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90" r:id="rId4"/>
    <p:sldId id="291" r:id="rId5"/>
    <p:sldId id="287" r:id="rId6"/>
    <p:sldId id="288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89" r:id="rId15"/>
    <p:sldId id="284" r:id="rId16"/>
    <p:sldId id="258" r:id="rId17"/>
    <p:sldId id="259" r:id="rId18"/>
    <p:sldId id="262" r:id="rId19"/>
    <p:sldId id="263" r:id="rId20"/>
    <p:sldId id="272" r:id="rId21"/>
    <p:sldId id="273" r:id="rId22"/>
    <p:sldId id="264" r:id="rId23"/>
    <p:sldId id="265" r:id="rId24"/>
    <p:sldId id="266" r:id="rId25"/>
    <p:sldId id="267" r:id="rId26"/>
    <p:sldId id="276" r:id="rId27"/>
    <p:sldId id="277" r:id="rId28"/>
    <p:sldId id="268" r:id="rId29"/>
    <p:sldId id="269" r:id="rId30"/>
    <p:sldId id="270" r:id="rId31"/>
    <p:sldId id="271" r:id="rId32"/>
    <p:sldId id="260" r:id="rId33"/>
    <p:sldId id="261" r:id="rId34"/>
    <p:sldId id="278" r:id="rId35"/>
    <p:sldId id="279" r:id="rId36"/>
    <p:sldId id="280" r:id="rId37"/>
    <p:sldId id="281" r:id="rId38"/>
    <p:sldId id="274" r:id="rId39"/>
    <p:sldId id="275" r:id="rId40"/>
    <p:sldId id="282" r:id="rId41"/>
    <p:sldId id="283" r:id="rId42"/>
    <p:sldId id="285" r:id="rId43"/>
  </p:sldIdLst>
  <p:sldSz cx="18288000" cy="10287000"/>
  <p:notesSz cx="6858000" cy="9144000"/>
  <p:embeddedFontLst>
    <p:embeddedFont>
      <p:font typeface="Anton" pitchFamily="2" charset="0"/>
      <p:regular r:id="rId45"/>
    </p:embeddedFont>
    <p:embeddedFont>
      <p:font typeface="Clear Sans" panose="020B0604020202020204" charset="0"/>
      <p:regular r:id="rId46"/>
    </p:embeddedFont>
    <p:embeddedFont>
      <p:font typeface="Fredoka" panose="020B0604020202020204" charset="0"/>
      <p:regular r:id="rId47"/>
    </p:embeddedFont>
    <p:embeddedFont>
      <p:font typeface="Luckiest Guy" panose="020B0604020202020204" charset="0"/>
      <p:regular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95584E-5437-4FEA-92C5-75647315AD0D}" v="178" dt="2025-07-28T09:43:22.1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2034" autoAdjust="0"/>
  </p:normalViewPr>
  <p:slideViewPr>
    <p:cSldViewPr>
      <p:cViewPr varScale="1">
        <p:scale>
          <a:sx n="48" d="100"/>
          <a:sy n="48" d="100"/>
        </p:scale>
        <p:origin x="1476" y="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khan" userId="246e959495c329f5" providerId="LiveId" clId="{D595584E-5437-4FEA-92C5-75647315AD0D}"/>
    <pc:docChg chg="undo custSel addSld delSld modSld sldOrd">
      <pc:chgData name="John khan" userId="246e959495c329f5" providerId="LiveId" clId="{D595584E-5437-4FEA-92C5-75647315AD0D}" dt="2025-07-28T09:43:22.163" v="768"/>
      <pc:docMkLst>
        <pc:docMk/>
      </pc:docMkLst>
      <pc:sldChg chg="modSp mod">
        <pc:chgData name="John khan" userId="246e959495c329f5" providerId="LiveId" clId="{D595584E-5437-4FEA-92C5-75647315AD0D}" dt="2025-07-27T12:29:29.608" v="115" actId="20577"/>
        <pc:sldMkLst>
          <pc:docMk/>
          <pc:sldMk cId="0" sldId="256"/>
        </pc:sldMkLst>
        <pc:spChg chg="mod">
          <ac:chgData name="John khan" userId="246e959495c329f5" providerId="LiveId" clId="{D595584E-5437-4FEA-92C5-75647315AD0D}" dt="2025-07-27T12:29:29.608" v="115" actId="20577"/>
          <ac:spMkLst>
            <pc:docMk/>
            <pc:sldMk cId="0" sldId="256"/>
            <ac:spMk id="6" creationId="{00000000-0000-0000-0000-000000000000}"/>
          </ac:spMkLst>
        </pc:spChg>
      </pc:sldChg>
      <pc:sldChg chg="add del ord modAnim">
        <pc:chgData name="John khan" userId="246e959495c329f5" providerId="LiveId" clId="{D595584E-5437-4FEA-92C5-75647315AD0D}" dt="2025-07-27T21:23:25.563" v="462"/>
        <pc:sldMkLst>
          <pc:docMk/>
          <pc:sldMk cId="0" sldId="257"/>
        </pc:sldMkLst>
      </pc:sldChg>
      <pc:sldChg chg="modSp modAnim modNotesTx">
        <pc:chgData name="John khan" userId="246e959495c329f5" providerId="LiveId" clId="{D595584E-5437-4FEA-92C5-75647315AD0D}" dt="2025-07-28T09:42:20.698" v="758"/>
        <pc:sldMkLst>
          <pc:docMk/>
          <pc:sldMk cId="0" sldId="258"/>
        </pc:sldMkLst>
        <pc:spChg chg="mod">
          <ac:chgData name="John khan" userId="246e959495c329f5" providerId="LiveId" clId="{D595584E-5437-4FEA-92C5-75647315AD0D}" dt="2025-07-28T09:34:43.229" v="694" actId="20577"/>
          <ac:spMkLst>
            <pc:docMk/>
            <pc:sldMk cId="0" sldId="258"/>
            <ac:spMk id="14" creationId="{00000000-0000-0000-0000-000000000000}"/>
          </ac:spMkLst>
        </pc:spChg>
      </pc:sldChg>
      <pc:sldChg chg="modSp mod">
        <pc:chgData name="John khan" userId="246e959495c329f5" providerId="LiveId" clId="{D595584E-5437-4FEA-92C5-75647315AD0D}" dt="2025-07-27T12:50:21.863" v="399" actId="403"/>
        <pc:sldMkLst>
          <pc:docMk/>
          <pc:sldMk cId="0" sldId="259"/>
        </pc:sldMkLst>
        <pc:spChg chg="mod">
          <ac:chgData name="John khan" userId="246e959495c329f5" providerId="LiveId" clId="{D595584E-5437-4FEA-92C5-75647315AD0D}" dt="2025-07-27T12:50:21.863" v="399" actId="403"/>
          <ac:spMkLst>
            <pc:docMk/>
            <pc:sldMk cId="0" sldId="259"/>
            <ac:spMk id="6" creationId="{00000000-0000-0000-0000-000000000000}"/>
          </ac:spMkLst>
        </pc:spChg>
      </pc:sldChg>
      <pc:sldChg chg="modSp mod ord modAnim">
        <pc:chgData name="John khan" userId="246e959495c329f5" providerId="LiveId" clId="{D595584E-5437-4FEA-92C5-75647315AD0D}" dt="2025-07-28T09:40:01.945" v="739"/>
        <pc:sldMkLst>
          <pc:docMk/>
          <pc:sldMk cId="0" sldId="260"/>
        </pc:sldMkLst>
        <pc:spChg chg="mod">
          <ac:chgData name="John khan" userId="246e959495c329f5" providerId="LiveId" clId="{D595584E-5437-4FEA-92C5-75647315AD0D}" dt="2025-07-28T09:32:50.004" v="691" actId="20577"/>
          <ac:spMkLst>
            <pc:docMk/>
            <pc:sldMk cId="0" sldId="260"/>
            <ac:spMk id="12" creationId="{00000000-0000-0000-0000-000000000000}"/>
          </ac:spMkLst>
        </pc:spChg>
        <pc:spChg chg="mod">
          <ac:chgData name="John khan" userId="246e959495c329f5" providerId="LiveId" clId="{D595584E-5437-4FEA-92C5-75647315AD0D}" dt="2025-07-28T09:39:22.963" v="735" actId="20577"/>
          <ac:spMkLst>
            <pc:docMk/>
            <pc:sldMk cId="0" sldId="260"/>
            <ac:spMk id="14" creationId="{00000000-0000-0000-0000-000000000000}"/>
          </ac:spMkLst>
        </pc:spChg>
      </pc:sldChg>
      <pc:sldChg chg="modSp mod ord">
        <pc:chgData name="John khan" userId="246e959495c329f5" providerId="LiveId" clId="{D595584E-5437-4FEA-92C5-75647315AD0D}" dt="2025-07-27T21:30:03.291" v="566"/>
        <pc:sldMkLst>
          <pc:docMk/>
          <pc:sldMk cId="0" sldId="261"/>
        </pc:sldMkLst>
        <pc:spChg chg="mod">
          <ac:chgData name="John khan" userId="246e959495c329f5" providerId="LiveId" clId="{D595584E-5437-4FEA-92C5-75647315AD0D}" dt="2025-07-27T12:51:12.881" v="402" actId="403"/>
          <ac:spMkLst>
            <pc:docMk/>
            <pc:sldMk cId="0" sldId="261"/>
            <ac:spMk id="6" creationId="{00000000-0000-0000-0000-000000000000}"/>
          </ac:spMkLst>
        </pc:spChg>
      </pc:sldChg>
      <pc:sldChg chg="modSp mod ord modAnim">
        <pc:chgData name="John khan" userId="246e959495c329f5" providerId="LiveId" clId="{D595584E-5437-4FEA-92C5-75647315AD0D}" dt="2025-07-28T09:42:34.042" v="760"/>
        <pc:sldMkLst>
          <pc:docMk/>
          <pc:sldMk cId="0" sldId="262"/>
        </pc:sldMkLst>
        <pc:spChg chg="mod">
          <ac:chgData name="John khan" userId="246e959495c329f5" providerId="LiveId" clId="{D595584E-5437-4FEA-92C5-75647315AD0D}" dt="2025-07-27T21:32:14.018" v="578" actId="20577"/>
          <ac:spMkLst>
            <pc:docMk/>
            <pc:sldMk cId="0" sldId="262"/>
            <ac:spMk id="12" creationId="{00000000-0000-0000-0000-000000000000}"/>
          </ac:spMkLst>
        </pc:spChg>
        <pc:spChg chg="mod">
          <ac:chgData name="John khan" userId="246e959495c329f5" providerId="LiveId" clId="{D595584E-5437-4FEA-92C5-75647315AD0D}" dt="2025-07-28T09:35:12.293" v="698" actId="20577"/>
          <ac:spMkLst>
            <pc:docMk/>
            <pc:sldMk cId="0" sldId="262"/>
            <ac:spMk id="14" creationId="{00000000-0000-0000-0000-000000000000}"/>
          </ac:spMkLst>
        </pc:spChg>
      </pc:sldChg>
      <pc:sldChg chg="modSp mod ord">
        <pc:chgData name="John khan" userId="246e959495c329f5" providerId="LiveId" clId="{D595584E-5437-4FEA-92C5-75647315AD0D}" dt="2025-07-27T21:25:55.276" v="514"/>
        <pc:sldMkLst>
          <pc:docMk/>
          <pc:sldMk cId="0" sldId="263"/>
        </pc:sldMkLst>
        <pc:spChg chg="mod">
          <ac:chgData name="John khan" userId="246e959495c329f5" providerId="LiveId" clId="{D595584E-5437-4FEA-92C5-75647315AD0D}" dt="2025-07-27T12:45:18.738" v="348" actId="403"/>
          <ac:spMkLst>
            <pc:docMk/>
            <pc:sldMk cId="0" sldId="263"/>
            <ac:spMk id="6" creationId="{00000000-0000-0000-0000-000000000000}"/>
          </ac:spMkLst>
        </pc:spChg>
      </pc:sldChg>
      <pc:sldChg chg="modSp mod ord modAnim">
        <pc:chgData name="John khan" userId="246e959495c329f5" providerId="LiveId" clId="{D595584E-5437-4FEA-92C5-75647315AD0D}" dt="2025-07-28T09:42:51.887" v="763"/>
        <pc:sldMkLst>
          <pc:docMk/>
          <pc:sldMk cId="0" sldId="264"/>
        </pc:sldMkLst>
        <pc:spChg chg="mod">
          <ac:chgData name="John khan" userId="246e959495c329f5" providerId="LiveId" clId="{D595584E-5437-4FEA-92C5-75647315AD0D}" dt="2025-07-28T09:42:47.678" v="762" actId="1076"/>
          <ac:spMkLst>
            <pc:docMk/>
            <pc:sldMk cId="0" sldId="264"/>
            <ac:spMk id="12" creationId="{00000000-0000-0000-0000-000000000000}"/>
          </ac:spMkLst>
        </pc:spChg>
        <pc:spChg chg="mod">
          <ac:chgData name="John khan" userId="246e959495c329f5" providerId="LiveId" clId="{D595584E-5437-4FEA-92C5-75647315AD0D}" dt="2025-07-28T09:36:43.575" v="712" actId="20577"/>
          <ac:spMkLst>
            <pc:docMk/>
            <pc:sldMk cId="0" sldId="264"/>
            <ac:spMk id="14" creationId="{00000000-0000-0000-0000-000000000000}"/>
          </ac:spMkLst>
        </pc:spChg>
      </pc:sldChg>
      <pc:sldChg chg="modSp mod ord">
        <pc:chgData name="John khan" userId="246e959495c329f5" providerId="LiveId" clId="{D595584E-5437-4FEA-92C5-75647315AD0D}" dt="2025-07-27T21:27:50.817" v="545"/>
        <pc:sldMkLst>
          <pc:docMk/>
          <pc:sldMk cId="0" sldId="265"/>
        </pc:sldMkLst>
        <pc:spChg chg="mod">
          <ac:chgData name="John khan" userId="246e959495c329f5" providerId="LiveId" clId="{D595584E-5437-4FEA-92C5-75647315AD0D}" dt="2025-07-27T12:45:31.327" v="350" actId="403"/>
          <ac:spMkLst>
            <pc:docMk/>
            <pc:sldMk cId="0" sldId="265"/>
            <ac:spMk id="6" creationId="{00000000-0000-0000-0000-000000000000}"/>
          </ac:spMkLst>
        </pc:spChg>
      </pc:sldChg>
      <pc:sldChg chg="modSp ord modAnim">
        <pc:chgData name="John khan" userId="246e959495c329f5" providerId="LiveId" clId="{D595584E-5437-4FEA-92C5-75647315AD0D}" dt="2025-07-28T09:42:59.447" v="764"/>
        <pc:sldMkLst>
          <pc:docMk/>
          <pc:sldMk cId="0" sldId="266"/>
        </pc:sldMkLst>
        <pc:spChg chg="mod">
          <ac:chgData name="John khan" userId="246e959495c329f5" providerId="LiveId" clId="{D595584E-5437-4FEA-92C5-75647315AD0D}" dt="2025-07-28T09:37:15.401" v="716" actId="20577"/>
          <ac:spMkLst>
            <pc:docMk/>
            <pc:sldMk cId="0" sldId="266"/>
            <ac:spMk id="14" creationId="{00000000-0000-0000-0000-000000000000}"/>
          </ac:spMkLst>
        </pc:spChg>
      </pc:sldChg>
      <pc:sldChg chg="modSp mod ord">
        <pc:chgData name="John khan" userId="246e959495c329f5" providerId="LiveId" clId="{D595584E-5437-4FEA-92C5-75647315AD0D}" dt="2025-07-27T21:28:01.525" v="547"/>
        <pc:sldMkLst>
          <pc:docMk/>
          <pc:sldMk cId="0" sldId="267"/>
        </pc:sldMkLst>
        <pc:spChg chg="mod">
          <ac:chgData name="John khan" userId="246e959495c329f5" providerId="LiveId" clId="{D595584E-5437-4FEA-92C5-75647315AD0D}" dt="2025-07-27T12:45:51.862" v="352" actId="404"/>
          <ac:spMkLst>
            <pc:docMk/>
            <pc:sldMk cId="0" sldId="267"/>
            <ac:spMk id="6" creationId="{00000000-0000-0000-0000-000000000000}"/>
          </ac:spMkLst>
        </pc:spChg>
      </pc:sldChg>
      <pc:sldChg chg="modSp mod modAnim">
        <pc:chgData name="John khan" userId="246e959495c329f5" providerId="LiveId" clId="{D595584E-5437-4FEA-92C5-75647315AD0D}" dt="2025-07-28T09:43:16.698" v="767"/>
        <pc:sldMkLst>
          <pc:docMk/>
          <pc:sldMk cId="0" sldId="268"/>
        </pc:sldMkLst>
        <pc:spChg chg="mod">
          <ac:chgData name="John khan" userId="246e959495c329f5" providerId="LiveId" clId="{D595584E-5437-4FEA-92C5-75647315AD0D}" dt="2025-07-27T21:32:38.733" v="585" actId="20577"/>
          <ac:spMkLst>
            <pc:docMk/>
            <pc:sldMk cId="0" sldId="268"/>
            <ac:spMk id="12" creationId="{00000000-0000-0000-0000-000000000000}"/>
          </ac:spMkLst>
        </pc:spChg>
        <pc:spChg chg="mod">
          <ac:chgData name="John khan" userId="246e959495c329f5" providerId="LiveId" clId="{D595584E-5437-4FEA-92C5-75647315AD0D}" dt="2025-07-28T09:38:22.027" v="725" actId="20577"/>
          <ac:spMkLst>
            <pc:docMk/>
            <pc:sldMk cId="0" sldId="268"/>
            <ac:spMk id="14" creationId="{00000000-0000-0000-0000-000000000000}"/>
          </ac:spMkLst>
        </pc:spChg>
      </pc:sldChg>
      <pc:sldChg chg="modSp mod">
        <pc:chgData name="John khan" userId="246e959495c329f5" providerId="LiveId" clId="{D595584E-5437-4FEA-92C5-75647315AD0D}" dt="2025-07-27T12:46:02.065" v="354" actId="403"/>
        <pc:sldMkLst>
          <pc:docMk/>
          <pc:sldMk cId="0" sldId="269"/>
        </pc:sldMkLst>
        <pc:spChg chg="mod">
          <ac:chgData name="John khan" userId="246e959495c329f5" providerId="LiveId" clId="{D595584E-5437-4FEA-92C5-75647315AD0D}" dt="2025-07-27T12:46:02.065" v="354" actId="403"/>
          <ac:spMkLst>
            <pc:docMk/>
            <pc:sldMk cId="0" sldId="269"/>
            <ac:spMk id="6" creationId="{00000000-0000-0000-0000-000000000000}"/>
          </ac:spMkLst>
        </pc:spChg>
      </pc:sldChg>
      <pc:sldChg chg="modSp mod modAnim modNotesTx">
        <pc:chgData name="John khan" userId="246e959495c329f5" providerId="LiveId" clId="{D595584E-5437-4FEA-92C5-75647315AD0D}" dt="2025-07-28T09:43:22.163" v="768"/>
        <pc:sldMkLst>
          <pc:docMk/>
          <pc:sldMk cId="0" sldId="270"/>
        </pc:sldMkLst>
        <pc:spChg chg="mod">
          <ac:chgData name="John khan" userId="246e959495c329f5" providerId="LiveId" clId="{D595584E-5437-4FEA-92C5-75647315AD0D}" dt="2025-07-27T21:32:47.231" v="587" actId="20577"/>
          <ac:spMkLst>
            <pc:docMk/>
            <pc:sldMk cId="0" sldId="270"/>
            <ac:spMk id="12" creationId="{00000000-0000-0000-0000-000000000000}"/>
          </ac:spMkLst>
        </pc:spChg>
        <pc:spChg chg="mod">
          <ac:chgData name="John khan" userId="246e959495c329f5" providerId="LiveId" clId="{D595584E-5437-4FEA-92C5-75647315AD0D}" dt="2025-07-28T09:38:52.240" v="731" actId="20577"/>
          <ac:spMkLst>
            <pc:docMk/>
            <pc:sldMk cId="0" sldId="270"/>
            <ac:spMk id="14" creationId="{00000000-0000-0000-0000-000000000000}"/>
          </ac:spMkLst>
        </pc:spChg>
      </pc:sldChg>
      <pc:sldChg chg="modSp mod">
        <pc:chgData name="John khan" userId="246e959495c329f5" providerId="LiveId" clId="{D595584E-5437-4FEA-92C5-75647315AD0D}" dt="2025-07-27T12:43:22.890" v="331" actId="403"/>
        <pc:sldMkLst>
          <pc:docMk/>
          <pc:sldMk cId="0" sldId="271"/>
        </pc:sldMkLst>
        <pc:spChg chg="mod">
          <ac:chgData name="John khan" userId="246e959495c329f5" providerId="LiveId" clId="{D595584E-5437-4FEA-92C5-75647315AD0D}" dt="2025-07-27T12:43:22.890" v="331" actId="403"/>
          <ac:spMkLst>
            <pc:docMk/>
            <pc:sldMk cId="0" sldId="271"/>
            <ac:spMk id="6" creationId="{00000000-0000-0000-0000-000000000000}"/>
          </ac:spMkLst>
        </pc:spChg>
      </pc:sldChg>
      <pc:sldChg chg="modSp mod ord modAnim modNotesTx">
        <pc:chgData name="John khan" userId="246e959495c329f5" providerId="LiveId" clId="{D595584E-5437-4FEA-92C5-75647315AD0D}" dt="2025-07-28T09:42:41.946" v="761"/>
        <pc:sldMkLst>
          <pc:docMk/>
          <pc:sldMk cId="0" sldId="272"/>
        </pc:sldMkLst>
        <pc:spChg chg="mod">
          <ac:chgData name="John khan" userId="246e959495c329f5" providerId="LiveId" clId="{D595584E-5437-4FEA-92C5-75647315AD0D}" dt="2025-07-27T21:32:19.543" v="580" actId="20577"/>
          <ac:spMkLst>
            <pc:docMk/>
            <pc:sldMk cId="0" sldId="272"/>
            <ac:spMk id="12" creationId="{00000000-0000-0000-0000-000000000000}"/>
          </ac:spMkLst>
        </pc:spChg>
        <pc:spChg chg="mod">
          <ac:chgData name="John khan" userId="246e959495c329f5" providerId="LiveId" clId="{D595584E-5437-4FEA-92C5-75647315AD0D}" dt="2025-07-28T09:35:45.907" v="703" actId="20577"/>
          <ac:spMkLst>
            <pc:docMk/>
            <pc:sldMk cId="0" sldId="272"/>
            <ac:spMk id="14" creationId="{00000000-0000-0000-0000-000000000000}"/>
          </ac:spMkLst>
        </pc:spChg>
      </pc:sldChg>
      <pc:sldChg chg="modSp mod ord">
        <pc:chgData name="John khan" userId="246e959495c329f5" providerId="LiveId" clId="{D595584E-5437-4FEA-92C5-75647315AD0D}" dt="2025-07-27T21:26:27.557" v="516"/>
        <pc:sldMkLst>
          <pc:docMk/>
          <pc:sldMk cId="0" sldId="273"/>
        </pc:sldMkLst>
        <pc:spChg chg="mod">
          <ac:chgData name="John khan" userId="246e959495c329f5" providerId="LiveId" clId="{D595584E-5437-4FEA-92C5-75647315AD0D}" dt="2025-07-27T12:46:25.002" v="359" actId="403"/>
          <ac:spMkLst>
            <pc:docMk/>
            <pc:sldMk cId="0" sldId="273"/>
            <ac:spMk id="6" creationId="{00000000-0000-0000-0000-000000000000}"/>
          </ac:spMkLst>
        </pc:spChg>
      </pc:sldChg>
      <pc:sldChg chg="modSp mod ord modAnim modNotesTx">
        <pc:chgData name="John khan" userId="246e959495c329f5" providerId="LiveId" clId="{D595584E-5437-4FEA-92C5-75647315AD0D}" dt="2025-07-28T09:41:59.106" v="757"/>
        <pc:sldMkLst>
          <pc:docMk/>
          <pc:sldMk cId="0" sldId="274"/>
        </pc:sldMkLst>
        <pc:spChg chg="mod">
          <ac:chgData name="John khan" userId="246e959495c329f5" providerId="LiveId" clId="{D595584E-5437-4FEA-92C5-75647315AD0D}" dt="2025-07-27T21:33:09.057" v="596" actId="20577"/>
          <ac:spMkLst>
            <pc:docMk/>
            <pc:sldMk cId="0" sldId="274"/>
            <ac:spMk id="12" creationId="{00000000-0000-0000-0000-000000000000}"/>
          </ac:spMkLst>
        </pc:spChg>
        <pc:spChg chg="mod">
          <ac:chgData name="John khan" userId="246e959495c329f5" providerId="LiveId" clId="{D595584E-5437-4FEA-92C5-75647315AD0D}" dt="2025-07-28T09:41:32.710" v="753" actId="20577"/>
          <ac:spMkLst>
            <pc:docMk/>
            <pc:sldMk cId="0" sldId="274"/>
            <ac:spMk id="14" creationId="{00000000-0000-0000-0000-000000000000}"/>
          </ac:spMkLst>
        </pc:spChg>
        <pc:grpChg chg="mod">
          <ac:chgData name="John khan" userId="246e959495c329f5" providerId="LiveId" clId="{D595584E-5437-4FEA-92C5-75647315AD0D}" dt="2025-07-27T21:31:23.259" v="575" actId="1076"/>
          <ac:grpSpMkLst>
            <pc:docMk/>
            <pc:sldMk cId="0" sldId="274"/>
            <ac:grpSpMk id="2" creationId="{00000000-0000-0000-0000-000000000000}"/>
          </ac:grpSpMkLst>
        </pc:grpChg>
      </pc:sldChg>
      <pc:sldChg chg="modSp mod ord">
        <pc:chgData name="John khan" userId="246e959495c329f5" providerId="LiveId" clId="{D595584E-5437-4FEA-92C5-75647315AD0D}" dt="2025-07-27T21:31:17.603" v="574"/>
        <pc:sldMkLst>
          <pc:docMk/>
          <pc:sldMk cId="0" sldId="275"/>
        </pc:sldMkLst>
        <pc:spChg chg="mod">
          <ac:chgData name="John khan" userId="246e959495c329f5" providerId="LiveId" clId="{D595584E-5437-4FEA-92C5-75647315AD0D}" dt="2025-07-27T12:47:31.050" v="376" actId="20577"/>
          <ac:spMkLst>
            <pc:docMk/>
            <pc:sldMk cId="0" sldId="275"/>
            <ac:spMk id="6" creationId="{00000000-0000-0000-0000-000000000000}"/>
          </ac:spMkLst>
        </pc:spChg>
      </pc:sldChg>
      <pc:sldChg chg="modSp mod ord modAnim modNotesTx">
        <pc:chgData name="John khan" userId="246e959495c329f5" providerId="LiveId" clId="{D595584E-5437-4FEA-92C5-75647315AD0D}" dt="2025-07-28T09:43:10.632" v="766"/>
        <pc:sldMkLst>
          <pc:docMk/>
          <pc:sldMk cId="0" sldId="276"/>
        </pc:sldMkLst>
        <pc:spChg chg="mod">
          <ac:chgData name="John khan" userId="246e959495c329f5" providerId="LiveId" clId="{D595584E-5437-4FEA-92C5-75647315AD0D}" dt="2025-07-27T21:32:32.627" v="583" actId="20577"/>
          <ac:spMkLst>
            <pc:docMk/>
            <pc:sldMk cId="0" sldId="276"/>
            <ac:spMk id="12" creationId="{00000000-0000-0000-0000-000000000000}"/>
          </ac:spMkLst>
        </pc:spChg>
        <pc:spChg chg="mod">
          <ac:chgData name="John khan" userId="246e959495c329f5" providerId="LiveId" clId="{D595584E-5437-4FEA-92C5-75647315AD0D}" dt="2025-07-28T09:37:51.705" v="721" actId="20577"/>
          <ac:spMkLst>
            <pc:docMk/>
            <pc:sldMk cId="0" sldId="276"/>
            <ac:spMk id="14" creationId="{00000000-0000-0000-0000-000000000000}"/>
          </ac:spMkLst>
        </pc:spChg>
      </pc:sldChg>
      <pc:sldChg chg="modSp mod ord">
        <pc:chgData name="John khan" userId="246e959495c329f5" providerId="LiveId" clId="{D595584E-5437-4FEA-92C5-75647315AD0D}" dt="2025-07-27T21:28:27.345" v="549"/>
        <pc:sldMkLst>
          <pc:docMk/>
          <pc:sldMk cId="0" sldId="277"/>
        </pc:sldMkLst>
        <pc:spChg chg="mod">
          <ac:chgData name="John khan" userId="246e959495c329f5" providerId="LiveId" clId="{D595584E-5437-4FEA-92C5-75647315AD0D}" dt="2025-07-27T12:48:13.669" v="382" actId="404"/>
          <ac:spMkLst>
            <pc:docMk/>
            <pc:sldMk cId="0" sldId="277"/>
            <ac:spMk id="6" creationId="{00000000-0000-0000-0000-000000000000}"/>
          </ac:spMkLst>
        </pc:spChg>
      </pc:sldChg>
      <pc:sldChg chg="modSp mod ord modAnim modNotesTx">
        <pc:chgData name="John khan" userId="246e959495c329f5" providerId="LiveId" clId="{D595584E-5437-4FEA-92C5-75647315AD0D}" dt="2025-07-28T09:40:42.272" v="745"/>
        <pc:sldMkLst>
          <pc:docMk/>
          <pc:sldMk cId="0" sldId="278"/>
        </pc:sldMkLst>
        <pc:spChg chg="mod">
          <ac:chgData name="John khan" userId="246e959495c329f5" providerId="LiveId" clId="{D595584E-5437-4FEA-92C5-75647315AD0D}" dt="2025-07-27T21:32:58.648" v="591" actId="20577"/>
          <ac:spMkLst>
            <pc:docMk/>
            <pc:sldMk cId="0" sldId="278"/>
            <ac:spMk id="12" creationId="{00000000-0000-0000-0000-000000000000}"/>
          </ac:spMkLst>
        </pc:spChg>
        <pc:spChg chg="mod">
          <ac:chgData name="John khan" userId="246e959495c329f5" providerId="LiveId" clId="{D595584E-5437-4FEA-92C5-75647315AD0D}" dt="2025-07-28T09:40:24.883" v="742" actId="20577"/>
          <ac:spMkLst>
            <pc:docMk/>
            <pc:sldMk cId="0" sldId="278"/>
            <ac:spMk id="14" creationId="{00000000-0000-0000-0000-000000000000}"/>
          </ac:spMkLst>
        </pc:spChg>
      </pc:sldChg>
      <pc:sldChg chg="modSp mod ord">
        <pc:chgData name="John khan" userId="246e959495c329f5" providerId="LiveId" clId="{D595584E-5437-4FEA-92C5-75647315AD0D}" dt="2025-07-27T21:30:55.609" v="572"/>
        <pc:sldMkLst>
          <pc:docMk/>
          <pc:sldMk cId="0" sldId="279"/>
        </pc:sldMkLst>
        <pc:spChg chg="mod">
          <ac:chgData name="John khan" userId="246e959495c329f5" providerId="LiveId" clId="{D595584E-5437-4FEA-92C5-75647315AD0D}" dt="2025-07-27T12:48:33.268" v="387" actId="404"/>
          <ac:spMkLst>
            <pc:docMk/>
            <pc:sldMk cId="0" sldId="279"/>
            <ac:spMk id="6" creationId="{00000000-0000-0000-0000-000000000000}"/>
          </ac:spMkLst>
        </pc:spChg>
      </pc:sldChg>
      <pc:sldChg chg="modSp mod modAnim modNotesTx">
        <pc:chgData name="John khan" userId="246e959495c329f5" providerId="LiveId" clId="{D595584E-5437-4FEA-92C5-75647315AD0D}" dt="2025-07-28T09:41:22.819" v="751"/>
        <pc:sldMkLst>
          <pc:docMk/>
          <pc:sldMk cId="0" sldId="280"/>
        </pc:sldMkLst>
        <pc:spChg chg="mod">
          <ac:chgData name="John khan" userId="246e959495c329f5" providerId="LiveId" clId="{D595584E-5437-4FEA-92C5-75647315AD0D}" dt="2025-07-27T21:33:03.608" v="593" actId="20577"/>
          <ac:spMkLst>
            <pc:docMk/>
            <pc:sldMk cId="0" sldId="280"/>
            <ac:spMk id="12" creationId="{00000000-0000-0000-0000-000000000000}"/>
          </ac:spMkLst>
        </pc:spChg>
        <pc:spChg chg="mod">
          <ac:chgData name="John khan" userId="246e959495c329f5" providerId="LiveId" clId="{D595584E-5437-4FEA-92C5-75647315AD0D}" dt="2025-07-28T09:40:50.834" v="747" actId="20577"/>
          <ac:spMkLst>
            <pc:docMk/>
            <pc:sldMk cId="0" sldId="280"/>
            <ac:spMk id="14" creationId="{00000000-0000-0000-0000-000000000000}"/>
          </ac:spMkLst>
        </pc:spChg>
      </pc:sldChg>
      <pc:sldChg chg="modSp mod modNotesTx">
        <pc:chgData name="John khan" userId="246e959495c329f5" providerId="LiveId" clId="{D595584E-5437-4FEA-92C5-75647315AD0D}" dt="2025-07-27T12:49:21.441" v="395" actId="1076"/>
        <pc:sldMkLst>
          <pc:docMk/>
          <pc:sldMk cId="0" sldId="281"/>
        </pc:sldMkLst>
        <pc:spChg chg="mod">
          <ac:chgData name="John khan" userId="246e959495c329f5" providerId="LiveId" clId="{D595584E-5437-4FEA-92C5-75647315AD0D}" dt="2025-07-27T12:49:21.441" v="395" actId="1076"/>
          <ac:spMkLst>
            <pc:docMk/>
            <pc:sldMk cId="0" sldId="281"/>
            <ac:spMk id="6" creationId="{00000000-0000-0000-0000-000000000000}"/>
          </ac:spMkLst>
        </pc:spChg>
      </pc:sldChg>
      <pc:sldChg chg="delSp modSp mod modAnim">
        <pc:chgData name="John khan" userId="246e959495c329f5" providerId="LiveId" clId="{D595584E-5437-4FEA-92C5-75647315AD0D}" dt="2025-07-27T21:33:19.704" v="597" actId="14100"/>
        <pc:sldMkLst>
          <pc:docMk/>
          <pc:sldMk cId="0" sldId="282"/>
        </pc:sldMkLst>
        <pc:spChg chg="mod">
          <ac:chgData name="John khan" userId="246e959495c329f5" providerId="LiveId" clId="{D595584E-5437-4FEA-92C5-75647315AD0D}" dt="2025-07-27T21:33:19.704" v="597" actId="14100"/>
          <ac:spMkLst>
            <pc:docMk/>
            <pc:sldMk cId="0" sldId="282"/>
            <ac:spMk id="6" creationId="{00000000-0000-0000-0000-000000000000}"/>
          </ac:spMkLst>
        </pc:spChg>
        <pc:spChg chg="del mod">
          <ac:chgData name="John khan" userId="246e959495c329f5" providerId="LiveId" clId="{D595584E-5437-4FEA-92C5-75647315AD0D}" dt="2025-07-27T12:35:03.536" v="200" actId="21"/>
          <ac:spMkLst>
            <pc:docMk/>
            <pc:sldMk cId="0" sldId="282"/>
            <ac:spMk id="7" creationId="{00000000-0000-0000-0000-000000000000}"/>
          </ac:spMkLst>
        </pc:spChg>
      </pc:sldChg>
      <pc:sldChg chg="add">
        <pc:chgData name="John khan" userId="246e959495c329f5" providerId="LiveId" clId="{D595584E-5437-4FEA-92C5-75647315AD0D}" dt="2025-07-27T21:12:54.677" v="403"/>
        <pc:sldMkLst>
          <pc:docMk/>
          <pc:sldMk cId="0" sldId="284"/>
        </pc:sldMkLst>
      </pc:sldChg>
      <pc:sldChg chg="add">
        <pc:chgData name="John khan" userId="246e959495c329f5" providerId="LiveId" clId="{D595584E-5437-4FEA-92C5-75647315AD0D}" dt="2025-07-27T21:14:03.716" v="406"/>
        <pc:sldMkLst>
          <pc:docMk/>
          <pc:sldMk cId="0" sldId="285"/>
        </pc:sldMkLst>
      </pc:sldChg>
      <pc:sldChg chg="addSp modSp new del mod">
        <pc:chgData name="John khan" userId="246e959495c329f5" providerId="LiveId" clId="{D595584E-5437-4FEA-92C5-75647315AD0D}" dt="2025-07-27T21:23:33.265" v="465" actId="47"/>
        <pc:sldMkLst>
          <pc:docMk/>
          <pc:sldMk cId="3921705545" sldId="286"/>
        </pc:sldMkLst>
        <pc:spChg chg="add mod">
          <ac:chgData name="John khan" userId="246e959495c329f5" providerId="LiveId" clId="{D595584E-5437-4FEA-92C5-75647315AD0D}" dt="2025-07-27T21:16:18.921" v="425" actId="1076"/>
          <ac:spMkLst>
            <pc:docMk/>
            <pc:sldMk cId="3921705545" sldId="286"/>
            <ac:spMk id="3" creationId="{53E66B62-16F3-445A-6953-57A1EE085C25}"/>
          </ac:spMkLst>
        </pc:spChg>
      </pc:sldChg>
      <pc:sldChg chg="modSp add mod ord modAnim">
        <pc:chgData name="John khan" userId="246e959495c329f5" providerId="LiveId" clId="{D595584E-5437-4FEA-92C5-75647315AD0D}" dt="2025-07-27T21:45:00.649" v="619" actId="20577"/>
        <pc:sldMkLst>
          <pc:docMk/>
          <pc:sldMk cId="782950116" sldId="287"/>
        </pc:sldMkLst>
        <pc:spChg chg="mod">
          <ac:chgData name="John khan" userId="246e959495c329f5" providerId="LiveId" clId="{D595584E-5437-4FEA-92C5-75647315AD0D}" dt="2025-07-27T21:19:42.512" v="449" actId="20577"/>
          <ac:spMkLst>
            <pc:docMk/>
            <pc:sldMk cId="782950116" sldId="287"/>
            <ac:spMk id="12" creationId="{82F052AB-0F52-F730-B827-7FBE141DCB90}"/>
          </ac:spMkLst>
        </pc:spChg>
        <pc:spChg chg="mod">
          <ac:chgData name="John khan" userId="246e959495c329f5" providerId="LiveId" clId="{D595584E-5437-4FEA-92C5-75647315AD0D}" dt="2025-07-27T21:45:00.649" v="619" actId="20577"/>
          <ac:spMkLst>
            <pc:docMk/>
            <pc:sldMk cId="782950116" sldId="287"/>
            <ac:spMk id="14" creationId="{F7452632-A0B4-F122-1150-8FEB0AD606CC}"/>
          </ac:spMkLst>
        </pc:spChg>
      </pc:sldChg>
      <pc:sldChg chg="add ord replId">
        <pc:chgData name="John khan" userId="246e959495c329f5" providerId="LiveId" clId="{D595584E-5437-4FEA-92C5-75647315AD0D}" dt="2025-07-27T21:23:25.563" v="462"/>
        <pc:sldMkLst>
          <pc:docMk/>
          <pc:sldMk cId="2284182819" sldId="288"/>
        </pc:sldMkLst>
      </pc:sldChg>
      <pc:sldChg chg="modSp add mod ord">
        <pc:chgData name="John khan" userId="246e959495c329f5" providerId="LiveId" clId="{D595584E-5437-4FEA-92C5-75647315AD0D}" dt="2025-07-27T21:24:18.360" v="502" actId="1076"/>
        <pc:sldMkLst>
          <pc:docMk/>
          <pc:sldMk cId="1040080853" sldId="289"/>
        </pc:sldMkLst>
        <pc:spChg chg="mod">
          <ac:chgData name="John khan" userId="246e959495c329f5" providerId="LiveId" clId="{D595584E-5437-4FEA-92C5-75647315AD0D}" dt="2025-07-27T21:24:18.360" v="502" actId="1076"/>
          <ac:spMkLst>
            <pc:docMk/>
            <pc:sldMk cId="1040080853" sldId="289"/>
            <ac:spMk id="12" creationId="{65E7ABEF-3AFE-1DC0-48D0-E40F8C7C4D96}"/>
          </ac:spMkLst>
        </pc:spChg>
        <pc:spChg chg="mod">
          <ac:chgData name="John khan" userId="246e959495c329f5" providerId="LiveId" clId="{D595584E-5437-4FEA-92C5-75647315AD0D}" dt="2025-07-27T21:23:52.176" v="466" actId="1076"/>
          <ac:spMkLst>
            <pc:docMk/>
            <pc:sldMk cId="1040080853" sldId="289"/>
            <ac:spMk id="13" creationId="{F1B921DA-4090-975C-CEAF-4B36CF78CE84}"/>
          </ac:spMkLst>
        </pc:spChg>
      </pc:sldChg>
      <pc:sldChg chg="add del ord">
        <pc:chgData name="John khan" userId="246e959495c329f5" providerId="LiveId" clId="{D595584E-5437-4FEA-92C5-75647315AD0D}" dt="2025-07-27T21:17:33.269" v="435" actId="47"/>
        <pc:sldMkLst>
          <pc:docMk/>
          <pc:sldMk cId="1424954286" sldId="290"/>
        </pc:sldMkLst>
      </pc:sldChg>
      <pc:sldChg chg="modSp add ord modAnim">
        <pc:chgData name="John khan" userId="246e959495c329f5" providerId="LiveId" clId="{D595584E-5437-4FEA-92C5-75647315AD0D}" dt="2025-07-27T21:45:09.892" v="620"/>
        <pc:sldMkLst>
          <pc:docMk/>
          <pc:sldMk cId="3901261727" sldId="290"/>
        </pc:sldMkLst>
        <pc:spChg chg="mod">
          <ac:chgData name="John khan" userId="246e959495c329f5" providerId="LiveId" clId="{D595584E-5437-4FEA-92C5-75647315AD0D}" dt="2025-07-27T21:35:44.372" v="599" actId="20577"/>
          <ac:spMkLst>
            <pc:docMk/>
            <pc:sldMk cId="3901261727" sldId="290"/>
            <ac:spMk id="14" creationId="{AAB36929-BFA5-DD0F-6ACD-8F17F01A5E4F}"/>
          </ac:spMkLst>
        </pc:spChg>
      </pc:sldChg>
      <pc:sldChg chg="add ord replId">
        <pc:chgData name="John khan" userId="246e959495c329f5" providerId="LiveId" clId="{D595584E-5437-4FEA-92C5-75647315AD0D}" dt="2025-07-27T21:23:25.563" v="462"/>
        <pc:sldMkLst>
          <pc:docMk/>
          <pc:sldMk cId="33133473" sldId="291"/>
        </pc:sldMkLst>
      </pc:sldChg>
      <pc:sldChg chg="add del ord replId">
        <pc:chgData name="John khan" userId="246e959495c329f5" providerId="LiveId" clId="{D595584E-5437-4FEA-92C5-75647315AD0D}" dt="2025-07-27T21:17:33.269" v="435" actId="47"/>
        <pc:sldMkLst>
          <pc:docMk/>
          <pc:sldMk cId="2973783222" sldId="291"/>
        </pc:sldMkLst>
      </pc:sldChg>
      <pc:sldChg chg="modSp add mod ord modAnim">
        <pc:chgData name="John khan" userId="246e959495c329f5" providerId="LiveId" clId="{D595584E-5437-4FEA-92C5-75647315AD0D}" dt="2025-07-27T21:45:53.917" v="624" actId="20577"/>
        <pc:sldMkLst>
          <pc:docMk/>
          <pc:sldMk cId="410395854" sldId="292"/>
        </pc:sldMkLst>
        <pc:spChg chg="mod">
          <ac:chgData name="John khan" userId="246e959495c329f5" providerId="LiveId" clId="{D595584E-5437-4FEA-92C5-75647315AD0D}" dt="2025-07-27T21:20:00.920" v="451" actId="20577"/>
          <ac:spMkLst>
            <pc:docMk/>
            <pc:sldMk cId="410395854" sldId="292"/>
            <ac:spMk id="12" creationId="{F4AC2121-2B8D-31B6-94CB-6DF39C563ACF}"/>
          </ac:spMkLst>
        </pc:spChg>
        <pc:spChg chg="mod">
          <ac:chgData name="John khan" userId="246e959495c329f5" providerId="LiveId" clId="{D595584E-5437-4FEA-92C5-75647315AD0D}" dt="2025-07-27T21:45:53.917" v="624" actId="20577"/>
          <ac:spMkLst>
            <pc:docMk/>
            <pc:sldMk cId="410395854" sldId="292"/>
            <ac:spMk id="14" creationId="{0063F3A3-7606-BF84-8B56-A79D6A0C3C81}"/>
          </ac:spMkLst>
        </pc:spChg>
      </pc:sldChg>
      <pc:sldChg chg="add ord replId">
        <pc:chgData name="John khan" userId="246e959495c329f5" providerId="LiveId" clId="{D595584E-5437-4FEA-92C5-75647315AD0D}" dt="2025-07-27T21:23:25.563" v="462"/>
        <pc:sldMkLst>
          <pc:docMk/>
          <pc:sldMk cId="3485235407" sldId="293"/>
        </pc:sldMkLst>
      </pc:sldChg>
      <pc:sldChg chg="modSp add mod ord modAnim">
        <pc:chgData name="John khan" userId="246e959495c329f5" providerId="LiveId" clId="{D595584E-5437-4FEA-92C5-75647315AD0D}" dt="2025-07-27T21:46:57.219" v="631"/>
        <pc:sldMkLst>
          <pc:docMk/>
          <pc:sldMk cId="1027005360" sldId="294"/>
        </pc:sldMkLst>
        <pc:spChg chg="mod">
          <ac:chgData name="John khan" userId="246e959495c329f5" providerId="LiveId" clId="{D595584E-5437-4FEA-92C5-75647315AD0D}" dt="2025-07-27T21:20:05.704" v="453" actId="20577"/>
          <ac:spMkLst>
            <pc:docMk/>
            <pc:sldMk cId="1027005360" sldId="294"/>
            <ac:spMk id="12" creationId="{306B4F10-9C2D-F962-9DC6-50FC1702CC82}"/>
          </ac:spMkLst>
        </pc:spChg>
        <pc:spChg chg="mod">
          <ac:chgData name="John khan" userId="246e959495c329f5" providerId="LiveId" clId="{D595584E-5437-4FEA-92C5-75647315AD0D}" dt="2025-07-27T21:46:00.306" v="626" actId="20577"/>
          <ac:spMkLst>
            <pc:docMk/>
            <pc:sldMk cId="1027005360" sldId="294"/>
            <ac:spMk id="14" creationId="{6E4AA40E-0008-F930-552C-768A713DAFC3}"/>
          </ac:spMkLst>
        </pc:spChg>
      </pc:sldChg>
      <pc:sldChg chg="add ord replId">
        <pc:chgData name="John khan" userId="246e959495c329f5" providerId="LiveId" clId="{D595584E-5437-4FEA-92C5-75647315AD0D}" dt="2025-07-27T21:23:25.563" v="462"/>
        <pc:sldMkLst>
          <pc:docMk/>
          <pc:sldMk cId="1237656007" sldId="295"/>
        </pc:sldMkLst>
      </pc:sldChg>
      <pc:sldChg chg="modSp add mod ord modAnim">
        <pc:chgData name="John khan" userId="246e959495c329f5" providerId="LiveId" clId="{D595584E-5437-4FEA-92C5-75647315AD0D}" dt="2025-07-27T21:47:26.081" v="635"/>
        <pc:sldMkLst>
          <pc:docMk/>
          <pc:sldMk cId="618583359" sldId="296"/>
        </pc:sldMkLst>
        <pc:spChg chg="mod">
          <ac:chgData name="John khan" userId="246e959495c329f5" providerId="LiveId" clId="{D595584E-5437-4FEA-92C5-75647315AD0D}" dt="2025-07-27T21:20:19.768" v="457" actId="20577"/>
          <ac:spMkLst>
            <pc:docMk/>
            <pc:sldMk cId="618583359" sldId="296"/>
            <ac:spMk id="12" creationId="{5854FC27-A4C6-71AA-5391-99DDA0061B58}"/>
          </ac:spMkLst>
        </pc:spChg>
        <pc:spChg chg="mod">
          <ac:chgData name="John khan" userId="246e959495c329f5" providerId="LiveId" clId="{D595584E-5437-4FEA-92C5-75647315AD0D}" dt="2025-07-27T21:47:05.807" v="633" actId="20577"/>
          <ac:spMkLst>
            <pc:docMk/>
            <pc:sldMk cId="618583359" sldId="296"/>
            <ac:spMk id="14" creationId="{ACF91556-FD7B-1595-E56E-3EF15E0C0BAB}"/>
          </ac:spMkLst>
        </pc:spChg>
      </pc:sldChg>
      <pc:sldChg chg="add ord replId">
        <pc:chgData name="John khan" userId="246e959495c329f5" providerId="LiveId" clId="{D595584E-5437-4FEA-92C5-75647315AD0D}" dt="2025-07-27T21:23:25.563" v="462"/>
        <pc:sldMkLst>
          <pc:docMk/>
          <pc:sldMk cId="2580658495" sldId="297"/>
        </pc:sldMkLst>
      </pc:sldChg>
      <pc:sldChg chg="add ord">
        <pc:chgData name="John khan" userId="246e959495c329f5" providerId="LiveId" clId="{D595584E-5437-4FEA-92C5-75647315AD0D}" dt="2025-07-27T21:23:25.563" v="462"/>
        <pc:sldMkLst>
          <pc:docMk/>
          <pc:sldMk cId="3140056640" sldId="298"/>
        </pc:sldMkLst>
      </pc:sldChg>
      <pc:sldChg chg="addSp delSp modSp new del mod ord">
        <pc:chgData name="John khan" userId="246e959495c329f5" providerId="LiveId" clId="{D595584E-5437-4FEA-92C5-75647315AD0D}" dt="2025-07-27T21:31:54.615" v="576" actId="47"/>
        <pc:sldMkLst>
          <pc:docMk/>
          <pc:sldMk cId="2209592195" sldId="299"/>
        </pc:sldMkLst>
        <pc:spChg chg="add del">
          <ac:chgData name="John khan" userId="246e959495c329f5" providerId="LiveId" clId="{D595584E-5437-4FEA-92C5-75647315AD0D}" dt="2025-07-27T21:25:27.544" v="507" actId="22"/>
          <ac:spMkLst>
            <pc:docMk/>
            <pc:sldMk cId="2209592195" sldId="299"/>
            <ac:spMk id="3" creationId="{B0A30DCA-3ED5-47C4-57F2-FC34C64593EF}"/>
          </ac:spMkLst>
        </pc:spChg>
        <pc:spChg chg="add del mod">
          <ac:chgData name="John khan" userId="246e959495c329f5" providerId="LiveId" clId="{D595584E-5437-4FEA-92C5-75647315AD0D}" dt="2025-07-27T21:26:52.638" v="519" actId="21"/>
          <ac:spMkLst>
            <pc:docMk/>
            <pc:sldMk cId="2209592195" sldId="299"/>
            <ac:spMk id="5" creationId="{762E6362-2F14-A6C1-2AD6-9C68E3505DFC}"/>
          </ac:spMkLst>
        </pc:spChg>
        <pc:spChg chg="add mod">
          <ac:chgData name="John khan" userId="246e959495c329f5" providerId="LiveId" clId="{D595584E-5437-4FEA-92C5-75647315AD0D}" dt="2025-07-27T21:29:29.091" v="562" actId="1076"/>
          <ac:spMkLst>
            <pc:docMk/>
            <pc:sldMk cId="2209592195" sldId="299"/>
            <ac:spMk id="6" creationId="{5DCF7897-5723-389A-EACA-3B324B3A5639}"/>
          </ac:spMkLst>
        </pc:spChg>
        <pc:spChg chg="add mod">
          <ac:chgData name="John khan" userId="246e959495c329f5" providerId="LiveId" clId="{D595584E-5437-4FEA-92C5-75647315AD0D}" dt="2025-07-27T21:30:23.501" v="570"/>
          <ac:spMkLst>
            <pc:docMk/>
            <pc:sldMk cId="2209592195" sldId="299"/>
            <ac:spMk id="7" creationId="{A42B16C4-2810-DA05-2155-539476FB9D4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8A6AC-0C63-4E2A-BB1A-639E6DE41FB0}" type="datetimeFigureOut">
              <a:rPr lang="en-GB" smtClean="0"/>
              <a:t>28/07/2025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D1ED4-7010-4B6B-9DF4-04D80D50B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209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E21BD-D37B-2CFC-CCAD-B225C29FF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604681-9914-C62F-3120-CC66AF2281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98922D-7902-31CF-FFBB-8824B2C57C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Facilitator Note:</a:t>
            </a:r>
            <a:br>
              <a:rPr lang="en-GB" dirty="0"/>
            </a:br>
            <a:endParaRPr lang="en-GB" dirty="0"/>
          </a:p>
          <a:p>
            <a:r>
              <a:rPr lang="en-GB" dirty="0"/>
              <a:t>This myth is one that many young people have heard before, sometimes even from teachers or adults they trust.</a:t>
            </a:r>
            <a:br>
              <a:rPr lang="en-GB" dirty="0"/>
            </a:br>
            <a:endParaRPr lang="en-GB" dirty="0"/>
          </a:p>
          <a:p>
            <a:r>
              <a:rPr lang="en-GB" dirty="0"/>
              <a:t>It’s </a:t>
            </a:r>
            <a:r>
              <a:rPr lang="en-GB" b="1" dirty="0"/>
              <a:t>false</a:t>
            </a:r>
            <a:r>
              <a:rPr lang="en-GB" dirty="0"/>
              <a:t> because adults can’t know what children think, feel or need unless they ask. Adults might have experience, but they don’t live in children’s shoes.</a:t>
            </a:r>
          </a:p>
          <a:p>
            <a:endParaRPr lang="en-GB" b="1" dirty="0"/>
          </a:p>
          <a:p>
            <a:r>
              <a:rPr lang="en-GB" b="1" dirty="0"/>
              <a:t>If they don’t ask, they’ll miss things that really matter.</a:t>
            </a:r>
            <a:endParaRPr lang="en-GB" dirty="0"/>
          </a:p>
          <a:p>
            <a:endParaRPr lang="en-GB" b="1" dirty="0"/>
          </a:p>
          <a:p>
            <a:r>
              <a:rPr lang="en-GB" b="1" dirty="0"/>
              <a:t>Prompt:</a:t>
            </a:r>
            <a:br>
              <a:rPr lang="en-GB" dirty="0"/>
            </a:br>
            <a:r>
              <a:rPr lang="en-GB" dirty="0"/>
              <a:t>“Have you ever heard someone say this? What would you say back?”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446D2-48E0-78DA-A6C6-C52A3DBC91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D1ED4-7010-4B6B-9DF4-04D80D50B31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124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GB" dirty="0"/>
              <a:t>This myth can be used to ignore young people’s voices just because they are not part of a big group.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/>
              <a:t>But every child has the right to be heard, even if they are the only one speaking.</a:t>
            </a:r>
            <a:br>
              <a:rPr lang="en-GB" dirty="0"/>
            </a:br>
            <a:endParaRPr lang="en-GB" dirty="0"/>
          </a:p>
          <a:p>
            <a:pPr>
              <a:buNone/>
            </a:pPr>
            <a:r>
              <a:rPr lang="en-GB" dirty="0"/>
              <a:t>No group speaks for everyone. 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/>
              <a:t>The important thing is to make space for different views and to include a range of experiences where you can.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/>
              <a:t>In research, some adults say findings do not count unless the group is fully representative. 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/>
              <a:t>That can be important in some situations, but it can also be used to dismiss what young people are saying.</a:t>
            </a:r>
          </a:p>
          <a:p>
            <a:endParaRPr lang="en-GB" b="1" dirty="0"/>
          </a:p>
          <a:p>
            <a:r>
              <a:rPr lang="en-GB" b="1" dirty="0"/>
              <a:t>Listening to a small group is not perfect, but it is always better than ignoring them altogether.</a:t>
            </a:r>
            <a:br>
              <a:rPr lang="en-GB" dirty="0"/>
            </a:br>
            <a:endParaRPr lang="en-GB" dirty="0"/>
          </a:p>
          <a:p>
            <a:r>
              <a:rPr lang="en-GB" dirty="0"/>
              <a:t>It is not always possible to include everyone, but that is not a reason to stop listening.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D1ED4-7010-4B6B-9DF4-04D80D50B31E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80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Facilitator Note:</a:t>
            </a:r>
            <a:br>
              <a:rPr lang="en-GB" dirty="0"/>
            </a:br>
            <a:endParaRPr lang="en-GB" dirty="0"/>
          </a:p>
          <a:p>
            <a:r>
              <a:rPr lang="en-GB" dirty="0"/>
              <a:t>This myth is based on the idea that being vulnerable means you should be left out of decisions.</a:t>
            </a:r>
          </a:p>
          <a:p>
            <a:endParaRPr lang="en-GB" dirty="0"/>
          </a:p>
          <a:p>
            <a:r>
              <a:rPr lang="en-GB" dirty="0"/>
              <a:t>But the opposite is often true.</a:t>
            </a:r>
          </a:p>
          <a:p>
            <a:endParaRPr lang="en-GB" dirty="0"/>
          </a:p>
          <a:p>
            <a:r>
              <a:rPr lang="en-GB" dirty="0"/>
              <a:t>Young people who are going through a hard time need to be heard even more, not less.</a:t>
            </a:r>
          </a:p>
          <a:p>
            <a:endParaRPr lang="en-GB" dirty="0"/>
          </a:p>
          <a:p>
            <a:r>
              <a:rPr lang="en-GB" dirty="0"/>
              <a:t>Leaving someone out can make them feel even more invisible or powerless.</a:t>
            </a:r>
            <a:br>
              <a:rPr lang="en-GB" dirty="0"/>
            </a:br>
            <a:endParaRPr lang="en-GB" dirty="0"/>
          </a:p>
          <a:p>
            <a:r>
              <a:rPr lang="en-GB" dirty="0"/>
              <a:t>The key is to make it safe, build trust and give support so that they can take part in a way that feels okay for them.</a:t>
            </a:r>
          </a:p>
          <a:p>
            <a:endParaRPr lang="en-GB" dirty="0"/>
          </a:p>
          <a:p>
            <a:r>
              <a:rPr lang="en-GB" dirty="0"/>
              <a:t>🧭 Link to Lundy quadrant: Space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D1ED4-7010-4B6B-9DF4-04D80D50B31E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719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GB" b="1" dirty="0"/>
              <a:t>Facilitator Note:</a:t>
            </a:r>
            <a:br>
              <a:rPr lang="en-GB" dirty="0"/>
            </a:br>
            <a:endParaRPr lang="en-GB" dirty="0"/>
          </a:p>
          <a:p>
            <a:pPr>
              <a:buNone/>
            </a:pPr>
            <a:r>
              <a:rPr lang="en-GB" dirty="0"/>
              <a:t>This myth is about protecting children </a:t>
            </a:r>
            <a:r>
              <a:rPr lang="en-GB" b="1" dirty="0"/>
              <a:t>by excluding them</a:t>
            </a:r>
            <a:r>
              <a:rPr lang="en-GB" dirty="0"/>
              <a:t> from involvement or decision-making altogether.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/>
              <a:t>But you can’t protect and keep children safe properly without listening to them.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/>
              <a:t>Equally, they won’t speak openly and honestly if they don’t feel safe.</a:t>
            </a:r>
          </a:p>
          <a:p>
            <a:pPr>
              <a:buNone/>
            </a:pPr>
            <a:endParaRPr lang="en-GB" b="1" dirty="0"/>
          </a:p>
          <a:p>
            <a:pPr>
              <a:buNone/>
            </a:pPr>
            <a:r>
              <a:rPr lang="en-GB" b="1" dirty="0"/>
              <a:t>Protection and participation go hand in hand.</a:t>
            </a:r>
            <a:endParaRPr lang="en-GB" dirty="0"/>
          </a:p>
          <a:p>
            <a:endParaRPr lang="en-GB" dirty="0"/>
          </a:p>
          <a:p>
            <a:r>
              <a:rPr lang="en-GB" dirty="0"/>
              <a:t>Link to Lundy quadrant: Space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D1ED4-7010-4B6B-9DF4-04D80D50B31E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904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Facilitator Note:</a:t>
            </a:r>
            <a:br>
              <a:rPr lang="en-GB" dirty="0"/>
            </a:br>
            <a:endParaRPr lang="en-GB" dirty="0"/>
          </a:p>
          <a:p>
            <a:r>
              <a:rPr lang="en-GB" dirty="0"/>
              <a:t>This myth says it is better not to ask children about certain topics because it might upset them.</a:t>
            </a:r>
          </a:p>
          <a:p>
            <a:endParaRPr lang="en-GB" dirty="0"/>
          </a:p>
          <a:p>
            <a:r>
              <a:rPr lang="en-GB" dirty="0"/>
              <a:t>But if something affects young people, they have a right to be heard — even on sensitive or challenging issues.</a:t>
            </a:r>
          </a:p>
          <a:p>
            <a:endParaRPr lang="en-GB" dirty="0"/>
          </a:p>
          <a:p>
            <a:r>
              <a:rPr lang="en-GB" dirty="0"/>
              <a:t>Avoiding hard topics may feel safe, but it can lead to silence and misunderstanding.</a:t>
            </a:r>
          </a:p>
          <a:p>
            <a:endParaRPr lang="en-GB" dirty="0"/>
          </a:p>
          <a:p>
            <a:r>
              <a:rPr lang="en-GB" dirty="0"/>
              <a:t>Adults sometimes avoid asking because they are worried about saying the wrong thing or triggering difficult emotions.</a:t>
            </a:r>
          </a:p>
          <a:p>
            <a:endParaRPr lang="en-GB" b="1" dirty="0"/>
          </a:p>
          <a:p>
            <a:r>
              <a:rPr lang="en-GB" b="1" dirty="0"/>
              <a:t>Not asking does not protect young people — it just means adults miss the chance to understand what they’re going through.</a:t>
            </a:r>
            <a:endParaRPr lang="en-GB" dirty="0"/>
          </a:p>
          <a:p>
            <a:endParaRPr lang="en-GB" dirty="0"/>
          </a:p>
          <a:p>
            <a:r>
              <a:rPr lang="en-GB" dirty="0"/>
              <a:t>The safest and most respectful way to explore sensitive topics is to involve young people in deciding how those conversations happen — and to listen carefully.</a:t>
            </a:r>
          </a:p>
          <a:p>
            <a:endParaRPr lang="en-GB" dirty="0"/>
          </a:p>
          <a:p>
            <a:r>
              <a:rPr lang="en-GB" dirty="0"/>
              <a:t>🧭 Link to Lundy quadrant: Voice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D1ED4-7010-4B6B-9DF4-04D80D50B31E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8136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Facilitator Note:</a:t>
            </a:r>
            <a:br>
              <a:rPr lang="en-GB" dirty="0"/>
            </a:br>
            <a:r>
              <a:rPr lang="en-GB" dirty="0"/>
              <a:t>This myth sounds like it’s standing up for children, but it takes things too far.</a:t>
            </a:r>
            <a:br>
              <a:rPr lang="en-GB" dirty="0"/>
            </a:br>
            <a:endParaRPr lang="en-GB" dirty="0"/>
          </a:p>
          <a:p>
            <a:r>
              <a:rPr lang="en-GB" dirty="0"/>
              <a:t>Yes, children are experts in their own experiences, but that doesn’t mean they always know exactly what’s best for them in every situation.</a:t>
            </a:r>
          </a:p>
          <a:p>
            <a:endParaRPr lang="en-GB" dirty="0"/>
          </a:p>
          <a:p>
            <a:r>
              <a:rPr lang="en-GB" dirty="0"/>
              <a:t>Adults and children need to work together.</a:t>
            </a:r>
            <a:br>
              <a:rPr lang="en-GB" dirty="0"/>
            </a:br>
            <a:endParaRPr lang="en-GB" dirty="0"/>
          </a:p>
          <a:p>
            <a:r>
              <a:rPr lang="en-GB" dirty="0"/>
              <a:t>Adults bring experience and support, and children bring their own views and lived experience.</a:t>
            </a:r>
            <a:br>
              <a:rPr lang="en-GB" dirty="0"/>
            </a:br>
            <a:endParaRPr lang="en-GB" dirty="0"/>
          </a:p>
          <a:p>
            <a:r>
              <a:rPr lang="en-GB" b="1" dirty="0"/>
              <a:t>Both matter.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D1ED4-7010-4B6B-9DF4-04D80D50B31E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1988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D1ED4-7010-4B6B-9DF4-04D80D50B31E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1263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Facilitator Note:</a:t>
            </a:r>
            <a:br>
              <a:rPr lang="en-GB" dirty="0"/>
            </a:br>
            <a:endParaRPr lang="en-GB" dirty="0"/>
          </a:p>
          <a:p>
            <a:r>
              <a:rPr lang="en-GB" dirty="0"/>
              <a:t>This might sound like a compliment, but it still treats young people as if they only matter later.</a:t>
            </a:r>
            <a:br>
              <a:rPr lang="en-GB" dirty="0"/>
            </a:br>
            <a:endParaRPr lang="en-GB" dirty="0"/>
          </a:p>
          <a:p>
            <a:r>
              <a:rPr lang="en-GB" dirty="0"/>
              <a:t>Some adults say this when they want to sound supportive, but still avoid listening.</a:t>
            </a:r>
          </a:p>
          <a:p>
            <a:endParaRPr lang="en-GB" dirty="0"/>
          </a:p>
          <a:p>
            <a:r>
              <a:rPr lang="en-GB" dirty="0"/>
              <a:t>They have the right to be heard about things that affect them </a:t>
            </a:r>
            <a:r>
              <a:rPr lang="en-GB" b="1" dirty="0"/>
              <a:t>today</a:t>
            </a:r>
            <a:r>
              <a:rPr lang="en-GB" dirty="0"/>
              <a:t>, not just when they are older.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D1ED4-7010-4B6B-9DF4-04D80D50B31E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340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Facilitator Note:</a:t>
            </a:r>
            <a:br>
              <a:rPr lang="en-GB" dirty="0"/>
            </a:br>
            <a:endParaRPr lang="en-GB" dirty="0"/>
          </a:p>
          <a:p>
            <a:r>
              <a:rPr lang="en-GB" dirty="0"/>
              <a:t>This myth sounds supportive, but it gets things the wrong way round.</a:t>
            </a:r>
          </a:p>
          <a:p>
            <a:endParaRPr lang="en-GB" dirty="0"/>
          </a:p>
          <a:p>
            <a:r>
              <a:rPr lang="en-GB" dirty="0"/>
              <a:t>Young people </a:t>
            </a:r>
            <a:r>
              <a:rPr lang="en-GB" b="1" dirty="0"/>
              <a:t>already have a voice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The real issue is whether adults are listening.</a:t>
            </a:r>
          </a:p>
          <a:p>
            <a:endParaRPr lang="en-GB" dirty="0"/>
          </a:p>
          <a:p>
            <a:r>
              <a:rPr lang="en-GB" dirty="0"/>
              <a:t>Adults don’t need to </a:t>
            </a:r>
            <a:r>
              <a:rPr lang="en-GB" i="1" dirty="0"/>
              <a:t>give</a:t>
            </a:r>
            <a:r>
              <a:rPr lang="en-GB" dirty="0"/>
              <a:t> children a voice.</a:t>
            </a:r>
          </a:p>
          <a:p>
            <a:endParaRPr lang="en-GB" dirty="0"/>
          </a:p>
          <a:p>
            <a:r>
              <a:rPr lang="en-GB" dirty="0"/>
              <a:t>They just need to take what young people say </a:t>
            </a:r>
            <a:r>
              <a:rPr lang="en-GB" b="1" dirty="0"/>
              <a:t>seriously. </a:t>
            </a:r>
          </a:p>
          <a:p>
            <a:endParaRPr lang="en-GB" b="1" dirty="0"/>
          </a:p>
          <a:p>
            <a:r>
              <a:rPr lang="en-GB" b="1" dirty="0"/>
              <a:t>A</a:t>
            </a:r>
            <a:r>
              <a:rPr lang="en-GB" dirty="0"/>
              <a:t>nd create the space, time and respect for them to be heard.</a:t>
            </a:r>
          </a:p>
          <a:p>
            <a:endParaRPr lang="en-GB" dirty="0"/>
          </a:p>
          <a:p>
            <a:r>
              <a:rPr lang="en-GB" dirty="0"/>
              <a:t>🧭 Link to Lundy quadrant: Voice</a:t>
            </a:r>
          </a:p>
          <a:p>
            <a:endParaRPr lang="en-GB" b="1" dirty="0"/>
          </a:p>
          <a:p>
            <a:r>
              <a:rPr lang="en-GB" b="1" dirty="0"/>
              <a:t>Prompt:</a:t>
            </a:r>
            <a:br>
              <a:rPr lang="en-GB" dirty="0"/>
            </a:br>
            <a:endParaRPr lang="en-GB" dirty="0"/>
          </a:p>
          <a:p>
            <a:r>
              <a:rPr lang="en-GB" dirty="0"/>
              <a:t>“What do you think adults really mean when they say this? Have you heard it before?”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D1ED4-7010-4B6B-9DF4-04D80D50B31E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7231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D1ED4-7010-4B6B-9DF4-04D80D50B31E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228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Facilitator Note:</a:t>
            </a:r>
            <a:br>
              <a:rPr lang="en-GB" dirty="0"/>
            </a:br>
            <a:endParaRPr lang="en-GB" dirty="0"/>
          </a:p>
          <a:p>
            <a:r>
              <a:rPr lang="en-GB" dirty="0"/>
              <a:t>“If we involve young people, it will just be for show and won’t actually change anything.”</a:t>
            </a:r>
          </a:p>
          <a:p>
            <a:endParaRPr lang="en-GB" dirty="0"/>
          </a:p>
          <a:p>
            <a:r>
              <a:rPr lang="en-GB" dirty="0"/>
              <a:t>It’s a </a:t>
            </a:r>
            <a:r>
              <a:rPr lang="en-GB" b="1" dirty="0"/>
              <a:t>human right</a:t>
            </a:r>
            <a:r>
              <a:rPr lang="en-GB" dirty="0"/>
              <a:t>, so this should never be an excuse for doing nothing.</a:t>
            </a:r>
          </a:p>
          <a:p>
            <a:endParaRPr lang="en-GB" dirty="0"/>
          </a:p>
          <a:p>
            <a:r>
              <a:rPr lang="en-GB" dirty="0"/>
              <a:t>Participation is never perfect. Adults need to do their best with what resources they have, and keep improving.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D1ED4-7010-4B6B-9DF4-04D80D50B31E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973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832E1C-E35B-39B0-8A80-68715630E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C12CDC-44A2-0640-4520-C73FC63F48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236287-A769-3BFC-C06C-0A8CF67737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GB" b="1" dirty="0"/>
              <a:t>Facilitator Note:</a:t>
            </a:r>
            <a:br>
              <a:rPr lang="en-GB" dirty="0"/>
            </a:br>
            <a:endParaRPr lang="en-GB" dirty="0"/>
          </a:p>
          <a:p>
            <a:pPr>
              <a:buNone/>
            </a:pPr>
            <a:r>
              <a:rPr lang="en-GB" dirty="0"/>
              <a:t>This myth is often used to shut down children’s voices, especially younger ones.</a:t>
            </a:r>
            <a:br>
              <a:rPr lang="en-GB" dirty="0"/>
            </a:br>
            <a:endParaRPr lang="en-GB" dirty="0"/>
          </a:p>
          <a:p>
            <a:pPr>
              <a:buNone/>
            </a:pPr>
            <a:r>
              <a:rPr lang="en-GB" dirty="0"/>
              <a:t>It’s </a:t>
            </a:r>
            <a:r>
              <a:rPr lang="en-GB" b="1" dirty="0"/>
              <a:t>false</a:t>
            </a:r>
            <a:r>
              <a:rPr lang="en-GB" dirty="0"/>
              <a:t> because all children, even very young ones, can have thoughts and feelings about what affects them.</a:t>
            </a:r>
          </a:p>
          <a:p>
            <a:endParaRPr lang="en-GB" dirty="0"/>
          </a:p>
          <a:p>
            <a:r>
              <a:rPr lang="en-GB" dirty="0"/>
              <a:t>You don’t need to use big words or understand everything to have something important to say.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DB4C63-EACB-7E87-68D0-66F116967C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D1ED4-7010-4B6B-9DF4-04D80D50B31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7482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D1ED4-7010-4B6B-9DF4-04D80D50B31E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086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0DF14-7FB2-2DFF-9B44-22E7356F3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6D92BC-3B19-4028-7E15-477FD2AEF3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35CA64-AC65-AA92-505C-E0622F6651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Facilitator Note:</a:t>
            </a:r>
            <a:br>
              <a:rPr lang="en-GB" dirty="0"/>
            </a:br>
            <a:endParaRPr lang="en-GB" dirty="0"/>
          </a:p>
          <a:p>
            <a:r>
              <a:rPr lang="en-GB" dirty="0"/>
              <a:t>This myth is often used to ignore the voices of young people with learning difficulties or disabilities.</a:t>
            </a:r>
            <a:br>
              <a:rPr lang="en-GB" dirty="0"/>
            </a:br>
            <a:endParaRPr lang="en-GB" dirty="0"/>
          </a:p>
          <a:p>
            <a:r>
              <a:rPr lang="en-GB" dirty="0"/>
              <a:t>But understanding comes in different ways.</a:t>
            </a:r>
          </a:p>
          <a:p>
            <a:endParaRPr lang="en-GB" dirty="0"/>
          </a:p>
          <a:p>
            <a:r>
              <a:rPr lang="en-GB" dirty="0"/>
              <a:t>Some people use words, others use pictures, signs or actions.</a:t>
            </a:r>
          </a:p>
          <a:p>
            <a:endParaRPr lang="en-GB" dirty="0"/>
          </a:p>
          <a:p>
            <a:r>
              <a:rPr lang="en-GB" dirty="0"/>
              <a:t>What matters is finding the right way to include everyone. Every young person has the right to be heard. </a:t>
            </a:r>
          </a:p>
          <a:p>
            <a:endParaRPr lang="en-GB" dirty="0"/>
          </a:p>
          <a:p>
            <a:r>
              <a:rPr lang="en-GB" dirty="0"/>
              <a:t>If something affects them, they should have the chance to be involved — and the support they need to take part.</a:t>
            </a:r>
          </a:p>
          <a:p>
            <a:r>
              <a:rPr lang="en-GB" dirty="0"/>
              <a:t>🧭 Link to Lundy quadrant: Voice</a:t>
            </a:r>
          </a:p>
          <a:p>
            <a:endParaRPr lang="en-GB" b="1" dirty="0"/>
          </a:p>
          <a:p>
            <a:r>
              <a:rPr lang="en-GB" b="1" dirty="0"/>
              <a:t>Case Study:</a:t>
            </a:r>
            <a:br>
              <a:rPr lang="en-GB" dirty="0"/>
            </a:br>
            <a:r>
              <a:rPr lang="en-GB" dirty="0"/>
              <a:t>Imagine a school is planning changes to break times. </a:t>
            </a:r>
          </a:p>
          <a:p>
            <a:r>
              <a:rPr lang="en-GB" dirty="0"/>
              <a:t>They hold a meeting with the student council but don’t invite any students with additional learning needs because they assume those students won’t understand the discussion.</a:t>
            </a:r>
          </a:p>
          <a:p>
            <a:endParaRPr lang="en-GB" dirty="0"/>
          </a:p>
          <a:p>
            <a:r>
              <a:rPr lang="en-GB" dirty="0"/>
              <a:t>The result? </a:t>
            </a:r>
          </a:p>
          <a:p>
            <a:r>
              <a:rPr lang="en-GB" dirty="0"/>
              <a:t>The views of those who may find busy break times hardest are left out.</a:t>
            </a:r>
          </a:p>
          <a:p>
            <a:r>
              <a:rPr lang="en-GB" dirty="0"/>
              <a:t>The changes might make things worse for them.</a:t>
            </a:r>
          </a:p>
          <a:p>
            <a:endParaRPr lang="en-GB" b="1" dirty="0"/>
          </a:p>
          <a:p>
            <a:r>
              <a:rPr lang="en-GB" b="1" dirty="0"/>
              <a:t>Prompt:</a:t>
            </a:r>
            <a:br>
              <a:rPr lang="en-GB" dirty="0"/>
            </a:br>
            <a:r>
              <a:rPr lang="en-GB" dirty="0"/>
              <a:t>“Is that fair? What do you think?”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E3CB1A-A117-A909-5CCA-EBCA681D7C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D1ED4-7010-4B6B-9DF4-04D80D50B31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657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BC73C-B0AD-2914-A5EA-2F0E4244C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976569-E323-F64D-3834-6024E3D169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6646B9-957A-5654-1A10-A64B33CBB6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GB" dirty="0"/>
              <a:t>This myth can be used to ignore young people’s voices just because they are not part of a big group.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/>
              <a:t>But every child has the right to be heard, even if they are the only one speaking.</a:t>
            </a:r>
            <a:br>
              <a:rPr lang="en-GB" dirty="0"/>
            </a:br>
            <a:endParaRPr lang="en-GB" dirty="0"/>
          </a:p>
          <a:p>
            <a:pPr>
              <a:buNone/>
            </a:pPr>
            <a:r>
              <a:rPr lang="en-GB" dirty="0"/>
              <a:t>No group speaks for everyone. 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/>
              <a:t>The important thing is to make space for different views and to include a range of experiences where you can.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/>
              <a:t>In research, some adults say findings do not count unless the group is fully representative. 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/>
              <a:t>That can be important in some situations, but it can also be used to dismiss what young people are saying.</a:t>
            </a:r>
          </a:p>
          <a:p>
            <a:endParaRPr lang="en-GB" b="1" dirty="0"/>
          </a:p>
          <a:p>
            <a:r>
              <a:rPr lang="en-GB" b="1" dirty="0"/>
              <a:t>Listening to a small group is not perfect, but it is always better than ignoring them altogether.</a:t>
            </a:r>
            <a:br>
              <a:rPr lang="en-GB" dirty="0"/>
            </a:br>
            <a:endParaRPr lang="en-GB" dirty="0"/>
          </a:p>
          <a:p>
            <a:r>
              <a:rPr lang="en-GB" dirty="0"/>
              <a:t>It is not always possible to include everyone, but that is not a reason to stop listening.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1B94D-63B6-B474-6EC0-56BEB291B3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D1ED4-7010-4B6B-9DF4-04D80D50B31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269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7DE4D-9FE2-DD68-C52B-DD3E3D75B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3188DD-6670-22BC-B23E-419F621ADB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B1E496-9556-448B-348F-DB58F5BD7E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Facilitator Note:</a:t>
            </a:r>
            <a:br>
              <a:rPr lang="en-GB" dirty="0"/>
            </a:br>
            <a:endParaRPr lang="en-GB" dirty="0"/>
          </a:p>
          <a:p>
            <a:r>
              <a:rPr lang="en-GB" dirty="0"/>
              <a:t>Some adults say this when they don’t want to make time to listen to children. </a:t>
            </a:r>
          </a:p>
          <a:p>
            <a:endParaRPr lang="en-GB" dirty="0"/>
          </a:p>
          <a:p>
            <a:r>
              <a:rPr lang="en-GB" dirty="0"/>
              <a:t>Some make it sound like listening to young people is a luxury.</a:t>
            </a:r>
          </a:p>
          <a:p>
            <a:endParaRPr lang="en-GB" dirty="0"/>
          </a:p>
          <a:p>
            <a:r>
              <a:rPr lang="en-GB" dirty="0"/>
              <a:t>But it is not. It is a right.</a:t>
            </a:r>
            <a:br>
              <a:rPr lang="en-GB" dirty="0"/>
            </a:br>
            <a:endParaRPr lang="en-GB" dirty="0"/>
          </a:p>
          <a:p>
            <a:r>
              <a:rPr lang="en-GB" dirty="0"/>
              <a:t>There are quick, simple and low-cost ways to involve children in decisions. </a:t>
            </a:r>
          </a:p>
          <a:p>
            <a:endParaRPr lang="en-GB" dirty="0"/>
          </a:p>
          <a:p>
            <a:r>
              <a:rPr lang="en-GB" dirty="0"/>
              <a:t>And when you do, it often saves time and money by avoiding mistakes or misunderstandings later.</a:t>
            </a:r>
          </a:p>
          <a:p>
            <a:endParaRPr lang="en-GB" b="1" dirty="0"/>
          </a:p>
          <a:p>
            <a:r>
              <a:rPr lang="en-GB" b="1" dirty="0"/>
              <a:t>Prompt:</a:t>
            </a:r>
            <a:br>
              <a:rPr lang="en-GB" dirty="0"/>
            </a:br>
            <a:endParaRPr lang="en-GB" dirty="0"/>
          </a:p>
          <a:p>
            <a:r>
              <a:rPr lang="en-GB" dirty="0"/>
              <a:t>“Is that fair? What do you think?”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6D98D-78AE-0A8D-DF14-A4E585F508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D1ED4-7010-4B6B-9DF4-04D80D50B31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52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Facilitator Note:</a:t>
            </a:r>
            <a:br>
              <a:rPr lang="en-GB" dirty="0"/>
            </a:br>
            <a:endParaRPr lang="en-GB" dirty="0"/>
          </a:p>
          <a:p>
            <a:r>
              <a:rPr lang="en-GB" dirty="0"/>
              <a:t>This myth is one that many young people have heard before, sometimes even from teachers or adults they trust.</a:t>
            </a:r>
            <a:br>
              <a:rPr lang="en-GB" dirty="0"/>
            </a:br>
            <a:endParaRPr lang="en-GB" dirty="0"/>
          </a:p>
          <a:p>
            <a:r>
              <a:rPr lang="en-GB" dirty="0"/>
              <a:t>It’s </a:t>
            </a:r>
            <a:r>
              <a:rPr lang="en-GB" b="1" dirty="0"/>
              <a:t>false</a:t>
            </a:r>
            <a:r>
              <a:rPr lang="en-GB" dirty="0"/>
              <a:t> because adults can’t know what children think, feel or need unless they ask. Adults might have experience, but they don’t live in children’s shoes.</a:t>
            </a:r>
          </a:p>
          <a:p>
            <a:endParaRPr lang="en-GB" b="1" dirty="0"/>
          </a:p>
          <a:p>
            <a:r>
              <a:rPr lang="en-GB" b="1" dirty="0"/>
              <a:t>If they don’t ask, they’ll miss things that really matter.</a:t>
            </a:r>
            <a:endParaRPr lang="en-GB" dirty="0"/>
          </a:p>
          <a:p>
            <a:endParaRPr lang="en-GB" b="1" dirty="0"/>
          </a:p>
          <a:p>
            <a:r>
              <a:rPr lang="en-GB" b="1" dirty="0"/>
              <a:t>Prompt:</a:t>
            </a:r>
            <a:br>
              <a:rPr lang="en-GB" dirty="0"/>
            </a:br>
            <a:r>
              <a:rPr lang="en-GB" dirty="0"/>
              <a:t>“Have you ever heard someone say this? What would you say back?”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D1ED4-7010-4B6B-9DF4-04D80D50B31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740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GB" b="1" dirty="0"/>
              <a:t>Facilitator Note:</a:t>
            </a:r>
            <a:br>
              <a:rPr lang="en-GB" dirty="0"/>
            </a:br>
            <a:endParaRPr lang="en-GB" dirty="0"/>
          </a:p>
          <a:p>
            <a:pPr>
              <a:buNone/>
            </a:pPr>
            <a:r>
              <a:rPr lang="en-GB" dirty="0"/>
              <a:t>This myth is often used to shut down children’s voices, especially younger ones.</a:t>
            </a:r>
            <a:br>
              <a:rPr lang="en-GB" dirty="0"/>
            </a:br>
            <a:endParaRPr lang="en-GB" dirty="0"/>
          </a:p>
          <a:p>
            <a:pPr>
              <a:buNone/>
            </a:pPr>
            <a:r>
              <a:rPr lang="en-GB" dirty="0"/>
              <a:t>It’s </a:t>
            </a:r>
            <a:r>
              <a:rPr lang="en-GB" b="1" dirty="0"/>
              <a:t>false</a:t>
            </a:r>
            <a:r>
              <a:rPr lang="en-GB" dirty="0"/>
              <a:t> because all children, even very young ones, can have thoughts and feelings about what affects them.</a:t>
            </a:r>
          </a:p>
          <a:p>
            <a:endParaRPr lang="en-GB" dirty="0"/>
          </a:p>
          <a:p>
            <a:r>
              <a:rPr lang="en-GB" dirty="0"/>
              <a:t>You don’t need to use big words or understand everything to have something important to say.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D1ED4-7010-4B6B-9DF4-04D80D50B31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128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Facilitator Note:</a:t>
            </a:r>
            <a:br>
              <a:rPr lang="en-GB" dirty="0"/>
            </a:br>
            <a:endParaRPr lang="en-GB" dirty="0"/>
          </a:p>
          <a:p>
            <a:r>
              <a:rPr lang="en-GB" dirty="0"/>
              <a:t>This myth is often used to ignore the voices of young people with learning difficulties or disabilities.</a:t>
            </a:r>
            <a:br>
              <a:rPr lang="en-GB" dirty="0"/>
            </a:br>
            <a:endParaRPr lang="en-GB" dirty="0"/>
          </a:p>
          <a:p>
            <a:r>
              <a:rPr lang="en-GB" dirty="0"/>
              <a:t>But understanding comes in different ways.</a:t>
            </a:r>
          </a:p>
          <a:p>
            <a:endParaRPr lang="en-GB" dirty="0"/>
          </a:p>
          <a:p>
            <a:r>
              <a:rPr lang="en-GB" dirty="0"/>
              <a:t>Some people use words, others use pictures, signs or actions.</a:t>
            </a:r>
          </a:p>
          <a:p>
            <a:endParaRPr lang="en-GB" dirty="0"/>
          </a:p>
          <a:p>
            <a:r>
              <a:rPr lang="en-GB" dirty="0"/>
              <a:t>What matters is finding the right way to include everyone. Every young person has the right to be heard. </a:t>
            </a:r>
          </a:p>
          <a:p>
            <a:endParaRPr lang="en-GB" dirty="0"/>
          </a:p>
          <a:p>
            <a:r>
              <a:rPr lang="en-GB" dirty="0"/>
              <a:t>If something affects them, they should have the chance to be involved — and the support they need to take part.</a:t>
            </a:r>
          </a:p>
          <a:p>
            <a:r>
              <a:rPr lang="en-GB" dirty="0"/>
              <a:t>🧭 Link to Lundy quadrant: Voice</a:t>
            </a:r>
          </a:p>
          <a:p>
            <a:endParaRPr lang="en-GB" b="1" dirty="0"/>
          </a:p>
          <a:p>
            <a:r>
              <a:rPr lang="en-GB" b="1" dirty="0"/>
              <a:t>Case Study:</a:t>
            </a:r>
            <a:br>
              <a:rPr lang="en-GB" dirty="0"/>
            </a:br>
            <a:r>
              <a:rPr lang="en-GB" dirty="0"/>
              <a:t>Imagine a school is planning changes to break times. </a:t>
            </a:r>
          </a:p>
          <a:p>
            <a:r>
              <a:rPr lang="en-GB" dirty="0"/>
              <a:t>They hold a meeting with the student council but don’t invite any students with additional learning needs because they assume those students won’t understand the discussion.</a:t>
            </a:r>
          </a:p>
          <a:p>
            <a:endParaRPr lang="en-GB" dirty="0"/>
          </a:p>
          <a:p>
            <a:r>
              <a:rPr lang="en-GB" dirty="0"/>
              <a:t>The result? </a:t>
            </a:r>
          </a:p>
          <a:p>
            <a:r>
              <a:rPr lang="en-GB" dirty="0"/>
              <a:t>The views of those who may find busy break times hardest are left out.</a:t>
            </a:r>
          </a:p>
          <a:p>
            <a:r>
              <a:rPr lang="en-GB" dirty="0"/>
              <a:t>The changes might make things worse for them.</a:t>
            </a:r>
          </a:p>
          <a:p>
            <a:endParaRPr lang="en-GB" b="1" dirty="0"/>
          </a:p>
          <a:p>
            <a:r>
              <a:rPr lang="en-GB" b="1" dirty="0"/>
              <a:t>Prompt:</a:t>
            </a:r>
            <a:br>
              <a:rPr lang="en-GB" dirty="0"/>
            </a:br>
            <a:r>
              <a:rPr lang="en-GB" dirty="0"/>
              <a:t>“Is that fair? What do you think?”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D1ED4-7010-4B6B-9DF4-04D80D50B31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9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Facilitator Note:</a:t>
            </a:r>
            <a:br>
              <a:rPr lang="en-GB" dirty="0"/>
            </a:br>
            <a:endParaRPr lang="en-GB" dirty="0"/>
          </a:p>
          <a:p>
            <a:r>
              <a:rPr lang="en-GB" dirty="0"/>
              <a:t>Some adults say this when they don’t want to make time to listen to children. </a:t>
            </a:r>
          </a:p>
          <a:p>
            <a:endParaRPr lang="en-GB" dirty="0"/>
          </a:p>
          <a:p>
            <a:r>
              <a:rPr lang="en-GB" dirty="0"/>
              <a:t>Some make it sound like listening to young people is a luxury.</a:t>
            </a:r>
          </a:p>
          <a:p>
            <a:endParaRPr lang="en-GB" dirty="0"/>
          </a:p>
          <a:p>
            <a:r>
              <a:rPr lang="en-GB" dirty="0"/>
              <a:t>But it is not. It is a right.</a:t>
            </a:r>
            <a:br>
              <a:rPr lang="en-GB" dirty="0"/>
            </a:br>
            <a:endParaRPr lang="en-GB" dirty="0"/>
          </a:p>
          <a:p>
            <a:r>
              <a:rPr lang="en-GB" dirty="0"/>
              <a:t>There are quick, simple and low-cost ways to involve children in decisions. </a:t>
            </a:r>
          </a:p>
          <a:p>
            <a:endParaRPr lang="en-GB" dirty="0"/>
          </a:p>
          <a:p>
            <a:r>
              <a:rPr lang="en-GB" dirty="0"/>
              <a:t>And when you do, it often saves time and money by avoiding mistakes or misunderstandings later.</a:t>
            </a:r>
          </a:p>
          <a:p>
            <a:endParaRPr lang="en-GB" b="1" dirty="0"/>
          </a:p>
          <a:p>
            <a:r>
              <a:rPr lang="en-GB" b="1" dirty="0"/>
              <a:t>Prompt:</a:t>
            </a:r>
            <a:br>
              <a:rPr lang="en-GB" dirty="0"/>
            </a:br>
            <a:endParaRPr lang="en-GB" dirty="0"/>
          </a:p>
          <a:p>
            <a:r>
              <a:rPr lang="en-GB" dirty="0"/>
              <a:t>“Is that fair? What do you think?”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D1ED4-7010-4B6B-9DF4-04D80D50B31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537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1.png"/><Relationship Id="rId4" Type="http://schemas.openxmlformats.org/officeDocument/2006/relationships/image" Target="../media/image2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2191" y="-494595"/>
            <a:ext cx="22552381" cy="11276191"/>
            <a:chOff x="0" y="0"/>
            <a:chExt cx="30069842" cy="150349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034921" cy="15034921"/>
            </a:xfrm>
            <a:custGeom>
              <a:avLst/>
              <a:gdLst/>
              <a:ahLst/>
              <a:cxnLst/>
              <a:rect l="l" t="t" r="r" b="b"/>
              <a:pathLst>
                <a:path w="15034921" h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15034921" y="0"/>
              <a:ext cx="15034921" cy="15034921"/>
            </a:xfrm>
            <a:custGeom>
              <a:avLst/>
              <a:gdLst/>
              <a:ahLst/>
              <a:cxnLst/>
              <a:rect l="l" t="t" r="r" b="b"/>
              <a:pathLst>
                <a:path w="15034921" h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" name="Freeform 5"/>
          <p:cNvSpPr/>
          <p:nvPr/>
        </p:nvSpPr>
        <p:spPr>
          <a:xfrm>
            <a:off x="11564490" y="1028700"/>
            <a:ext cx="9114394" cy="9670444"/>
          </a:xfrm>
          <a:custGeom>
            <a:avLst/>
            <a:gdLst/>
            <a:ahLst/>
            <a:cxnLst/>
            <a:rect l="l" t="t" r="r" b="b"/>
            <a:pathLst>
              <a:path w="9114394" h="9670444">
                <a:moveTo>
                  <a:pt x="0" y="0"/>
                </a:moveTo>
                <a:lnTo>
                  <a:pt x="9114394" y="0"/>
                </a:lnTo>
                <a:lnTo>
                  <a:pt x="9114394" y="9670444"/>
                </a:lnTo>
                <a:lnTo>
                  <a:pt x="0" y="96704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769266" y="2010285"/>
            <a:ext cx="11414509" cy="5741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81"/>
              </a:lnSpc>
            </a:pPr>
            <a:r>
              <a:rPr lang="en-US" sz="10962" dirty="0">
                <a:solidFill>
                  <a:srgbClr val="FF00BF"/>
                </a:solidFill>
                <a:latin typeface="Fredoka"/>
                <a:ea typeface="Fredoka"/>
                <a:cs typeface="Fredoka"/>
                <a:sym typeface="Fredoka"/>
              </a:rPr>
              <a:t> CHALLENGING THE MYTHS ABOUT PARTICAPTION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3D0D06-A2AE-9999-4B04-C3D25576F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B886B0E-51AA-A4B5-56F9-325037C2F6F8}"/>
              </a:ext>
            </a:extLst>
          </p:cNvPr>
          <p:cNvGrpSpPr/>
          <p:nvPr/>
        </p:nvGrpSpPr>
        <p:grpSpPr>
          <a:xfrm>
            <a:off x="-2132191" y="-494595"/>
            <a:ext cx="22552381" cy="11276191"/>
            <a:chOff x="0" y="0"/>
            <a:chExt cx="30069842" cy="1503492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5D1574B-E15C-0D39-145B-DBAA25688B68}"/>
                </a:ext>
              </a:extLst>
            </p:cNvPr>
            <p:cNvSpPr/>
            <p:nvPr/>
          </p:nvSpPr>
          <p:spPr>
            <a:xfrm>
              <a:off x="0" y="0"/>
              <a:ext cx="15034921" cy="15034921"/>
            </a:xfrm>
            <a:custGeom>
              <a:avLst/>
              <a:gdLst/>
              <a:ahLst/>
              <a:cxnLst/>
              <a:rect l="l" t="t" r="r" b="b"/>
              <a:pathLst>
                <a:path w="15034921" h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5A5BAA2C-2B1B-E51C-F831-6144CFCDDC47}"/>
                </a:ext>
              </a:extLst>
            </p:cNvPr>
            <p:cNvSpPr/>
            <p:nvPr/>
          </p:nvSpPr>
          <p:spPr>
            <a:xfrm>
              <a:off x="15034921" y="0"/>
              <a:ext cx="15034921" cy="15034921"/>
            </a:xfrm>
            <a:custGeom>
              <a:avLst/>
              <a:gdLst/>
              <a:ahLst/>
              <a:cxnLst/>
              <a:rect l="l" t="t" r="r" b="b"/>
              <a:pathLst>
                <a:path w="15034921" h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204A3BC8-55C6-F2A0-E54C-DE60D86372A0}"/>
              </a:ext>
            </a:extLst>
          </p:cNvPr>
          <p:cNvSpPr txBox="1"/>
          <p:nvPr/>
        </p:nvSpPr>
        <p:spPr>
          <a:xfrm>
            <a:off x="3884336" y="1247775"/>
            <a:ext cx="10519328" cy="1764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93"/>
              </a:lnSpc>
            </a:pPr>
            <a:r>
              <a:rPr lang="en-US" sz="13032">
                <a:solidFill>
                  <a:srgbClr val="FF00BF"/>
                </a:solidFill>
                <a:latin typeface="Fredoka"/>
                <a:ea typeface="Fredoka"/>
                <a:cs typeface="Fredoka"/>
                <a:sym typeface="Fredoka"/>
              </a:rPr>
              <a:t>UNFAIR!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88BA6442-2AD7-EE71-6EF5-600B7D4BD00F}"/>
              </a:ext>
            </a:extLst>
          </p:cNvPr>
          <p:cNvSpPr txBox="1"/>
          <p:nvPr/>
        </p:nvSpPr>
        <p:spPr>
          <a:xfrm>
            <a:off x="1028700" y="3050649"/>
            <a:ext cx="16230600" cy="6840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959"/>
              </a:lnSpc>
              <a:spcBef>
                <a:spcPct val="0"/>
              </a:spcBef>
            </a:pPr>
            <a:r>
              <a:rPr lang="en-US" sz="4400" dirty="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Every child ha</a:t>
            </a:r>
            <a:r>
              <a:rPr lang="en-US" sz="4400" u="none" strike="noStrike" dirty="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s the right to be heard, even if they are the only one speaking. No group speaks for everyone. </a:t>
            </a:r>
            <a:endParaRPr lang="en-US" sz="4400" dirty="0">
              <a:solidFill>
                <a:srgbClr val="000000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marL="0" lvl="0" indent="0" algn="ctr">
              <a:lnSpc>
                <a:spcPts val="8959"/>
              </a:lnSpc>
              <a:spcBef>
                <a:spcPct val="0"/>
              </a:spcBef>
            </a:pPr>
            <a:endParaRPr lang="en-US" sz="4800" u="none" strike="noStrike" dirty="0">
              <a:solidFill>
                <a:srgbClr val="000000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marL="0" lvl="0" indent="0" algn="ctr">
              <a:lnSpc>
                <a:spcPts val="8959"/>
              </a:lnSpc>
              <a:spcBef>
                <a:spcPct val="0"/>
              </a:spcBef>
            </a:pPr>
            <a:r>
              <a:rPr lang="en-US" sz="6600" u="none" strike="noStrike" dirty="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Listening to a small group is always better than ignoring them altogether.</a:t>
            </a:r>
          </a:p>
        </p:txBody>
      </p:sp>
    </p:spTree>
    <p:extLst>
      <p:ext uri="{BB962C8B-B14F-4D97-AF65-F5344CB8AC3E}">
        <p14:creationId xmlns:p14="http://schemas.microsoft.com/office/powerpoint/2010/main" val="1237656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C73BA8-2C7D-55B3-6E37-DC1906BCE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FED68AB-030C-2B04-1B0B-84E27C189B7E}"/>
              </a:ext>
            </a:extLst>
          </p:cNvPr>
          <p:cNvGrpSpPr/>
          <p:nvPr/>
        </p:nvGrpSpPr>
        <p:grpSpPr>
          <a:xfrm>
            <a:off x="-2132191" y="-494595"/>
            <a:ext cx="22552381" cy="11276191"/>
            <a:chOff x="0" y="0"/>
            <a:chExt cx="30069842" cy="1503492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7BCFDC9-5956-96EB-EF11-42704AA2F9C2}"/>
                </a:ext>
              </a:extLst>
            </p:cNvPr>
            <p:cNvSpPr/>
            <p:nvPr/>
          </p:nvSpPr>
          <p:spPr>
            <a:xfrm>
              <a:off x="0" y="0"/>
              <a:ext cx="15034921" cy="15034921"/>
            </a:xfrm>
            <a:custGeom>
              <a:avLst/>
              <a:gdLst/>
              <a:ahLst/>
              <a:cxnLst/>
              <a:rect l="l" t="t" r="r" b="b"/>
              <a:pathLst>
                <a:path w="15034921" h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7F664EEB-DDE7-AEDC-26D2-955F3E164312}"/>
                </a:ext>
              </a:extLst>
            </p:cNvPr>
            <p:cNvSpPr/>
            <p:nvPr/>
          </p:nvSpPr>
          <p:spPr>
            <a:xfrm>
              <a:off x="15034921" y="0"/>
              <a:ext cx="15034921" cy="15034921"/>
            </a:xfrm>
            <a:custGeom>
              <a:avLst/>
              <a:gdLst/>
              <a:ahLst/>
              <a:cxnLst/>
              <a:rect l="l" t="t" r="r" b="b"/>
              <a:pathLst>
                <a:path w="15034921" h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97A56BED-2539-5659-EC65-D05848341004}"/>
              </a:ext>
            </a:extLst>
          </p:cNvPr>
          <p:cNvGrpSpPr/>
          <p:nvPr/>
        </p:nvGrpSpPr>
        <p:grpSpPr>
          <a:xfrm>
            <a:off x="1057275" y="6320616"/>
            <a:ext cx="16173450" cy="2728260"/>
            <a:chOff x="0" y="0"/>
            <a:chExt cx="4134246" cy="69739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5CF77BE-461F-CFC0-C76C-ED262A4FC92D}"/>
                </a:ext>
              </a:extLst>
            </p:cNvPr>
            <p:cNvSpPr/>
            <p:nvPr/>
          </p:nvSpPr>
          <p:spPr>
            <a:xfrm>
              <a:off x="0" y="0"/>
              <a:ext cx="4134246" cy="697396"/>
            </a:xfrm>
            <a:custGeom>
              <a:avLst/>
              <a:gdLst/>
              <a:ahLst/>
              <a:cxnLst/>
              <a:rect l="l" t="t" r="r" b="b"/>
              <a:pathLst>
                <a:path w="4134246" h="697396">
                  <a:moveTo>
                    <a:pt x="30636" y="0"/>
                  </a:moveTo>
                  <a:lnTo>
                    <a:pt x="4103610" y="0"/>
                  </a:lnTo>
                  <a:cubicBezTo>
                    <a:pt x="4120530" y="0"/>
                    <a:pt x="4134246" y="13716"/>
                    <a:pt x="4134246" y="30636"/>
                  </a:cubicBezTo>
                  <a:lnTo>
                    <a:pt x="4134246" y="666760"/>
                  </a:lnTo>
                  <a:cubicBezTo>
                    <a:pt x="4134246" y="683680"/>
                    <a:pt x="4120530" y="697396"/>
                    <a:pt x="4103610" y="697396"/>
                  </a:cubicBezTo>
                  <a:lnTo>
                    <a:pt x="30636" y="697396"/>
                  </a:lnTo>
                  <a:cubicBezTo>
                    <a:pt x="13716" y="697396"/>
                    <a:pt x="0" y="683680"/>
                    <a:pt x="0" y="666760"/>
                  </a:cubicBezTo>
                  <a:lnTo>
                    <a:pt x="0" y="30636"/>
                  </a:lnTo>
                  <a:cubicBezTo>
                    <a:pt x="0" y="13716"/>
                    <a:pt x="13716" y="0"/>
                    <a:pt x="3063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32334C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D018689A-8F51-7BF6-0205-8E63AAC9B0E4}"/>
                </a:ext>
              </a:extLst>
            </p:cNvPr>
            <p:cNvSpPr txBox="1"/>
            <p:nvPr/>
          </p:nvSpPr>
          <p:spPr>
            <a:xfrm>
              <a:off x="0" y="-38100"/>
              <a:ext cx="4134246" cy="735496"/>
            </a:xfrm>
            <a:prstGeom prst="rect">
              <a:avLst/>
            </a:prstGeom>
          </p:spPr>
          <p:txBody>
            <a:bodyPr lIns="79186" tIns="79186" rIns="79186" bIns="79186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DB65BC4B-EF60-A75D-D753-F298B784F54D}"/>
              </a:ext>
            </a:extLst>
          </p:cNvPr>
          <p:cNvSpPr/>
          <p:nvPr/>
        </p:nvSpPr>
        <p:spPr>
          <a:xfrm>
            <a:off x="2811648" y="8111780"/>
            <a:ext cx="4281505" cy="482642"/>
          </a:xfrm>
          <a:custGeom>
            <a:avLst/>
            <a:gdLst/>
            <a:ahLst/>
            <a:cxnLst/>
            <a:rect l="l" t="t" r="r" b="b"/>
            <a:pathLst>
              <a:path w="4281505" h="482642">
                <a:moveTo>
                  <a:pt x="0" y="0"/>
                </a:moveTo>
                <a:lnTo>
                  <a:pt x="4281505" y="0"/>
                </a:lnTo>
                <a:lnTo>
                  <a:pt x="4281505" y="482642"/>
                </a:lnTo>
                <a:lnTo>
                  <a:pt x="0" y="4826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DF47B291-CA47-9B7C-C7CF-F0D1690546E8}"/>
              </a:ext>
            </a:extLst>
          </p:cNvPr>
          <p:cNvSpPr/>
          <p:nvPr/>
        </p:nvSpPr>
        <p:spPr>
          <a:xfrm flipH="1">
            <a:off x="11194847" y="8111780"/>
            <a:ext cx="4281505" cy="482642"/>
          </a:xfrm>
          <a:custGeom>
            <a:avLst/>
            <a:gdLst/>
            <a:ahLst/>
            <a:cxnLst/>
            <a:rect l="l" t="t" r="r" b="b"/>
            <a:pathLst>
              <a:path w="4281505" h="482642">
                <a:moveTo>
                  <a:pt x="4281505" y="0"/>
                </a:moveTo>
                <a:lnTo>
                  <a:pt x="0" y="0"/>
                </a:lnTo>
                <a:lnTo>
                  <a:pt x="0" y="482642"/>
                </a:lnTo>
                <a:lnTo>
                  <a:pt x="4281505" y="482642"/>
                </a:lnTo>
                <a:lnTo>
                  <a:pt x="428150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161C676A-F0EF-DC83-6281-FF2BF6FD33D1}"/>
              </a:ext>
            </a:extLst>
          </p:cNvPr>
          <p:cNvSpPr txBox="1"/>
          <p:nvPr/>
        </p:nvSpPr>
        <p:spPr>
          <a:xfrm>
            <a:off x="2651900" y="6927471"/>
            <a:ext cx="4601001" cy="1137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69"/>
              </a:lnSpc>
            </a:pPr>
            <a:r>
              <a:rPr lang="en-US" sz="8499">
                <a:solidFill>
                  <a:srgbClr val="FF00BF"/>
                </a:solidFill>
                <a:latin typeface="Fredoka"/>
                <a:ea typeface="Fredoka"/>
                <a:cs typeface="Fredoka"/>
                <a:sym typeface="Fredoka"/>
              </a:rPr>
              <a:t>FAIR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8F9729CB-1C1C-1A4A-24DD-8AE1D4E4F020}"/>
              </a:ext>
            </a:extLst>
          </p:cNvPr>
          <p:cNvSpPr txBox="1"/>
          <p:nvPr/>
        </p:nvSpPr>
        <p:spPr>
          <a:xfrm>
            <a:off x="11035099" y="6927471"/>
            <a:ext cx="4601001" cy="1137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69"/>
              </a:lnSpc>
            </a:pPr>
            <a:r>
              <a:rPr lang="en-US" sz="8499">
                <a:solidFill>
                  <a:srgbClr val="FF00BF"/>
                </a:solidFill>
                <a:latin typeface="Fredoka"/>
                <a:ea typeface="Fredoka"/>
                <a:cs typeface="Fredoka"/>
                <a:sym typeface="Fredoka"/>
              </a:rPr>
              <a:t>UNFAIR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5854FC27-A4C6-71AA-5391-99DDA0061B58}"/>
              </a:ext>
            </a:extLst>
          </p:cNvPr>
          <p:cNvSpPr txBox="1"/>
          <p:nvPr/>
        </p:nvSpPr>
        <p:spPr>
          <a:xfrm>
            <a:off x="296066" y="515465"/>
            <a:ext cx="17695868" cy="215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10"/>
              </a:lnSpc>
            </a:pPr>
            <a:r>
              <a:rPr lang="en-US" sz="10500" dirty="0">
                <a:solidFill>
                  <a:srgbClr val="32334C"/>
                </a:solidFill>
                <a:latin typeface="Fredoka"/>
                <a:ea typeface="Fredoka"/>
                <a:cs typeface="Fredoka"/>
                <a:sym typeface="Fredoka"/>
              </a:rPr>
              <a:t>MYTH 5 </a:t>
            </a:r>
          </a:p>
          <a:p>
            <a:pPr algn="ctr">
              <a:lnSpc>
                <a:spcPts val="6222"/>
              </a:lnSpc>
            </a:pPr>
            <a:r>
              <a:rPr lang="en-US" sz="6100" dirty="0">
                <a:solidFill>
                  <a:srgbClr val="FF00BF"/>
                </a:solidFill>
                <a:latin typeface="Fredoka"/>
                <a:ea typeface="Fredoka"/>
                <a:cs typeface="Fredoka"/>
                <a:sym typeface="Fredoka"/>
              </a:rPr>
              <a:t>‘IT COST TOO MUCH AND TAKES TOO LONG’</a:t>
            </a: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03590D1A-1732-3766-3A12-310A23FF29D1}"/>
              </a:ext>
            </a:extLst>
          </p:cNvPr>
          <p:cNvSpPr/>
          <p:nvPr/>
        </p:nvSpPr>
        <p:spPr>
          <a:xfrm>
            <a:off x="6850695" y="5712708"/>
            <a:ext cx="4586610" cy="6272288"/>
          </a:xfrm>
          <a:custGeom>
            <a:avLst/>
            <a:gdLst/>
            <a:ahLst/>
            <a:cxnLst/>
            <a:rect l="l" t="t" r="r" b="b"/>
            <a:pathLst>
              <a:path w="4586610" h="6272288">
                <a:moveTo>
                  <a:pt x="0" y="0"/>
                </a:moveTo>
                <a:lnTo>
                  <a:pt x="4586610" y="0"/>
                </a:lnTo>
                <a:lnTo>
                  <a:pt x="4586610" y="6272287"/>
                </a:lnTo>
                <a:lnTo>
                  <a:pt x="0" y="62722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ACF91556-FD7B-1595-E56E-3EF15E0C0BAB}"/>
              </a:ext>
            </a:extLst>
          </p:cNvPr>
          <p:cNvSpPr txBox="1"/>
          <p:nvPr/>
        </p:nvSpPr>
        <p:spPr>
          <a:xfrm>
            <a:off x="1522383" y="3495769"/>
            <a:ext cx="15243234" cy="1882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</a:pPr>
            <a:r>
              <a:rPr lang="en-US" sz="5399" dirty="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We can’t ask young people what they think. It costs too much and takes too long.</a:t>
            </a:r>
          </a:p>
        </p:txBody>
      </p:sp>
    </p:spTree>
    <p:extLst>
      <p:ext uri="{BB962C8B-B14F-4D97-AF65-F5344CB8AC3E}">
        <p14:creationId xmlns:p14="http://schemas.microsoft.com/office/powerpoint/2010/main" val="61858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2DD5F7-987D-2831-E1D7-D9FB926E2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2A0407F-1369-942A-203F-DCF448122F44}"/>
              </a:ext>
            </a:extLst>
          </p:cNvPr>
          <p:cNvGrpSpPr/>
          <p:nvPr/>
        </p:nvGrpSpPr>
        <p:grpSpPr>
          <a:xfrm>
            <a:off x="-2132191" y="-494595"/>
            <a:ext cx="22552381" cy="11276191"/>
            <a:chOff x="0" y="0"/>
            <a:chExt cx="30069842" cy="1503492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C4E09EA-1934-2894-9F63-196083BA1080}"/>
                </a:ext>
              </a:extLst>
            </p:cNvPr>
            <p:cNvSpPr/>
            <p:nvPr/>
          </p:nvSpPr>
          <p:spPr>
            <a:xfrm>
              <a:off x="0" y="0"/>
              <a:ext cx="15034921" cy="15034921"/>
            </a:xfrm>
            <a:custGeom>
              <a:avLst/>
              <a:gdLst/>
              <a:ahLst/>
              <a:cxnLst/>
              <a:rect l="l" t="t" r="r" b="b"/>
              <a:pathLst>
                <a:path w="15034921" h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CBB89C16-BB22-36BB-DE84-67055793B790}"/>
                </a:ext>
              </a:extLst>
            </p:cNvPr>
            <p:cNvSpPr/>
            <p:nvPr/>
          </p:nvSpPr>
          <p:spPr>
            <a:xfrm>
              <a:off x="15034921" y="0"/>
              <a:ext cx="15034921" cy="15034921"/>
            </a:xfrm>
            <a:custGeom>
              <a:avLst/>
              <a:gdLst/>
              <a:ahLst/>
              <a:cxnLst/>
              <a:rect l="l" t="t" r="r" b="b"/>
              <a:pathLst>
                <a:path w="15034921" h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C0FCDD7C-D365-623E-5FBD-F1F021D7A87A}"/>
              </a:ext>
            </a:extLst>
          </p:cNvPr>
          <p:cNvSpPr txBox="1"/>
          <p:nvPr/>
        </p:nvSpPr>
        <p:spPr>
          <a:xfrm>
            <a:off x="3884336" y="1247775"/>
            <a:ext cx="10519328" cy="1764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93"/>
              </a:lnSpc>
            </a:pPr>
            <a:r>
              <a:rPr lang="en-US" sz="13032">
                <a:solidFill>
                  <a:srgbClr val="FF00BF"/>
                </a:solidFill>
                <a:latin typeface="Fredoka"/>
                <a:ea typeface="Fredoka"/>
                <a:cs typeface="Fredoka"/>
                <a:sym typeface="Fredoka"/>
              </a:rPr>
              <a:t>UNFAIR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1900D4A2-714E-DD16-50DC-087BADC76C01}"/>
              </a:ext>
            </a:extLst>
          </p:cNvPr>
          <p:cNvSpPr txBox="1"/>
          <p:nvPr/>
        </p:nvSpPr>
        <p:spPr>
          <a:xfrm>
            <a:off x="1028700" y="3446583"/>
            <a:ext cx="16230600" cy="4704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519"/>
              </a:lnSpc>
              <a:spcBef>
                <a:spcPct val="0"/>
              </a:spcBef>
            </a:pPr>
            <a:r>
              <a:rPr lang="en-US" sz="8000" dirty="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Li</a:t>
            </a:r>
            <a:r>
              <a:rPr lang="en-US" sz="8000" u="none" strike="noStrike" dirty="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stening to young people is not a luxury, it’s a right. </a:t>
            </a:r>
          </a:p>
          <a:p>
            <a:pPr marL="0" lvl="0" indent="0" algn="ctr">
              <a:lnSpc>
                <a:spcPts val="9519"/>
              </a:lnSpc>
              <a:spcBef>
                <a:spcPct val="0"/>
              </a:spcBef>
            </a:pPr>
            <a:endParaRPr lang="en-US" sz="6799" dirty="0">
              <a:solidFill>
                <a:srgbClr val="000000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marL="0" lvl="0" indent="0" algn="ctr">
              <a:lnSpc>
                <a:spcPts val="9519"/>
              </a:lnSpc>
              <a:spcBef>
                <a:spcPct val="0"/>
              </a:spcBef>
            </a:pPr>
            <a:r>
              <a:rPr lang="en-US" sz="4400" u="none" strike="noStrike" dirty="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There are quick and low-cost ways to involve children. </a:t>
            </a:r>
          </a:p>
        </p:txBody>
      </p:sp>
    </p:spTree>
    <p:extLst>
      <p:ext uri="{BB962C8B-B14F-4D97-AF65-F5344CB8AC3E}">
        <p14:creationId xmlns:p14="http://schemas.microsoft.com/office/powerpoint/2010/main" val="2580658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0C0A0D-D4A0-9936-5C4B-FA73D6344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2538E83-CA37-A826-D92A-9C65B2535882}"/>
              </a:ext>
            </a:extLst>
          </p:cNvPr>
          <p:cNvSpPr/>
          <p:nvPr/>
        </p:nvSpPr>
        <p:spPr>
          <a:xfrm flipH="1">
            <a:off x="7479068" y="1585666"/>
            <a:ext cx="2233655" cy="1747835"/>
          </a:xfrm>
          <a:custGeom>
            <a:avLst/>
            <a:gdLst/>
            <a:ahLst/>
            <a:cxnLst/>
            <a:rect l="l" t="t" r="r" b="b"/>
            <a:pathLst>
              <a:path w="2233655" h="1747835">
                <a:moveTo>
                  <a:pt x="2233656" y="0"/>
                </a:moveTo>
                <a:lnTo>
                  <a:pt x="0" y="0"/>
                </a:lnTo>
                <a:lnTo>
                  <a:pt x="0" y="1747835"/>
                </a:lnTo>
                <a:lnTo>
                  <a:pt x="2233656" y="1747835"/>
                </a:lnTo>
                <a:lnTo>
                  <a:pt x="223365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F2ADEFA0-C280-2FB8-564C-17DF87172D87}"/>
              </a:ext>
            </a:extLst>
          </p:cNvPr>
          <p:cNvGrpSpPr/>
          <p:nvPr/>
        </p:nvGrpSpPr>
        <p:grpSpPr>
          <a:xfrm>
            <a:off x="9959387" y="4843629"/>
            <a:ext cx="7390548" cy="3447896"/>
            <a:chOff x="0" y="0"/>
            <a:chExt cx="1682124" cy="784757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5022FFD2-7847-C8B7-2B97-2FEFD1B5F429}"/>
                </a:ext>
              </a:extLst>
            </p:cNvPr>
            <p:cNvSpPr/>
            <p:nvPr/>
          </p:nvSpPr>
          <p:spPr>
            <a:xfrm>
              <a:off x="0" y="0"/>
              <a:ext cx="1682123" cy="784757"/>
            </a:xfrm>
            <a:custGeom>
              <a:avLst/>
              <a:gdLst/>
              <a:ahLst/>
              <a:cxnLst/>
              <a:rect l="l" t="t" r="r" b="b"/>
              <a:pathLst>
                <a:path w="1682123" h="784757">
                  <a:moveTo>
                    <a:pt x="0" y="0"/>
                  </a:moveTo>
                  <a:lnTo>
                    <a:pt x="1682123" y="0"/>
                  </a:lnTo>
                  <a:lnTo>
                    <a:pt x="1682123" y="784757"/>
                  </a:lnTo>
                  <a:lnTo>
                    <a:pt x="0" y="78475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4DBACFE1-2935-70DA-3642-AE2B3345E041}"/>
                </a:ext>
              </a:extLst>
            </p:cNvPr>
            <p:cNvSpPr txBox="1"/>
            <p:nvPr/>
          </p:nvSpPr>
          <p:spPr>
            <a:xfrm>
              <a:off x="0" y="-28575"/>
              <a:ext cx="1682124" cy="8133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EA376E78-02B1-32D6-15F0-16426388F73C}"/>
              </a:ext>
            </a:extLst>
          </p:cNvPr>
          <p:cNvSpPr txBox="1"/>
          <p:nvPr/>
        </p:nvSpPr>
        <p:spPr>
          <a:xfrm>
            <a:off x="804191" y="1086612"/>
            <a:ext cx="8451823" cy="2644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4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164" b="0" i="0" u="none" strike="noStrike" kern="1200" cap="none" spc="0" normalizeH="0" baseline="0" noProof="0">
                <a:ln>
                  <a:noFill/>
                </a:ln>
                <a:solidFill>
                  <a:srgbClr val="FF00BF"/>
                </a:solidFill>
                <a:effectLst/>
                <a:uLnTx/>
                <a:uFillTx/>
                <a:latin typeface="Anton"/>
                <a:ea typeface="Anton"/>
                <a:cs typeface="Anton"/>
                <a:sym typeface="Anton"/>
              </a:rPr>
              <a:t>INFORM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0F33B228-6EDE-046C-36DE-B22E897962A9}"/>
              </a:ext>
            </a:extLst>
          </p:cNvPr>
          <p:cNvSpPr txBox="1"/>
          <p:nvPr/>
        </p:nvSpPr>
        <p:spPr>
          <a:xfrm>
            <a:off x="804191" y="3534293"/>
            <a:ext cx="8451823" cy="2644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4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164" b="0" i="0" u="none" strike="noStrike" kern="1200" cap="none" spc="0" normalizeH="0" baseline="0" noProof="0">
                <a:ln>
                  <a:noFill/>
                </a:ln>
                <a:solidFill>
                  <a:srgbClr val="009FE3"/>
                </a:solidFill>
                <a:effectLst/>
                <a:uLnTx/>
                <a:uFillTx/>
                <a:latin typeface="Anton"/>
                <a:ea typeface="Anton"/>
                <a:cs typeface="Anton"/>
                <a:sym typeface="Anton"/>
              </a:rPr>
              <a:t>INSPIRE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91B7BDD8-A850-267A-B6B5-9993854D14CE}"/>
              </a:ext>
            </a:extLst>
          </p:cNvPr>
          <p:cNvSpPr txBox="1"/>
          <p:nvPr/>
        </p:nvSpPr>
        <p:spPr>
          <a:xfrm>
            <a:off x="804191" y="6045810"/>
            <a:ext cx="11796393" cy="2644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4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164" b="0" i="0" u="none" strike="noStrike" kern="1200" cap="none" spc="0" normalizeH="0" baseline="0" noProof="0">
                <a:ln>
                  <a:noFill/>
                </a:ln>
                <a:solidFill>
                  <a:srgbClr val="FF00BF"/>
                </a:solidFill>
                <a:effectLst/>
                <a:uLnTx/>
                <a:uFillTx/>
                <a:latin typeface="Anton"/>
                <a:ea typeface="Anton"/>
                <a:cs typeface="Anton"/>
                <a:sym typeface="Anton"/>
              </a:rPr>
              <a:t>EMPOWER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062360E2-7E5A-BCA7-764D-CD9E25E00A23}"/>
              </a:ext>
            </a:extLst>
          </p:cNvPr>
          <p:cNvSpPr/>
          <p:nvPr/>
        </p:nvSpPr>
        <p:spPr>
          <a:xfrm>
            <a:off x="10689303" y="6442000"/>
            <a:ext cx="258951" cy="261807"/>
          </a:xfrm>
          <a:custGeom>
            <a:avLst/>
            <a:gdLst/>
            <a:ahLst/>
            <a:cxnLst/>
            <a:rect l="l" t="t" r="r" b="b"/>
            <a:pathLst>
              <a:path w="258951" h="261807">
                <a:moveTo>
                  <a:pt x="0" y="0"/>
                </a:moveTo>
                <a:lnTo>
                  <a:pt x="258951" y="0"/>
                </a:lnTo>
                <a:lnTo>
                  <a:pt x="258951" y="261807"/>
                </a:lnTo>
                <a:lnTo>
                  <a:pt x="0" y="2618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9709A15F-673E-461F-7951-5C1F95379817}"/>
              </a:ext>
            </a:extLst>
          </p:cNvPr>
          <p:cNvSpPr/>
          <p:nvPr/>
        </p:nvSpPr>
        <p:spPr>
          <a:xfrm>
            <a:off x="10689303" y="7568133"/>
            <a:ext cx="298890" cy="234629"/>
          </a:xfrm>
          <a:custGeom>
            <a:avLst/>
            <a:gdLst/>
            <a:ahLst/>
            <a:cxnLst/>
            <a:rect l="l" t="t" r="r" b="b"/>
            <a:pathLst>
              <a:path w="298890" h="234629">
                <a:moveTo>
                  <a:pt x="0" y="0"/>
                </a:moveTo>
                <a:lnTo>
                  <a:pt x="298891" y="0"/>
                </a:lnTo>
                <a:lnTo>
                  <a:pt x="298891" y="234629"/>
                </a:lnTo>
                <a:lnTo>
                  <a:pt x="0" y="2346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A1A02E5B-B0F1-76C4-DC2C-F38EF20139C7}"/>
              </a:ext>
            </a:extLst>
          </p:cNvPr>
          <p:cNvSpPr txBox="1"/>
          <p:nvPr/>
        </p:nvSpPr>
        <p:spPr>
          <a:xfrm>
            <a:off x="10655390" y="5350447"/>
            <a:ext cx="4517732" cy="491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19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2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lear Sans"/>
                <a:ea typeface="Clear Sans"/>
                <a:cs typeface="Clear Sans"/>
                <a:sym typeface="Clear Sans"/>
              </a:rPr>
              <a:t>FOR MORE INFORMATION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ABEA1918-37C1-7B09-EA11-7F2F33903B22}"/>
              </a:ext>
            </a:extLst>
          </p:cNvPr>
          <p:cNvSpPr txBox="1"/>
          <p:nvPr/>
        </p:nvSpPr>
        <p:spPr>
          <a:xfrm>
            <a:off x="11381259" y="6287207"/>
            <a:ext cx="2263023" cy="417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6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lear Sans"/>
                <a:ea typeface="Clear Sans"/>
                <a:cs typeface="Clear Sans"/>
                <a:sym typeface="Clear Sans"/>
              </a:rPr>
              <a:t>07846 137 597 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561781A6-81FC-AE66-6310-75084D335FB2}"/>
              </a:ext>
            </a:extLst>
          </p:cNvPr>
          <p:cNvSpPr txBox="1"/>
          <p:nvPr/>
        </p:nvSpPr>
        <p:spPr>
          <a:xfrm>
            <a:off x="11381259" y="6816695"/>
            <a:ext cx="3034724" cy="417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6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lear Sans"/>
                <a:ea typeface="Clear Sans"/>
                <a:cs typeface="Clear Sans"/>
                <a:sym typeface="Clear Sans"/>
              </a:rPr>
              <a:t>www.priority154.com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10F66A04-BEFB-F06F-A6D0-D483551C4CAF}"/>
              </a:ext>
            </a:extLst>
          </p:cNvPr>
          <p:cNvSpPr txBox="1"/>
          <p:nvPr/>
        </p:nvSpPr>
        <p:spPr>
          <a:xfrm>
            <a:off x="11381259" y="7385052"/>
            <a:ext cx="3534288" cy="417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6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lear Sans"/>
                <a:ea typeface="Clear Sans"/>
                <a:cs typeface="Clear Sans"/>
                <a:sym typeface="Clear Sans"/>
              </a:rPr>
              <a:t>john.khan@priority154.com</a:t>
            </a: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F3B4E65E-C9B2-8FE9-A2A2-BB7938C331AE}"/>
              </a:ext>
            </a:extLst>
          </p:cNvPr>
          <p:cNvSpPr/>
          <p:nvPr/>
        </p:nvSpPr>
        <p:spPr>
          <a:xfrm>
            <a:off x="10689303" y="6988155"/>
            <a:ext cx="298890" cy="295630"/>
          </a:xfrm>
          <a:custGeom>
            <a:avLst/>
            <a:gdLst/>
            <a:ahLst/>
            <a:cxnLst/>
            <a:rect l="l" t="t" r="r" b="b"/>
            <a:pathLst>
              <a:path w="298890" h="295630">
                <a:moveTo>
                  <a:pt x="0" y="0"/>
                </a:moveTo>
                <a:lnTo>
                  <a:pt x="298891" y="0"/>
                </a:lnTo>
                <a:lnTo>
                  <a:pt x="298891" y="295630"/>
                </a:lnTo>
                <a:lnTo>
                  <a:pt x="0" y="2956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826327CF-9274-180F-C03F-A4D773E6E76E}"/>
              </a:ext>
            </a:extLst>
          </p:cNvPr>
          <p:cNvSpPr/>
          <p:nvPr/>
        </p:nvSpPr>
        <p:spPr>
          <a:xfrm>
            <a:off x="10620282" y="4220542"/>
            <a:ext cx="6048000" cy="929880"/>
          </a:xfrm>
          <a:custGeom>
            <a:avLst/>
            <a:gdLst/>
            <a:ahLst/>
            <a:cxnLst/>
            <a:rect l="l" t="t" r="r" b="b"/>
            <a:pathLst>
              <a:path w="6048000" h="929880">
                <a:moveTo>
                  <a:pt x="0" y="0"/>
                </a:moveTo>
                <a:lnTo>
                  <a:pt x="6048000" y="0"/>
                </a:lnTo>
                <a:lnTo>
                  <a:pt x="6048000" y="929880"/>
                </a:lnTo>
                <a:lnTo>
                  <a:pt x="0" y="92988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056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38C78F-3655-5CD8-A5DA-CCA632C92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F5A18EF-A514-C24D-5F98-03F52582A582}"/>
              </a:ext>
            </a:extLst>
          </p:cNvPr>
          <p:cNvGrpSpPr/>
          <p:nvPr/>
        </p:nvGrpSpPr>
        <p:grpSpPr>
          <a:xfrm>
            <a:off x="-2132191" y="-494595"/>
            <a:ext cx="22552381" cy="11276191"/>
            <a:chOff x="0" y="0"/>
            <a:chExt cx="30069842" cy="1503492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C45A869-2238-C530-D292-2ABDA36E3BE9}"/>
                </a:ext>
              </a:extLst>
            </p:cNvPr>
            <p:cNvSpPr/>
            <p:nvPr/>
          </p:nvSpPr>
          <p:spPr>
            <a:xfrm>
              <a:off x="0" y="0"/>
              <a:ext cx="15034921" cy="15034921"/>
            </a:xfrm>
            <a:custGeom>
              <a:avLst/>
              <a:gdLst/>
              <a:ahLst/>
              <a:cxnLst/>
              <a:rect l="l" t="t" r="r" b="b"/>
              <a:pathLst>
                <a:path w="15034921" h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91615B1F-C9AD-6023-CEFE-704C47C4C32F}"/>
                </a:ext>
              </a:extLst>
            </p:cNvPr>
            <p:cNvSpPr/>
            <p:nvPr/>
          </p:nvSpPr>
          <p:spPr>
            <a:xfrm>
              <a:off x="15034921" y="0"/>
              <a:ext cx="15034921" cy="15034921"/>
            </a:xfrm>
            <a:custGeom>
              <a:avLst/>
              <a:gdLst/>
              <a:ahLst/>
              <a:cxnLst/>
              <a:rect l="l" t="t" r="r" b="b"/>
              <a:pathLst>
                <a:path w="15034921" h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7312F7DE-9B30-0F10-61FB-720066F71DE0}"/>
              </a:ext>
            </a:extLst>
          </p:cNvPr>
          <p:cNvGrpSpPr/>
          <p:nvPr/>
        </p:nvGrpSpPr>
        <p:grpSpPr>
          <a:xfrm>
            <a:off x="1057275" y="6320616"/>
            <a:ext cx="16173450" cy="2728260"/>
            <a:chOff x="0" y="0"/>
            <a:chExt cx="4134246" cy="69739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C007334-68F3-548F-0E92-931D69461F51}"/>
                </a:ext>
              </a:extLst>
            </p:cNvPr>
            <p:cNvSpPr/>
            <p:nvPr/>
          </p:nvSpPr>
          <p:spPr>
            <a:xfrm>
              <a:off x="0" y="0"/>
              <a:ext cx="4134246" cy="697396"/>
            </a:xfrm>
            <a:custGeom>
              <a:avLst/>
              <a:gdLst/>
              <a:ahLst/>
              <a:cxnLst/>
              <a:rect l="l" t="t" r="r" b="b"/>
              <a:pathLst>
                <a:path w="4134246" h="697396">
                  <a:moveTo>
                    <a:pt x="30636" y="0"/>
                  </a:moveTo>
                  <a:lnTo>
                    <a:pt x="4103610" y="0"/>
                  </a:lnTo>
                  <a:cubicBezTo>
                    <a:pt x="4120530" y="0"/>
                    <a:pt x="4134246" y="13716"/>
                    <a:pt x="4134246" y="30636"/>
                  </a:cubicBezTo>
                  <a:lnTo>
                    <a:pt x="4134246" y="666760"/>
                  </a:lnTo>
                  <a:cubicBezTo>
                    <a:pt x="4134246" y="683680"/>
                    <a:pt x="4120530" y="697396"/>
                    <a:pt x="4103610" y="697396"/>
                  </a:cubicBezTo>
                  <a:lnTo>
                    <a:pt x="30636" y="697396"/>
                  </a:lnTo>
                  <a:cubicBezTo>
                    <a:pt x="13716" y="697396"/>
                    <a:pt x="0" y="683680"/>
                    <a:pt x="0" y="666760"/>
                  </a:cubicBezTo>
                  <a:lnTo>
                    <a:pt x="0" y="30636"/>
                  </a:lnTo>
                  <a:cubicBezTo>
                    <a:pt x="0" y="13716"/>
                    <a:pt x="13716" y="0"/>
                    <a:pt x="3063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32334C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77CBC533-09E6-265E-1C73-8BDA17CC74E7}"/>
                </a:ext>
              </a:extLst>
            </p:cNvPr>
            <p:cNvSpPr txBox="1"/>
            <p:nvPr/>
          </p:nvSpPr>
          <p:spPr>
            <a:xfrm>
              <a:off x="0" y="-38100"/>
              <a:ext cx="4134246" cy="735496"/>
            </a:xfrm>
            <a:prstGeom prst="rect">
              <a:avLst/>
            </a:prstGeom>
          </p:spPr>
          <p:txBody>
            <a:bodyPr lIns="79186" tIns="79186" rIns="79186" bIns="79186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181F779C-1F3E-6B1F-5579-F1E3E5418335}"/>
              </a:ext>
            </a:extLst>
          </p:cNvPr>
          <p:cNvSpPr/>
          <p:nvPr/>
        </p:nvSpPr>
        <p:spPr>
          <a:xfrm>
            <a:off x="2811648" y="8111780"/>
            <a:ext cx="4281505" cy="482642"/>
          </a:xfrm>
          <a:custGeom>
            <a:avLst/>
            <a:gdLst/>
            <a:ahLst/>
            <a:cxnLst/>
            <a:rect l="l" t="t" r="r" b="b"/>
            <a:pathLst>
              <a:path w="4281505" h="482642">
                <a:moveTo>
                  <a:pt x="0" y="0"/>
                </a:moveTo>
                <a:lnTo>
                  <a:pt x="4281505" y="0"/>
                </a:lnTo>
                <a:lnTo>
                  <a:pt x="4281505" y="482642"/>
                </a:lnTo>
                <a:lnTo>
                  <a:pt x="0" y="4826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54325136-EFFB-D766-80F1-815EB3FE919E}"/>
              </a:ext>
            </a:extLst>
          </p:cNvPr>
          <p:cNvSpPr/>
          <p:nvPr/>
        </p:nvSpPr>
        <p:spPr>
          <a:xfrm flipH="1">
            <a:off x="11194847" y="8111780"/>
            <a:ext cx="4281505" cy="482642"/>
          </a:xfrm>
          <a:custGeom>
            <a:avLst/>
            <a:gdLst/>
            <a:ahLst/>
            <a:cxnLst/>
            <a:rect l="l" t="t" r="r" b="b"/>
            <a:pathLst>
              <a:path w="4281505" h="482642">
                <a:moveTo>
                  <a:pt x="4281505" y="0"/>
                </a:moveTo>
                <a:lnTo>
                  <a:pt x="0" y="0"/>
                </a:lnTo>
                <a:lnTo>
                  <a:pt x="0" y="482642"/>
                </a:lnTo>
                <a:lnTo>
                  <a:pt x="4281505" y="482642"/>
                </a:lnTo>
                <a:lnTo>
                  <a:pt x="428150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3F240C6D-C74E-A50A-18BD-BB3ED8253F13}"/>
              </a:ext>
            </a:extLst>
          </p:cNvPr>
          <p:cNvSpPr txBox="1"/>
          <p:nvPr/>
        </p:nvSpPr>
        <p:spPr>
          <a:xfrm>
            <a:off x="2651900" y="6927471"/>
            <a:ext cx="4601001" cy="1137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66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99" b="0" i="0" u="none" strike="noStrike" kern="1200" cap="none" spc="0" normalizeH="0" baseline="0" noProof="0">
                <a:ln>
                  <a:noFill/>
                </a:ln>
                <a:solidFill>
                  <a:srgbClr val="FF00BF"/>
                </a:solidFill>
                <a:effectLst/>
                <a:uLnTx/>
                <a:uFillTx/>
                <a:latin typeface="Fredoka"/>
                <a:ea typeface="Fredoka"/>
                <a:cs typeface="Fredoka"/>
                <a:sym typeface="Fredoka"/>
              </a:rPr>
              <a:t>TRUE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B9ACFD6F-1590-F8F2-32E6-64DE6385AC82}"/>
              </a:ext>
            </a:extLst>
          </p:cNvPr>
          <p:cNvSpPr txBox="1"/>
          <p:nvPr/>
        </p:nvSpPr>
        <p:spPr>
          <a:xfrm>
            <a:off x="11035099" y="6927471"/>
            <a:ext cx="4601001" cy="1137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66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99" b="0" i="0" u="none" strike="noStrike" kern="1200" cap="none" spc="0" normalizeH="0" baseline="0" noProof="0">
                <a:ln>
                  <a:noFill/>
                </a:ln>
                <a:solidFill>
                  <a:srgbClr val="FF00BF"/>
                </a:solidFill>
                <a:effectLst/>
                <a:uLnTx/>
                <a:uFillTx/>
                <a:latin typeface="Fredoka"/>
                <a:ea typeface="Fredoka"/>
                <a:cs typeface="Fredoka"/>
                <a:sym typeface="Fredoka"/>
              </a:rPr>
              <a:t>FALSE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65E7ABEF-3AFE-1DC0-48D0-E40F8C7C4D96}"/>
              </a:ext>
            </a:extLst>
          </p:cNvPr>
          <p:cNvSpPr txBox="1"/>
          <p:nvPr/>
        </p:nvSpPr>
        <p:spPr>
          <a:xfrm>
            <a:off x="296066" y="1507306"/>
            <a:ext cx="17695868" cy="2373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98" b="0" i="0" u="none" strike="noStrike" kern="1200" cap="none" spc="0" normalizeH="0" baseline="0" noProof="0" dirty="0">
                <a:ln>
                  <a:noFill/>
                </a:ln>
                <a:solidFill>
                  <a:srgbClr val="32334C"/>
                </a:solidFill>
                <a:effectLst/>
                <a:uLnTx/>
                <a:uFillTx/>
                <a:latin typeface="Fredoka"/>
                <a:ea typeface="Fredoka"/>
                <a:cs typeface="Fredoka"/>
                <a:sym typeface="Fredoka"/>
              </a:rPr>
              <a:t>MYTH BUSTING</a:t>
            </a: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F1B921DA-4090-975C-CEAF-4B36CF78CE84}"/>
              </a:ext>
            </a:extLst>
          </p:cNvPr>
          <p:cNvSpPr/>
          <p:nvPr/>
        </p:nvSpPr>
        <p:spPr>
          <a:xfrm>
            <a:off x="5714652" y="3156590"/>
            <a:ext cx="7178192" cy="9816330"/>
          </a:xfrm>
          <a:custGeom>
            <a:avLst/>
            <a:gdLst/>
            <a:ahLst/>
            <a:cxnLst/>
            <a:rect l="l" t="t" r="r" b="b"/>
            <a:pathLst>
              <a:path w="7178192" h="9816330">
                <a:moveTo>
                  <a:pt x="0" y="0"/>
                </a:moveTo>
                <a:lnTo>
                  <a:pt x="7178191" y="0"/>
                </a:lnTo>
                <a:lnTo>
                  <a:pt x="7178191" y="9816331"/>
                </a:lnTo>
                <a:lnTo>
                  <a:pt x="0" y="98163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080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2191" y="-494595"/>
            <a:ext cx="22552381" cy="11276191"/>
            <a:chOff x="0" y="0"/>
            <a:chExt cx="30069842" cy="150349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034921" cy="15034921"/>
            </a:xfrm>
            <a:custGeom>
              <a:avLst/>
              <a:gdLst/>
              <a:ahLst/>
              <a:cxnLst/>
              <a:rect l="l" t="t" r="r" b="b"/>
              <a:pathLst>
                <a:path w="15034921" h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>
              <a:off x="15034921" y="0"/>
              <a:ext cx="15034921" cy="15034921"/>
            </a:xfrm>
            <a:custGeom>
              <a:avLst/>
              <a:gdLst/>
              <a:ahLst/>
              <a:cxnLst/>
              <a:rect l="l" t="t" r="r" b="b"/>
              <a:pathLst>
                <a:path w="15034921" h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756861"/>
            <a:ext cx="16230600" cy="1621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21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73" b="0" i="0" u="none" strike="noStrike" kern="1200" cap="none" spc="0" normalizeH="0" baseline="0" noProof="0">
                <a:ln>
                  <a:noFill/>
                </a:ln>
                <a:solidFill>
                  <a:srgbClr val="FF00BF"/>
                </a:solidFill>
                <a:effectLst/>
                <a:uLnTx/>
                <a:uFillTx/>
                <a:latin typeface="Fredoka"/>
                <a:ea typeface="Fredoka"/>
                <a:cs typeface="Fredoka"/>
                <a:sym typeface="Fredoka"/>
              </a:rPr>
              <a:t>INSTRUCTIONS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2625989"/>
            <a:ext cx="2160140" cy="1489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2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0" b="0" i="0" u="none" strike="noStrike" kern="1200" cap="none" spc="0" normalizeH="0" baseline="0" noProof="0">
                <a:ln>
                  <a:noFill/>
                </a:ln>
                <a:solidFill>
                  <a:srgbClr val="FF00BF"/>
                </a:solidFill>
                <a:effectLst/>
                <a:uLnTx/>
                <a:uFillTx/>
                <a:latin typeface="Fredoka"/>
                <a:ea typeface="Fredoka"/>
                <a:cs typeface="Fredoka"/>
                <a:sym typeface="Fredoka"/>
              </a:rPr>
              <a:t>01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188840" y="2797630"/>
            <a:ext cx="6172632" cy="1053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9" b="0" i="0" u="none" strike="noStrike" kern="1200" cap="none" spc="0" normalizeH="0" baseline="0" noProof="0">
                <a:ln>
                  <a:noFill/>
                </a:ln>
                <a:solidFill>
                  <a:srgbClr val="32334C"/>
                </a:solidFill>
                <a:effectLst/>
                <a:uLnTx/>
                <a:uFillTx/>
                <a:latin typeface="Luckiest Guy"/>
                <a:ea typeface="Luckiest Guy"/>
                <a:cs typeface="Luckiest Guy"/>
                <a:sym typeface="Luckiest Guy"/>
              </a:rPr>
              <a:t>Read the statement on the screen carefully.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4489132"/>
            <a:ext cx="2160140" cy="1489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2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0" b="0" i="0" u="none" strike="noStrike" kern="1200" cap="none" spc="0" normalizeH="0" baseline="0" noProof="0">
                <a:ln>
                  <a:noFill/>
                </a:ln>
                <a:solidFill>
                  <a:srgbClr val="FF00BF"/>
                </a:solidFill>
                <a:effectLst/>
                <a:uLnTx/>
                <a:uFillTx/>
                <a:latin typeface="Fredoka"/>
                <a:ea typeface="Fredoka"/>
                <a:cs typeface="Fredoka"/>
                <a:sym typeface="Fredoka"/>
              </a:rPr>
              <a:t>02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188840" y="4650105"/>
            <a:ext cx="7033666" cy="1053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9" b="0" i="0" u="none" strike="noStrike" kern="1200" cap="none" spc="0" normalizeH="0" baseline="0" noProof="0">
                <a:ln>
                  <a:noFill/>
                </a:ln>
                <a:solidFill>
                  <a:srgbClr val="32334C"/>
                </a:solidFill>
                <a:effectLst/>
                <a:uLnTx/>
                <a:uFillTx/>
                <a:latin typeface="Luckiest Guy"/>
                <a:ea typeface="Luckiest Guy"/>
                <a:cs typeface="Luckiest Guy"/>
                <a:sym typeface="Luckiest Guy"/>
              </a:rPr>
              <a:t>Take time to discuss WHAT YOU THINK ABOUT EACH MYTH.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6352276"/>
            <a:ext cx="2160140" cy="1489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2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0" b="0" i="0" u="none" strike="noStrike" kern="1200" cap="none" spc="0" normalizeH="0" baseline="0" noProof="0">
                <a:ln>
                  <a:noFill/>
                </a:ln>
                <a:solidFill>
                  <a:srgbClr val="FF00BF"/>
                </a:solidFill>
                <a:effectLst/>
                <a:uLnTx/>
                <a:uFillTx/>
                <a:latin typeface="Fredoka"/>
                <a:ea typeface="Fredoka"/>
                <a:cs typeface="Fredoka"/>
                <a:sym typeface="Fredoka"/>
              </a:rPr>
              <a:t>03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188840" y="6551295"/>
            <a:ext cx="7668112" cy="1053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9" b="0" i="0" u="none" strike="noStrike" kern="1200" cap="none" spc="0" normalizeH="0" baseline="0" noProof="0">
                <a:ln>
                  <a:noFill/>
                </a:ln>
                <a:solidFill>
                  <a:srgbClr val="32334C"/>
                </a:solidFill>
                <a:effectLst/>
                <a:uLnTx/>
                <a:uFillTx/>
                <a:latin typeface="Luckiest Guy"/>
                <a:ea typeface="Luckiest Guy"/>
                <a:cs typeface="Luckiest Guy"/>
                <a:sym typeface="Luckiest Guy"/>
              </a:rPr>
              <a:t>Walk to the side of the room that matches your choice.</a:t>
            </a:r>
          </a:p>
        </p:txBody>
      </p:sp>
      <p:grpSp>
        <p:nvGrpSpPr>
          <p:cNvPr id="12" name="Group 12"/>
          <p:cNvGrpSpPr/>
          <p:nvPr/>
        </p:nvGrpSpPr>
        <p:grpSpPr>
          <a:xfrm rot="-566913">
            <a:off x="8228597" y="2675204"/>
            <a:ext cx="12856593" cy="11787046"/>
            <a:chOff x="0" y="0"/>
            <a:chExt cx="17142123" cy="15716062"/>
          </a:xfrm>
        </p:grpSpPr>
        <p:grpSp>
          <p:nvGrpSpPr>
            <p:cNvPr id="13" name="Group 13"/>
            <p:cNvGrpSpPr/>
            <p:nvPr/>
          </p:nvGrpSpPr>
          <p:grpSpPr>
            <a:xfrm rot="2146080">
              <a:off x="1818042" y="7876996"/>
              <a:ext cx="3678473" cy="7407777"/>
              <a:chOff x="0" y="0"/>
              <a:chExt cx="812800" cy="1636832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163683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636832">
                    <a:moveTo>
                      <a:pt x="406400" y="0"/>
                    </a:moveTo>
                    <a:cubicBezTo>
                      <a:pt x="181951" y="0"/>
                      <a:pt x="0" y="366417"/>
                      <a:pt x="0" y="818416"/>
                    </a:cubicBezTo>
                    <a:cubicBezTo>
                      <a:pt x="0" y="1270414"/>
                      <a:pt x="181951" y="1636832"/>
                      <a:pt x="406400" y="1636832"/>
                    </a:cubicBezTo>
                    <a:cubicBezTo>
                      <a:pt x="630849" y="1636832"/>
                      <a:pt x="812800" y="1270414"/>
                      <a:pt x="812800" y="818416"/>
                    </a:cubicBezTo>
                    <a:cubicBezTo>
                      <a:pt x="812800" y="36641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2334C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115353"/>
                <a:ext cx="660400" cy="1368026"/>
              </a:xfrm>
              <a:prstGeom prst="rect">
                <a:avLst/>
              </a:prstGeom>
            </p:spPr>
            <p:txBody>
              <a:bodyPr lIns="45413" tIns="45413" rIns="45413" bIns="45413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 rot="-1548308">
              <a:off x="12034713" y="7876996"/>
              <a:ext cx="3678473" cy="7407777"/>
              <a:chOff x="0" y="0"/>
              <a:chExt cx="812800" cy="1636832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163683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636832">
                    <a:moveTo>
                      <a:pt x="406400" y="0"/>
                    </a:moveTo>
                    <a:cubicBezTo>
                      <a:pt x="181951" y="0"/>
                      <a:pt x="0" y="366417"/>
                      <a:pt x="0" y="818416"/>
                    </a:cubicBezTo>
                    <a:cubicBezTo>
                      <a:pt x="0" y="1270414"/>
                      <a:pt x="181951" y="1636832"/>
                      <a:pt x="406400" y="1636832"/>
                    </a:cubicBezTo>
                    <a:cubicBezTo>
                      <a:pt x="630849" y="1636832"/>
                      <a:pt x="812800" y="1270414"/>
                      <a:pt x="812800" y="818416"/>
                    </a:cubicBezTo>
                    <a:cubicBezTo>
                      <a:pt x="812800" y="36641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2334C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76200" y="115353"/>
                <a:ext cx="660400" cy="1368026"/>
              </a:xfrm>
              <a:prstGeom prst="rect">
                <a:avLst/>
              </a:prstGeom>
            </p:spPr>
            <p:txBody>
              <a:bodyPr lIns="45413" tIns="45413" rIns="45413" bIns="45413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9" name="Freeform 19"/>
            <p:cNvSpPr/>
            <p:nvPr/>
          </p:nvSpPr>
          <p:spPr>
            <a:xfrm rot="752613">
              <a:off x="4167622" y="1008249"/>
              <a:ext cx="10372032" cy="9892325"/>
            </a:xfrm>
            <a:custGeom>
              <a:avLst/>
              <a:gdLst/>
              <a:ahLst/>
              <a:cxnLst/>
              <a:rect l="l" t="t" r="r" b="b"/>
              <a:pathLst>
                <a:path w="10372032" h="9892325">
                  <a:moveTo>
                    <a:pt x="0" y="0"/>
                  </a:moveTo>
                  <a:lnTo>
                    <a:pt x="10372032" y="0"/>
                  </a:lnTo>
                  <a:lnTo>
                    <a:pt x="10372032" y="9892325"/>
                  </a:lnTo>
                  <a:lnTo>
                    <a:pt x="0" y="98923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357489" y="8662035"/>
            <a:ext cx="9374752" cy="1114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ton"/>
                <a:ea typeface="Anton"/>
                <a:cs typeface="Anton"/>
                <a:sym typeface="Anton"/>
              </a:rPr>
              <a:t>This resource has been adapted with kind permission from Professor Laura Lundy (2025).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2191" y="-494595"/>
            <a:ext cx="22552381" cy="11276191"/>
            <a:chOff x="0" y="0"/>
            <a:chExt cx="30069842" cy="150349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034921" cy="15034921"/>
            </a:xfrm>
            <a:custGeom>
              <a:avLst/>
              <a:gdLst/>
              <a:ahLst/>
              <a:cxnLst/>
              <a:rect l="l" t="t" r="r" b="b"/>
              <a:pathLst>
                <a:path w="15034921" h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15034921" y="0"/>
              <a:ext cx="15034921" cy="15034921"/>
            </a:xfrm>
            <a:custGeom>
              <a:avLst/>
              <a:gdLst/>
              <a:ahLst/>
              <a:cxnLst/>
              <a:rect l="l" t="t" r="r" b="b"/>
              <a:pathLst>
                <a:path w="15034921" h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57275" y="6320616"/>
            <a:ext cx="16173450" cy="2728260"/>
            <a:chOff x="0" y="0"/>
            <a:chExt cx="4134246" cy="69739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34246" cy="697396"/>
            </a:xfrm>
            <a:custGeom>
              <a:avLst/>
              <a:gdLst/>
              <a:ahLst/>
              <a:cxnLst/>
              <a:rect l="l" t="t" r="r" b="b"/>
              <a:pathLst>
                <a:path w="4134246" h="697396">
                  <a:moveTo>
                    <a:pt x="30636" y="0"/>
                  </a:moveTo>
                  <a:lnTo>
                    <a:pt x="4103610" y="0"/>
                  </a:lnTo>
                  <a:cubicBezTo>
                    <a:pt x="4120530" y="0"/>
                    <a:pt x="4134246" y="13716"/>
                    <a:pt x="4134246" y="30636"/>
                  </a:cubicBezTo>
                  <a:lnTo>
                    <a:pt x="4134246" y="666760"/>
                  </a:lnTo>
                  <a:cubicBezTo>
                    <a:pt x="4134246" y="683680"/>
                    <a:pt x="4120530" y="697396"/>
                    <a:pt x="4103610" y="697396"/>
                  </a:cubicBezTo>
                  <a:lnTo>
                    <a:pt x="30636" y="697396"/>
                  </a:lnTo>
                  <a:cubicBezTo>
                    <a:pt x="13716" y="697396"/>
                    <a:pt x="0" y="683680"/>
                    <a:pt x="0" y="666760"/>
                  </a:cubicBezTo>
                  <a:lnTo>
                    <a:pt x="0" y="30636"/>
                  </a:lnTo>
                  <a:cubicBezTo>
                    <a:pt x="0" y="13716"/>
                    <a:pt x="13716" y="0"/>
                    <a:pt x="3063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32334C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134246" cy="735496"/>
            </a:xfrm>
            <a:prstGeom prst="rect">
              <a:avLst/>
            </a:prstGeom>
          </p:spPr>
          <p:txBody>
            <a:bodyPr lIns="79186" tIns="79186" rIns="79186" bIns="79186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811648" y="8111780"/>
            <a:ext cx="4281505" cy="482642"/>
          </a:xfrm>
          <a:custGeom>
            <a:avLst/>
            <a:gdLst/>
            <a:ahLst/>
            <a:cxnLst/>
            <a:rect l="l" t="t" r="r" b="b"/>
            <a:pathLst>
              <a:path w="4281505" h="482642">
                <a:moveTo>
                  <a:pt x="0" y="0"/>
                </a:moveTo>
                <a:lnTo>
                  <a:pt x="4281505" y="0"/>
                </a:lnTo>
                <a:lnTo>
                  <a:pt x="4281505" y="482642"/>
                </a:lnTo>
                <a:lnTo>
                  <a:pt x="0" y="4826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 flipH="1">
            <a:off x="11194847" y="8111780"/>
            <a:ext cx="4281505" cy="482642"/>
          </a:xfrm>
          <a:custGeom>
            <a:avLst/>
            <a:gdLst/>
            <a:ahLst/>
            <a:cxnLst/>
            <a:rect l="l" t="t" r="r" b="b"/>
            <a:pathLst>
              <a:path w="4281505" h="482642">
                <a:moveTo>
                  <a:pt x="4281505" y="0"/>
                </a:moveTo>
                <a:lnTo>
                  <a:pt x="0" y="0"/>
                </a:lnTo>
                <a:lnTo>
                  <a:pt x="0" y="482642"/>
                </a:lnTo>
                <a:lnTo>
                  <a:pt x="4281505" y="482642"/>
                </a:lnTo>
                <a:lnTo>
                  <a:pt x="428150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2651900" y="6927471"/>
            <a:ext cx="4601001" cy="1137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69"/>
              </a:lnSpc>
            </a:pPr>
            <a:r>
              <a:rPr lang="en-US" sz="8499">
                <a:solidFill>
                  <a:srgbClr val="FF00BF"/>
                </a:solidFill>
                <a:latin typeface="Fredoka"/>
                <a:ea typeface="Fredoka"/>
                <a:cs typeface="Fredoka"/>
                <a:sym typeface="Fredoka"/>
              </a:rPr>
              <a:t>TRUE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035099" y="6927471"/>
            <a:ext cx="4601001" cy="1137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69"/>
              </a:lnSpc>
            </a:pPr>
            <a:r>
              <a:rPr lang="en-US" sz="8499">
                <a:solidFill>
                  <a:srgbClr val="FF00BF"/>
                </a:solidFill>
                <a:latin typeface="Fredoka"/>
                <a:ea typeface="Fredoka"/>
                <a:cs typeface="Fredoka"/>
                <a:sym typeface="Fredoka"/>
              </a:rPr>
              <a:t>FALSE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94864" y="470148"/>
            <a:ext cx="16230600" cy="2649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10"/>
              </a:lnSpc>
            </a:pPr>
            <a:r>
              <a:rPr lang="en-US" sz="10500" dirty="0">
                <a:solidFill>
                  <a:srgbClr val="32334C"/>
                </a:solidFill>
                <a:latin typeface="Fredoka"/>
                <a:ea typeface="Fredoka"/>
                <a:cs typeface="Fredoka"/>
                <a:sym typeface="Fredoka"/>
              </a:rPr>
              <a:t>MYTH 1</a:t>
            </a:r>
          </a:p>
          <a:p>
            <a:pPr algn="ctr">
              <a:lnSpc>
                <a:spcPts val="9792"/>
              </a:lnSpc>
            </a:pPr>
            <a:r>
              <a:rPr lang="en-US" sz="9600" dirty="0">
                <a:solidFill>
                  <a:srgbClr val="FF00BF"/>
                </a:solidFill>
                <a:latin typeface="Fredoka"/>
                <a:ea typeface="Fredoka"/>
                <a:cs typeface="Fredoka"/>
                <a:sym typeface="Fredoka"/>
              </a:rPr>
              <a:t>‘ADULTS KNOW BEST’</a:t>
            </a:r>
          </a:p>
        </p:txBody>
      </p:sp>
      <p:sp>
        <p:nvSpPr>
          <p:cNvPr id="13" name="Freeform 13"/>
          <p:cNvSpPr/>
          <p:nvPr/>
        </p:nvSpPr>
        <p:spPr>
          <a:xfrm>
            <a:off x="6850695" y="5712708"/>
            <a:ext cx="4586610" cy="6272288"/>
          </a:xfrm>
          <a:custGeom>
            <a:avLst/>
            <a:gdLst/>
            <a:ahLst/>
            <a:cxnLst/>
            <a:rect l="l" t="t" r="r" b="b"/>
            <a:pathLst>
              <a:path w="4586610" h="6272288">
                <a:moveTo>
                  <a:pt x="0" y="0"/>
                </a:moveTo>
                <a:lnTo>
                  <a:pt x="4586610" y="0"/>
                </a:lnTo>
                <a:lnTo>
                  <a:pt x="4586610" y="6272287"/>
                </a:lnTo>
                <a:lnTo>
                  <a:pt x="0" y="62722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TextBox 14"/>
          <p:cNvSpPr txBox="1"/>
          <p:nvPr/>
        </p:nvSpPr>
        <p:spPr>
          <a:xfrm>
            <a:off x="1522383" y="3444487"/>
            <a:ext cx="15243234" cy="1953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5599" dirty="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You don’t need to ask children what they think, because adults know best.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2191" y="-494595"/>
            <a:ext cx="22552381" cy="11276191"/>
            <a:chOff x="0" y="0"/>
            <a:chExt cx="30069842" cy="150349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034921" cy="15034921"/>
            </a:xfrm>
            <a:custGeom>
              <a:avLst/>
              <a:gdLst/>
              <a:ahLst/>
              <a:cxnLst/>
              <a:rect l="l" t="t" r="r" b="b"/>
              <a:pathLst>
                <a:path w="15034921" h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15034921" y="0"/>
              <a:ext cx="15034921" cy="15034921"/>
            </a:xfrm>
            <a:custGeom>
              <a:avLst/>
              <a:gdLst/>
              <a:ahLst/>
              <a:cxnLst/>
              <a:rect l="l" t="t" r="r" b="b"/>
              <a:pathLst>
                <a:path w="15034921" h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884336" y="1247775"/>
            <a:ext cx="10519328" cy="1764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93"/>
              </a:lnSpc>
            </a:pPr>
            <a:r>
              <a:rPr lang="en-US" sz="13032">
                <a:solidFill>
                  <a:srgbClr val="FF00BF"/>
                </a:solidFill>
                <a:latin typeface="Fredoka"/>
                <a:ea typeface="Fredoka"/>
                <a:cs typeface="Fredoka"/>
                <a:sym typeface="Fredoka"/>
              </a:rPr>
              <a:t>FALSE!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3446583"/>
            <a:ext cx="16230600" cy="6091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519"/>
              </a:lnSpc>
              <a:spcBef>
                <a:spcPct val="0"/>
              </a:spcBef>
            </a:pPr>
            <a:r>
              <a:rPr lang="en-US" sz="5400" u="none" strike="noStrike" dirty="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Adults might have experience, but they don’t live in children’s shoes. </a:t>
            </a:r>
          </a:p>
          <a:p>
            <a:pPr marL="0" lvl="0" indent="0" algn="ctr">
              <a:lnSpc>
                <a:spcPts val="9519"/>
              </a:lnSpc>
              <a:spcBef>
                <a:spcPct val="0"/>
              </a:spcBef>
            </a:pPr>
            <a:endParaRPr lang="en-US" sz="6799" dirty="0">
              <a:solidFill>
                <a:srgbClr val="000000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marL="0" lvl="0" indent="0" algn="ctr">
              <a:lnSpc>
                <a:spcPts val="9519"/>
              </a:lnSpc>
              <a:spcBef>
                <a:spcPct val="0"/>
              </a:spcBef>
            </a:pPr>
            <a:r>
              <a:rPr lang="en-US" sz="8800" u="none" strike="noStrike" dirty="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If they don’t ask, they’ll miss things that really matter.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2191" y="-494595"/>
            <a:ext cx="22552381" cy="11276191"/>
            <a:chOff x="0" y="0"/>
            <a:chExt cx="30069842" cy="150349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034921" cy="15034921"/>
            </a:xfrm>
            <a:custGeom>
              <a:avLst/>
              <a:gdLst/>
              <a:ahLst/>
              <a:cxnLst/>
              <a:rect l="l" t="t" r="r" b="b"/>
              <a:pathLst>
                <a:path w="15034921" h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15034921" y="0"/>
              <a:ext cx="15034921" cy="15034921"/>
            </a:xfrm>
            <a:custGeom>
              <a:avLst/>
              <a:gdLst/>
              <a:ahLst/>
              <a:cxnLst/>
              <a:rect l="l" t="t" r="r" b="b"/>
              <a:pathLst>
                <a:path w="15034921" h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57275" y="6320616"/>
            <a:ext cx="16173450" cy="2728260"/>
            <a:chOff x="0" y="0"/>
            <a:chExt cx="4134246" cy="69739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34246" cy="697396"/>
            </a:xfrm>
            <a:custGeom>
              <a:avLst/>
              <a:gdLst/>
              <a:ahLst/>
              <a:cxnLst/>
              <a:rect l="l" t="t" r="r" b="b"/>
              <a:pathLst>
                <a:path w="4134246" h="697396">
                  <a:moveTo>
                    <a:pt x="30636" y="0"/>
                  </a:moveTo>
                  <a:lnTo>
                    <a:pt x="4103610" y="0"/>
                  </a:lnTo>
                  <a:cubicBezTo>
                    <a:pt x="4120530" y="0"/>
                    <a:pt x="4134246" y="13716"/>
                    <a:pt x="4134246" y="30636"/>
                  </a:cubicBezTo>
                  <a:lnTo>
                    <a:pt x="4134246" y="666760"/>
                  </a:lnTo>
                  <a:cubicBezTo>
                    <a:pt x="4134246" y="683680"/>
                    <a:pt x="4120530" y="697396"/>
                    <a:pt x="4103610" y="697396"/>
                  </a:cubicBezTo>
                  <a:lnTo>
                    <a:pt x="30636" y="697396"/>
                  </a:lnTo>
                  <a:cubicBezTo>
                    <a:pt x="13716" y="697396"/>
                    <a:pt x="0" y="683680"/>
                    <a:pt x="0" y="666760"/>
                  </a:cubicBezTo>
                  <a:lnTo>
                    <a:pt x="0" y="30636"/>
                  </a:lnTo>
                  <a:cubicBezTo>
                    <a:pt x="0" y="13716"/>
                    <a:pt x="13716" y="0"/>
                    <a:pt x="3063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32334C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134246" cy="735496"/>
            </a:xfrm>
            <a:prstGeom prst="rect">
              <a:avLst/>
            </a:prstGeom>
          </p:spPr>
          <p:txBody>
            <a:bodyPr lIns="79186" tIns="79186" rIns="79186" bIns="79186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811648" y="8111780"/>
            <a:ext cx="4281505" cy="482642"/>
          </a:xfrm>
          <a:custGeom>
            <a:avLst/>
            <a:gdLst/>
            <a:ahLst/>
            <a:cxnLst/>
            <a:rect l="l" t="t" r="r" b="b"/>
            <a:pathLst>
              <a:path w="4281505" h="482642">
                <a:moveTo>
                  <a:pt x="0" y="0"/>
                </a:moveTo>
                <a:lnTo>
                  <a:pt x="4281505" y="0"/>
                </a:lnTo>
                <a:lnTo>
                  <a:pt x="4281505" y="482642"/>
                </a:lnTo>
                <a:lnTo>
                  <a:pt x="0" y="4826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 flipH="1">
            <a:off x="11194847" y="8111780"/>
            <a:ext cx="4281505" cy="482642"/>
          </a:xfrm>
          <a:custGeom>
            <a:avLst/>
            <a:gdLst/>
            <a:ahLst/>
            <a:cxnLst/>
            <a:rect l="l" t="t" r="r" b="b"/>
            <a:pathLst>
              <a:path w="4281505" h="482642">
                <a:moveTo>
                  <a:pt x="4281505" y="0"/>
                </a:moveTo>
                <a:lnTo>
                  <a:pt x="0" y="0"/>
                </a:lnTo>
                <a:lnTo>
                  <a:pt x="0" y="482642"/>
                </a:lnTo>
                <a:lnTo>
                  <a:pt x="4281505" y="482642"/>
                </a:lnTo>
                <a:lnTo>
                  <a:pt x="428150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2651900" y="6927471"/>
            <a:ext cx="4601001" cy="1137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69"/>
              </a:lnSpc>
            </a:pPr>
            <a:r>
              <a:rPr lang="en-US" sz="8499">
                <a:solidFill>
                  <a:srgbClr val="FF00BF"/>
                </a:solidFill>
                <a:latin typeface="Fredoka"/>
                <a:ea typeface="Fredoka"/>
                <a:cs typeface="Fredoka"/>
                <a:sym typeface="Fredoka"/>
              </a:rPr>
              <a:t>TRUE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035099" y="6927471"/>
            <a:ext cx="4601001" cy="1137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69"/>
              </a:lnSpc>
            </a:pPr>
            <a:r>
              <a:rPr lang="en-US" sz="8499">
                <a:solidFill>
                  <a:srgbClr val="FF00BF"/>
                </a:solidFill>
                <a:latin typeface="Fredoka"/>
                <a:ea typeface="Fredoka"/>
                <a:cs typeface="Fredoka"/>
                <a:sym typeface="Fredoka"/>
              </a:rPr>
              <a:t>FALSE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96066" y="515465"/>
            <a:ext cx="17695868" cy="2649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10"/>
              </a:lnSpc>
            </a:pPr>
            <a:r>
              <a:rPr lang="en-US" sz="10500" dirty="0">
                <a:solidFill>
                  <a:srgbClr val="32334C"/>
                </a:solidFill>
                <a:latin typeface="Fredoka"/>
                <a:ea typeface="Fredoka"/>
                <a:cs typeface="Fredoka"/>
                <a:sym typeface="Fredoka"/>
              </a:rPr>
              <a:t>MYTH 2 </a:t>
            </a:r>
          </a:p>
          <a:p>
            <a:pPr algn="ctr">
              <a:lnSpc>
                <a:spcPts val="9792"/>
              </a:lnSpc>
            </a:pPr>
            <a:r>
              <a:rPr lang="en-US" sz="9600" dirty="0">
                <a:solidFill>
                  <a:srgbClr val="FF00BF"/>
                </a:solidFill>
                <a:latin typeface="Fredoka"/>
                <a:ea typeface="Fredoka"/>
                <a:cs typeface="Fredoka"/>
                <a:sym typeface="Fredoka"/>
              </a:rPr>
              <a:t>‘THEY ARE TOO YOUNG’</a:t>
            </a:r>
          </a:p>
        </p:txBody>
      </p:sp>
      <p:sp>
        <p:nvSpPr>
          <p:cNvPr id="13" name="Freeform 13"/>
          <p:cNvSpPr/>
          <p:nvPr/>
        </p:nvSpPr>
        <p:spPr>
          <a:xfrm>
            <a:off x="6850695" y="5712708"/>
            <a:ext cx="4586610" cy="6272288"/>
          </a:xfrm>
          <a:custGeom>
            <a:avLst/>
            <a:gdLst/>
            <a:ahLst/>
            <a:cxnLst/>
            <a:rect l="l" t="t" r="r" b="b"/>
            <a:pathLst>
              <a:path w="4586610" h="6272288">
                <a:moveTo>
                  <a:pt x="0" y="0"/>
                </a:moveTo>
                <a:lnTo>
                  <a:pt x="4586610" y="0"/>
                </a:lnTo>
                <a:lnTo>
                  <a:pt x="4586610" y="6272287"/>
                </a:lnTo>
                <a:lnTo>
                  <a:pt x="0" y="62722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TextBox 14"/>
          <p:cNvSpPr txBox="1"/>
          <p:nvPr/>
        </p:nvSpPr>
        <p:spPr>
          <a:xfrm>
            <a:off x="1522383" y="3462902"/>
            <a:ext cx="15243234" cy="2202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19"/>
              </a:lnSpc>
            </a:pPr>
            <a:r>
              <a:rPr lang="en-US" sz="6299" dirty="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Children are too young to have a real opinion about important things.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2191" y="-494595"/>
            <a:ext cx="22552381" cy="11276191"/>
            <a:chOff x="0" y="0"/>
            <a:chExt cx="30069842" cy="150349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034921" cy="15034921"/>
            </a:xfrm>
            <a:custGeom>
              <a:avLst/>
              <a:gdLst/>
              <a:ahLst/>
              <a:cxnLst/>
              <a:rect l="l" t="t" r="r" b="b"/>
              <a:pathLst>
                <a:path w="15034921" h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15034921" y="0"/>
              <a:ext cx="15034921" cy="15034921"/>
            </a:xfrm>
            <a:custGeom>
              <a:avLst/>
              <a:gdLst/>
              <a:ahLst/>
              <a:cxnLst/>
              <a:rect l="l" t="t" r="r" b="b"/>
              <a:pathLst>
                <a:path w="15034921" h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884336" y="1247775"/>
            <a:ext cx="10519328" cy="1764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93"/>
              </a:lnSpc>
            </a:pPr>
            <a:r>
              <a:rPr lang="en-US" sz="13032">
                <a:solidFill>
                  <a:srgbClr val="FF00BF"/>
                </a:solidFill>
                <a:latin typeface="Fredoka"/>
                <a:ea typeface="Fredoka"/>
                <a:cs typeface="Fredoka"/>
                <a:sym typeface="Fredoka"/>
              </a:rPr>
              <a:t>FALSE!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3465633"/>
            <a:ext cx="16230600" cy="623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119"/>
              </a:lnSpc>
              <a:spcBef>
                <a:spcPct val="0"/>
              </a:spcBef>
            </a:pPr>
            <a:r>
              <a:rPr lang="en-US" sz="4800" dirty="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Thi</a:t>
            </a:r>
            <a:r>
              <a:rPr lang="en-US" sz="4800" u="none" strike="noStrike" dirty="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s myth is often used to shut down children’s voices. All children, even very young ones, can have thoughts and feelings about what affects them. </a:t>
            </a:r>
          </a:p>
          <a:p>
            <a:pPr marL="0" lvl="0" indent="0" algn="ctr">
              <a:lnSpc>
                <a:spcPts val="8119"/>
              </a:lnSpc>
              <a:spcBef>
                <a:spcPct val="0"/>
              </a:spcBef>
            </a:pPr>
            <a:endParaRPr lang="en-US" sz="5799" dirty="0">
              <a:solidFill>
                <a:srgbClr val="000000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marL="0" lvl="0" indent="0" algn="ctr">
              <a:lnSpc>
                <a:spcPts val="8119"/>
              </a:lnSpc>
              <a:spcBef>
                <a:spcPct val="0"/>
              </a:spcBef>
            </a:pPr>
            <a:r>
              <a:rPr lang="en-US" sz="8000" u="none" strike="noStrike" dirty="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You don’t need big words to say something important.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2191" y="-494595"/>
            <a:ext cx="22552381" cy="11276191"/>
            <a:chOff x="0" y="0"/>
            <a:chExt cx="30069842" cy="150349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034921" cy="15034921"/>
            </a:xfrm>
            <a:custGeom>
              <a:avLst/>
              <a:gdLst/>
              <a:ahLst/>
              <a:cxnLst/>
              <a:rect l="l" t="t" r="r" b="b"/>
              <a:pathLst>
                <a:path w="15034921" h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>
              <a:off x="15034921" y="0"/>
              <a:ext cx="15034921" cy="15034921"/>
            </a:xfrm>
            <a:custGeom>
              <a:avLst/>
              <a:gdLst/>
              <a:ahLst/>
              <a:cxnLst/>
              <a:rect l="l" t="t" r="r" b="b"/>
              <a:pathLst>
                <a:path w="15034921" h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57275" y="6320616"/>
            <a:ext cx="16173450" cy="2728260"/>
            <a:chOff x="0" y="0"/>
            <a:chExt cx="4134246" cy="69739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34246" cy="697396"/>
            </a:xfrm>
            <a:custGeom>
              <a:avLst/>
              <a:gdLst/>
              <a:ahLst/>
              <a:cxnLst/>
              <a:rect l="l" t="t" r="r" b="b"/>
              <a:pathLst>
                <a:path w="4134246" h="697396">
                  <a:moveTo>
                    <a:pt x="30636" y="0"/>
                  </a:moveTo>
                  <a:lnTo>
                    <a:pt x="4103610" y="0"/>
                  </a:lnTo>
                  <a:cubicBezTo>
                    <a:pt x="4120530" y="0"/>
                    <a:pt x="4134246" y="13716"/>
                    <a:pt x="4134246" y="30636"/>
                  </a:cubicBezTo>
                  <a:lnTo>
                    <a:pt x="4134246" y="666760"/>
                  </a:lnTo>
                  <a:cubicBezTo>
                    <a:pt x="4134246" y="683680"/>
                    <a:pt x="4120530" y="697396"/>
                    <a:pt x="4103610" y="697396"/>
                  </a:cubicBezTo>
                  <a:lnTo>
                    <a:pt x="30636" y="697396"/>
                  </a:lnTo>
                  <a:cubicBezTo>
                    <a:pt x="13716" y="697396"/>
                    <a:pt x="0" y="683680"/>
                    <a:pt x="0" y="666760"/>
                  </a:cubicBezTo>
                  <a:lnTo>
                    <a:pt x="0" y="30636"/>
                  </a:lnTo>
                  <a:cubicBezTo>
                    <a:pt x="0" y="13716"/>
                    <a:pt x="13716" y="0"/>
                    <a:pt x="3063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32334C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134246" cy="735496"/>
            </a:xfrm>
            <a:prstGeom prst="rect">
              <a:avLst/>
            </a:prstGeom>
          </p:spPr>
          <p:txBody>
            <a:bodyPr lIns="79186" tIns="79186" rIns="79186" bIns="79186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2811648" y="8111780"/>
            <a:ext cx="4281505" cy="482642"/>
          </a:xfrm>
          <a:custGeom>
            <a:avLst/>
            <a:gdLst/>
            <a:ahLst/>
            <a:cxnLst/>
            <a:rect l="l" t="t" r="r" b="b"/>
            <a:pathLst>
              <a:path w="4281505" h="482642">
                <a:moveTo>
                  <a:pt x="0" y="0"/>
                </a:moveTo>
                <a:lnTo>
                  <a:pt x="4281505" y="0"/>
                </a:lnTo>
                <a:lnTo>
                  <a:pt x="4281505" y="482642"/>
                </a:lnTo>
                <a:lnTo>
                  <a:pt x="0" y="4826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flipH="1">
            <a:off x="11194847" y="8111780"/>
            <a:ext cx="4281505" cy="482642"/>
          </a:xfrm>
          <a:custGeom>
            <a:avLst/>
            <a:gdLst/>
            <a:ahLst/>
            <a:cxnLst/>
            <a:rect l="l" t="t" r="r" b="b"/>
            <a:pathLst>
              <a:path w="4281505" h="482642">
                <a:moveTo>
                  <a:pt x="4281505" y="0"/>
                </a:moveTo>
                <a:lnTo>
                  <a:pt x="0" y="0"/>
                </a:lnTo>
                <a:lnTo>
                  <a:pt x="0" y="482642"/>
                </a:lnTo>
                <a:lnTo>
                  <a:pt x="4281505" y="482642"/>
                </a:lnTo>
                <a:lnTo>
                  <a:pt x="428150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651900" y="6927471"/>
            <a:ext cx="4601001" cy="1137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66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99" b="0" i="0" u="none" strike="noStrike" kern="1200" cap="none" spc="0" normalizeH="0" baseline="0" noProof="0">
                <a:ln>
                  <a:noFill/>
                </a:ln>
                <a:solidFill>
                  <a:srgbClr val="FF00BF"/>
                </a:solidFill>
                <a:effectLst/>
                <a:uLnTx/>
                <a:uFillTx/>
                <a:latin typeface="Fredoka"/>
                <a:ea typeface="Fredoka"/>
                <a:cs typeface="Fredoka"/>
                <a:sym typeface="Fredoka"/>
              </a:rPr>
              <a:t>TRUE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035099" y="6927471"/>
            <a:ext cx="4601001" cy="1137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66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99" b="0" i="0" u="none" strike="noStrike" kern="1200" cap="none" spc="0" normalizeH="0" baseline="0" noProof="0">
                <a:ln>
                  <a:noFill/>
                </a:ln>
                <a:solidFill>
                  <a:srgbClr val="FF00BF"/>
                </a:solidFill>
                <a:effectLst/>
                <a:uLnTx/>
                <a:uFillTx/>
                <a:latin typeface="Fredoka"/>
                <a:ea typeface="Fredoka"/>
                <a:cs typeface="Fredoka"/>
                <a:sym typeface="Fredoka"/>
              </a:rPr>
              <a:t>FALSE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96066" y="434388"/>
            <a:ext cx="17695868" cy="2373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98" b="0" i="0" u="none" strike="noStrike" kern="1200" cap="none" spc="0" normalizeH="0" baseline="0" noProof="0">
                <a:ln>
                  <a:noFill/>
                </a:ln>
                <a:solidFill>
                  <a:srgbClr val="32334C"/>
                </a:solidFill>
                <a:effectLst/>
                <a:uLnTx/>
                <a:uFillTx/>
                <a:latin typeface="Fredoka"/>
                <a:ea typeface="Fredoka"/>
                <a:cs typeface="Fredoka"/>
                <a:sym typeface="Fredoka"/>
              </a:rPr>
              <a:t>ICEBREAKER</a:t>
            </a:r>
          </a:p>
        </p:txBody>
      </p:sp>
      <p:sp>
        <p:nvSpPr>
          <p:cNvPr id="13" name="Freeform 13"/>
          <p:cNvSpPr/>
          <p:nvPr/>
        </p:nvSpPr>
        <p:spPr>
          <a:xfrm>
            <a:off x="5683561" y="2253855"/>
            <a:ext cx="7178192" cy="9816330"/>
          </a:xfrm>
          <a:custGeom>
            <a:avLst/>
            <a:gdLst/>
            <a:ahLst/>
            <a:cxnLst/>
            <a:rect l="l" t="t" r="r" b="b"/>
            <a:pathLst>
              <a:path w="7178192" h="9816330">
                <a:moveTo>
                  <a:pt x="0" y="0"/>
                </a:moveTo>
                <a:lnTo>
                  <a:pt x="7178191" y="0"/>
                </a:lnTo>
                <a:lnTo>
                  <a:pt x="7178191" y="9816331"/>
                </a:lnTo>
                <a:lnTo>
                  <a:pt x="0" y="98163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2191" y="-494595"/>
            <a:ext cx="22552381" cy="11276191"/>
            <a:chOff x="0" y="0"/>
            <a:chExt cx="30069842" cy="150349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034921" cy="15034921"/>
            </a:xfrm>
            <a:custGeom>
              <a:avLst/>
              <a:gdLst/>
              <a:ahLst/>
              <a:cxnLst/>
              <a:rect l="l" t="t" r="r" b="b"/>
              <a:pathLst>
                <a:path w="15034921" h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15034921" y="0"/>
              <a:ext cx="15034921" cy="15034921"/>
            </a:xfrm>
            <a:custGeom>
              <a:avLst/>
              <a:gdLst/>
              <a:ahLst/>
              <a:cxnLst/>
              <a:rect l="l" t="t" r="r" b="b"/>
              <a:pathLst>
                <a:path w="15034921" h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57275" y="6320616"/>
            <a:ext cx="16173450" cy="2728260"/>
            <a:chOff x="0" y="0"/>
            <a:chExt cx="4134246" cy="69739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34246" cy="697396"/>
            </a:xfrm>
            <a:custGeom>
              <a:avLst/>
              <a:gdLst/>
              <a:ahLst/>
              <a:cxnLst/>
              <a:rect l="l" t="t" r="r" b="b"/>
              <a:pathLst>
                <a:path w="4134246" h="697396">
                  <a:moveTo>
                    <a:pt x="30636" y="0"/>
                  </a:moveTo>
                  <a:lnTo>
                    <a:pt x="4103610" y="0"/>
                  </a:lnTo>
                  <a:cubicBezTo>
                    <a:pt x="4120530" y="0"/>
                    <a:pt x="4134246" y="13716"/>
                    <a:pt x="4134246" y="30636"/>
                  </a:cubicBezTo>
                  <a:lnTo>
                    <a:pt x="4134246" y="666760"/>
                  </a:lnTo>
                  <a:cubicBezTo>
                    <a:pt x="4134246" y="683680"/>
                    <a:pt x="4120530" y="697396"/>
                    <a:pt x="4103610" y="697396"/>
                  </a:cubicBezTo>
                  <a:lnTo>
                    <a:pt x="30636" y="697396"/>
                  </a:lnTo>
                  <a:cubicBezTo>
                    <a:pt x="13716" y="697396"/>
                    <a:pt x="0" y="683680"/>
                    <a:pt x="0" y="666760"/>
                  </a:cubicBezTo>
                  <a:lnTo>
                    <a:pt x="0" y="30636"/>
                  </a:lnTo>
                  <a:cubicBezTo>
                    <a:pt x="0" y="13716"/>
                    <a:pt x="13716" y="0"/>
                    <a:pt x="3063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32334C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134246" cy="735496"/>
            </a:xfrm>
            <a:prstGeom prst="rect">
              <a:avLst/>
            </a:prstGeom>
          </p:spPr>
          <p:txBody>
            <a:bodyPr lIns="79186" tIns="79186" rIns="79186" bIns="79186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811648" y="8111780"/>
            <a:ext cx="4281505" cy="482642"/>
          </a:xfrm>
          <a:custGeom>
            <a:avLst/>
            <a:gdLst/>
            <a:ahLst/>
            <a:cxnLst/>
            <a:rect l="l" t="t" r="r" b="b"/>
            <a:pathLst>
              <a:path w="4281505" h="482642">
                <a:moveTo>
                  <a:pt x="0" y="0"/>
                </a:moveTo>
                <a:lnTo>
                  <a:pt x="4281505" y="0"/>
                </a:lnTo>
                <a:lnTo>
                  <a:pt x="4281505" y="482642"/>
                </a:lnTo>
                <a:lnTo>
                  <a:pt x="0" y="4826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 flipH="1">
            <a:off x="11194847" y="8111780"/>
            <a:ext cx="4281505" cy="482642"/>
          </a:xfrm>
          <a:custGeom>
            <a:avLst/>
            <a:gdLst/>
            <a:ahLst/>
            <a:cxnLst/>
            <a:rect l="l" t="t" r="r" b="b"/>
            <a:pathLst>
              <a:path w="4281505" h="482642">
                <a:moveTo>
                  <a:pt x="4281505" y="0"/>
                </a:moveTo>
                <a:lnTo>
                  <a:pt x="0" y="0"/>
                </a:lnTo>
                <a:lnTo>
                  <a:pt x="0" y="482642"/>
                </a:lnTo>
                <a:lnTo>
                  <a:pt x="4281505" y="482642"/>
                </a:lnTo>
                <a:lnTo>
                  <a:pt x="428150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2651900" y="6927471"/>
            <a:ext cx="4601001" cy="1137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69"/>
              </a:lnSpc>
            </a:pPr>
            <a:r>
              <a:rPr lang="en-US" sz="8499">
                <a:solidFill>
                  <a:srgbClr val="FF00BF"/>
                </a:solidFill>
                <a:latin typeface="Fredoka"/>
                <a:ea typeface="Fredoka"/>
                <a:cs typeface="Fredoka"/>
                <a:sym typeface="Fredoka"/>
              </a:rPr>
              <a:t>FAIR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035099" y="6927471"/>
            <a:ext cx="4601001" cy="1137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69"/>
              </a:lnSpc>
            </a:pPr>
            <a:r>
              <a:rPr lang="en-US" sz="8499">
                <a:solidFill>
                  <a:srgbClr val="FF00BF"/>
                </a:solidFill>
                <a:latin typeface="Fredoka"/>
                <a:ea typeface="Fredoka"/>
                <a:cs typeface="Fredoka"/>
                <a:sym typeface="Fredoka"/>
              </a:rPr>
              <a:t>UNFAIR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96066" y="515465"/>
            <a:ext cx="17695868" cy="2649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10"/>
              </a:lnSpc>
            </a:pPr>
            <a:r>
              <a:rPr lang="en-US" sz="10500" dirty="0">
                <a:solidFill>
                  <a:srgbClr val="32334C"/>
                </a:solidFill>
                <a:latin typeface="Fredoka"/>
                <a:ea typeface="Fredoka"/>
                <a:cs typeface="Fredoka"/>
                <a:sym typeface="Fredoka"/>
              </a:rPr>
              <a:t>MYTH 3 </a:t>
            </a:r>
          </a:p>
          <a:p>
            <a:pPr algn="ctr">
              <a:lnSpc>
                <a:spcPts val="9792"/>
              </a:lnSpc>
            </a:pPr>
            <a:r>
              <a:rPr lang="en-US" sz="9600" dirty="0">
                <a:solidFill>
                  <a:srgbClr val="FF00BF"/>
                </a:solidFill>
                <a:latin typeface="Fredoka"/>
                <a:ea typeface="Fredoka"/>
                <a:cs typeface="Fredoka"/>
                <a:sym typeface="Fredoka"/>
              </a:rPr>
              <a:t>‘THEY WON’T UNDERSTAND’</a:t>
            </a:r>
          </a:p>
        </p:txBody>
      </p:sp>
      <p:sp>
        <p:nvSpPr>
          <p:cNvPr id="13" name="Freeform 13"/>
          <p:cNvSpPr/>
          <p:nvPr/>
        </p:nvSpPr>
        <p:spPr>
          <a:xfrm>
            <a:off x="6850695" y="5712708"/>
            <a:ext cx="4586610" cy="6272288"/>
          </a:xfrm>
          <a:custGeom>
            <a:avLst/>
            <a:gdLst/>
            <a:ahLst/>
            <a:cxnLst/>
            <a:rect l="l" t="t" r="r" b="b"/>
            <a:pathLst>
              <a:path w="4586610" h="6272288">
                <a:moveTo>
                  <a:pt x="0" y="0"/>
                </a:moveTo>
                <a:lnTo>
                  <a:pt x="4586610" y="0"/>
                </a:lnTo>
                <a:lnTo>
                  <a:pt x="4586610" y="6272287"/>
                </a:lnTo>
                <a:lnTo>
                  <a:pt x="0" y="62722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TextBox 14"/>
          <p:cNvSpPr txBox="1"/>
          <p:nvPr/>
        </p:nvSpPr>
        <p:spPr>
          <a:xfrm>
            <a:off x="1280689" y="3326494"/>
            <a:ext cx="15243234" cy="1882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</a:pPr>
            <a:r>
              <a:rPr lang="en-US" sz="5399" dirty="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There’s no point asking some young people. They won’t understand what’s going 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2191" y="-494595"/>
            <a:ext cx="22552381" cy="11276191"/>
            <a:chOff x="0" y="0"/>
            <a:chExt cx="30069842" cy="150349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034921" cy="15034921"/>
            </a:xfrm>
            <a:custGeom>
              <a:avLst/>
              <a:gdLst/>
              <a:ahLst/>
              <a:cxnLst/>
              <a:rect l="l" t="t" r="r" b="b"/>
              <a:pathLst>
                <a:path w="15034921" h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15034921" y="0"/>
              <a:ext cx="15034921" cy="15034921"/>
            </a:xfrm>
            <a:custGeom>
              <a:avLst/>
              <a:gdLst/>
              <a:ahLst/>
              <a:cxnLst/>
              <a:rect l="l" t="t" r="r" b="b"/>
              <a:pathLst>
                <a:path w="15034921" h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884336" y="1247775"/>
            <a:ext cx="10519328" cy="1764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93"/>
              </a:lnSpc>
            </a:pPr>
            <a:r>
              <a:rPr lang="en-US" sz="13032">
                <a:solidFill>
                  <a:srgbClr val="FF00BF"/>
                </a:solidFill>
                <a:latin typeface="Fredoka"/>
                <a:ea typeface="Fredoka"/>
                <a:cs typeface="Fredoka"/>
                <a:sym typeface="Fredoka"/>
              </a:rPr>
              <a:t>UNFAIR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3446583"/>
            <a:ext cx="16230600" cy="6091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519"/>
              </a:lnSpc>
              <a:spcBef>
                <a:spcPct val="0"/>
              </a:spcBef>
            </a:pPr>
            <a:r>
              <a:rPr lang="en-US" sz="4800" dirty="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Understanding com</a:t>
            </a:r>
            <a:r>
              <a:rPr lang="en-US" sz="4800" u="none" strike="noStrike" dirty="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es in different ways. Some people use words, others use pictures, signs or actions. </a:t>
            </a:r>
          </a:p>
          <a:p>
            <a:pPr marL="0" lvl="0" indent="0" algn="ctr">
              <a:lnSpc>
                <a:spcPts val="9519"/>
              </a:lnSpc>
              <a:spcBef>
                <a:spcPct val="0"/>
              </a:spcBef>
            </a:pPr>
            <a:endParaRPr lang="en-US" sz="4800" dirty="0">
              <a:solidFill>
                <a:srgbClr val="000000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marL="0" lvl="0" indent="0" algn="ctr">
              <a:lnSpc>
                <a:spcPts val="9519"/>
              </a:lnSpc>
              <a:spcBef>
                <a:spcPct val="0"/>
              </a:spcBef>
            </a:pPr>
            <a:r>
              <a:rPr lang="en-US" sz="8000" u="none" strike="noStrike" dirty="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What matters is finding the right way to include everyone.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2191" y="-494595"/>
            <a:ext cx="22552381" cy="11276191"/>
            <a:chOff x="0" y="0"/>
            <a:chExt cx="30069842" cy="150349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034921" cy="15034921"/>
            </a:xfrm>
            <a:custGeom>
              <a:avLst/>
              <a:gdLst/>
              <a:ahLst/>
              <a:cxnLst/>
              <a:rect l="l" t="t" r="r" b="b"/>
              <a:pathLst>
                <a:path w="15034921" h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15034921" y="0"/>
              <a:ext cx="15034921" cy="15034921"/>
            </a:xfrm>
            <a:custGeom>
              <a:avLst/>
              <a:gdLst/>
              <a:ahLst/>
              <a:cxnLst/>
              <a:rect l="l" t="t" r="r" b="b"/>
              <a:pathLst>
                <a:path w="15034921" h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57275" y="6320616"/>
            <a:ext cx="16173450" cy="2728260"/>
            <a:chOff x="0" y="0"/>
            <a:chExt cx="4134246" cy="69739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34246" cy="697396"/>
            </a:xfrm>
            <a:custGeom>
              <a:avLst/>
              <a:gdLst/>
              <a:ahLst/>
              <a:cxnLst/>
              <a:rect l="l" t="t" r="r" b="b"/>
              <a:pathLst>
                <a:path w="4134246" h="697396">
                  <a:moveTo>
                    <a:pt x="30636" y="0"/>
                  </a:moveTo>
                  <a:lnTo>
                    <a:pt x="4103610" y="0"/>
                  </a:lnTo>
                  <a:cubicBezTo>
                    <a:pt x="4120530" y="0"/>
                    <a:pt x="4134246" y="13716"/>
                    <a:pt x="4134246" y="30636"/>
                  </a:cubicBezTo>
                  <a:lnTo>
                    <a:pt x="4134246" y="666760"/>
                  </a:lnTo>
                  <a:cubicBezTo>
                    <a:pt x="4134246" y="683680"/>
                    <a:pt x="4120530" y="697396"/>
                    <a:pt x="4103610" y="697396"/>
                  </a:cubicBezTo>
                  <a:lnTo>
                    <a:pt x="30636" y="697396"/>
                  </a:lnTo>
                  <a:cubicBezTo>
                    <a:pt x="13716" y="697396"/>
                    <a:pt x="0" y="683680"/>
                    <a:pt x="0" y="666760"/>
                  </a:cubicBezTo>
                  <a:lnTo>
                    <a:pt x="0" y="30636"/>
                  </a:lnTo>
                  <a:cubicBezTo>
                    <a:pt x="0" y="13716"/>
                    <a:pt x="13716" y="0"/>
                    <a:pt x="3063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32334C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134246" cy="735496"/>
            </a:xfrm>
            <a:prstGeom prst="rect">
              <a:avLst/>
            </a:prstGeom>
          </p:spPr>
          <p:txBody>
            <a:bodyPr lIns="79186" tIns="79186" rIns="79186" bIns="79186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811648" y="8111780"/>
            <a:ext cx="4281505" cy="482642"/>
          </a:xfrm>
          <a:custGeom>
            <a:avLst/>
            <a:gdLst/>
            <a:ahLst/>
            <a:cxnLst/>
            <a:rect l="l" t="t" r="r" b="b"/>
            <a:pathLst>
              <a:path w="4281505" h="482642">
                <a:moveTo>
                  <a:pt x="0" y="0"/>
                </a:moveTo>
                <a:lnTo>
                  <a:pt x="4281505" y="0"/>
                </a:lnTo>
                <a:lnTo>
                  <a:pt x="4281505" y="482642"/>
                </a:lnTo>
                <a:lnTo>
                  <a:pt x="0" y="4826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 flipH="1">
            <a:off x="11194847" y="8111780"/>
            <a:ext cx="4281505" cy="482642"/>
          </a:xfrm>
          <a:custGeom>
            <a:avLst/>
            <a:gdLst/>
            <a:ahLst/>
            <a:cxnLst/>
            <a:rect l="l" t="t" r="r" b="b"/>
            <a:pathLst>
              <a:path w="4281505" h="482642">
                <a:moveTo>
                  <a:pt x="4281505" y="0"/>
                </a:moveTo>
                <a:lnTo>
                  <a:pt x="0" y="0"/>
                </a:lnTo>
                <a:lnTo>
                  <a:pt x="0" y="482642"/>
                </a:lnTo>
                <a:lnTo>
                  <a:pt x="4281505" y="482642"/>
                </a:lnTo>
                <a:lnTo>
                  <a:pt x="428150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2651900" y="6927471"/>
            <a:ext cx="4601001" cy="1137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69"/>
              </a:lnSpc>
            </a:pPr>
            <a:r>
              <a:rPr lang="en-US" sz="8499">
                <a:solidFill>
                  <a:srgbClr val="FF00BF"/>
                </a:solidFill>
                <a:latin typeface="Fredoka"/>
                <a:ea typeface="Fredoka"/>
                <a:cs typeface="Fredoka"/>
                <a:sym typeface="Fredoka"/>
              </a:rPr>
              <a:t>FAIR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035099" y="6927471"/>
            <a:ext cx="4601001" cy="1137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69"/>
              </a:lnSpc>
            </a:pPr>
            <a:r>
              <a:rPr lang="en-US" sz="8499">
                <a:solidFill>
                  <a:srgbClr val="FF00BF"/>
                </a:solidFill>
                <a:latin typeface="Fredoka"/>
                <a:ea typeface="Fredoka"/>
                <a:cs typeface="Fredoka"/>
                <a:sym typeface="Fredoka"/>
              </a:rPr>
              <a:t>UNFAIR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96066" y="889418"/>
            <a:ext cx="17695868" cy="215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10"/>
              </a:lnSpc>
            </a:pPr>
            <a:r>
              <a:rPr lang="en-US" sz="10500" dirty="0">
                <a:solidFill>
                  <a:srgbClr val="32334C"/>
                </a:solidFill>
                <a:latin typeface="Fredoka"/>
                <a:ea typeface="Fredoka"/>
                <a:cs typeface="Fredoka"/>
                <a:sym typeface="Fredoka"/>
              </a:rPr>
              <a:t>MYTH 4 </a:t>
            </a:r>
          </a:p>
          <a:p>
            <a:pPr algn="ctr">
              <a:lnSpc>
                <a:spcPts val="6222"/>
              </a:lnSpc>
            </a:pPr>
            <a:r>
              <a:rPr lang="en-US" sz="6100" dirty="0">
                <a:solidFill>
                  <a:srgbClr val="FF00BF"/>
                </a:solidFill>
                <a:latin typeface="Fredoka"/>
                <a:ea typeface="Fredoka"/>
                <a:cs typeface="Fredoka"/>
                <a:sym typeface="Fredoka"/>
              </a:rPr>
              <a:t>‘IT COST TOO MUCH AND TAKES TOO LONG’</a:t>
            </a:r>
          </a:p>
        </p:txBody>
      </p:sp>
      <p:sp>
        <p:nvSpPr>
          <p:cNvPr id="13" name="Freeform 13"/>
          <p:cNvSpPr/>
          <p:nvPr/>
        </p:nvSpPr>
        <p:spPr>
          <a:xfrm>
            <a:off x="6850695" y="5712708"/>
            <a:ext cx="4586610" cy="6272288"/>
          </a:xfrm>
          <a:custGeom>
            <a:avLst/>
            <a:gdLst/>
            <a:ahLst/>
            <a:cxnLst/>
            <a:rect l="l" t="t" r="r" b="b"/>
            <a:pathLst>
              <a:path w="4586610" h="6272288">
                <a:moveTo>
                  <a:pt x="0" y="0"/>
                </a:moveTo>
                <a:lnTo>
                  <a:pt x="4586610" y="0"/>
                </a:lnTo>
                <a:lnTo>
                  <a:pt x="4586610" y="6272287"/>
                </a:lnTo>
                <a:lnTo>
                  <a:pt x="0" y="62722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TextBox 14"/>
          <p:cNvSpPr txBox="1"/>
          <p:nvPr/>
        </p:nvSpPr>
        <p:spPr>
          <a:xfrm>
            <a:off x="1522383" y="3495769"/>
            <a:ext cx="15243234" cy="1882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</a:pPr>
            <a:r>
              <a:rPr lang="en-US" sz="5399" dirty="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we can’t ask young people what they think. It costs too much and takes too long.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2191" y="-494595"/>
            <a:ext cx="22552381" cy="11276191"/>
            <a:chOff x="0" y="0"/>
            <a:chExt cx="30069842" cy="150349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034921" cy="15034921"/>
            </a:xfrm>
            <a:custGeom>
              <a:avLst/>
              <a:gdLst/>
              <a:ahLst/>
              <a:cxnLst/>
              <a:rect l="l" t="t" r="r" b="b"/>
              <a:pathLst>
                <a:path w="15034921" h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15034921" y="0"/>
              <a:ext cx="15034921" cy="15034921"/>
            </a:xfrm>
            <a:custGeom>
              <a:avLst/>
              <a:gdLst/>
              <a:ahLst/>
              <a:cxnLst/>
              <a:rect l="l" t="t" r="r" b="b"/>
              <a:pathLst>
                <a:path w="15034921" h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884336" y="1247775"/>
            <a:ext cx="10519328" cy="1764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93"/>
              </a:lnSpc>
            </a:pPr>
            <a:r>
              <a:rPr lang="en-US" sz="13032">
                <a:solidFill>
                  <a:srgbClr val="FF00BF"/>
                </a:solidFill>
                <a:latin typeface="Fredoka"/>
                <a:ea typeface="Fredoka"/>
                <a:cs typeface="Fredoka"/>
                <a:sym typeface="Fredoka"/>
              </a:rPr>
              <a:t>UNFAIR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3446583"/>
            <a:ext cx="16230600" cy="4704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519"/>
              </a:lnSpc>
              <a:spcBef>
                <a:spcPct val="0"/>
              </a:spcBef>
            </a:pPr>
            <a:r>
              <a:rPr lang="en-US" sz="8000" dirty="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Li</a:t>
            </a:r>
            <a:r>
              <a:rPr lang="en-US" sz="8000" u="none" strike="noStrike" dirty="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stening to young people is not a luxury, it’s a right. </a:t>
            </a:r>
          </a:p>
          <a:p>
            <a:pPr marL="0" lvl="0" indent="0" algn="ctr">
              <a:lnSpc>
                <a:spcPts val="9519"/>
              </a:lnSpc>
              <a:spcBef>
                <a:spcPct val="0"/>
              </a:spcBef>
            </a:pPr>
            <a:endParaRPr lang="en-US" sz="6799" dirty="0">
              <a:solidFill>
                <a:srgbClr val="000000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marL="0" lvl="0" indent="0" algn="ctr">
              <a:lnSpc>
                <a:spcPts val="9519"/>
              </a:lnSpc>
              <a:spcBef>
                <a:spcPct val="0"/>
              </a:spcBef>
            </a:pPr>
            <a:r>
              <a:rPr lang="en-US" sz="4400" u="none" strike="noStrike" dirty="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There are quick and low-cost ways to involve children.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2191" y="-494595"/>
            <a:ext cx="22552381" cy="11276191"/>
            <a:chOff x="0" y="0"/>
            <a:chExt cx="30069842" cy="150349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034921" cy="15034921"/>
            </a:xfrm>
            <a:custGeom>
              <a:avLst/>
              <a:gdLst/>
              <a:ahLst/>
              <a:cxnLst/>
              <a:rect l="l" t="t" r="r" b="b"/>
              <a:pathLst>
                <a:path w="15034921" h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15034921" y="0"/>
              <a:ext cx="15034921" cy="15034921"/>
            </a:xfrm>
            <a:custGeom>
              <a:avLst/>
              <a:gdLst/>
              <a:ahLst/>
              <a:cxnLst/>
              <a:rect l="l" t="t" r="r" b="b"/>
              <a:pathLst>
                <a:path w="15034921" h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57275" y="6320616"/>
            <a:ext cx="16173450" cy="2728260"/>
            <a:chOff x="0" y="0"/>
            <a:chExt cx="4134246" cy="69739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34246" cy="697396"/>
            </a:xfrm>
            <a:custGeom>
              <a:avLst/>
              <a:gdLst/>
              <a:ahLst/>
              <a:cxnLst/>
              <a:rect l="l" t="t" r="r" b="b"/>
              <a:pathLst>
                <a:path w="4134246" h="697396">
                  <a:moveTo>
                    <a:pt x="30636" y="0"/>
                  </a:moveTo>
                  <a:lnTo>
                    <a:pt x="4103610" y="0"/>
                  </a:lnTo>
                  <a:cubicBezTo>
                    <a:pt x="4120530" y="0"/>
                    <a:pt x="4134246" y="13716"/>
                    <a:pt x="4134246" y="30636"/>
                  </a:cubicBezTo>
                  <a:lnTo>
                    <a:pt x="4134246" y="666760"/>
                  </a:lnTo>
                  <a:cubicBezTo>
                    <a:pt x="4134246" y="683680"/>
                    <a:pt x="4120530" y="697396"/>
                    <a:pt x="4103610" y="697396"/>
                  </a:cubicBezTo>
                  <a:lnTo>
                    <a:pt x="30636" y="697396"/>
                  </a:lnTo>
                  <a:cubicBezTo>
                    <a:pt x="13716" y="697396"/>
                    <a:pt x="0" y="683680"/>
                    <a:pt x="0" y="666760"/>
                  </a:cubicBezTo>
                  <a:lnTo>
                    <a:pt x="0" y="30636"/>
                  </a:lnTo>
                  <a:cubicBezTo>
                    <a:pt x="0" y="13716"/>
                    <a:pt x="13716" y="0"/>
                    <a:pt x="3063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32334C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134246" cy="735496"/>
            </a:xfrm>
            <a:prstGeom prst="rect">
              <a:avLst/>
            </a:prstGeom>
          </p:spPr>
          <p:txBody>
            <a:bodyPr lIns="79186" tIns="79186" rIns="79186" bIns="79186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811648" y="8111780"/>
            <a:ext cx="4281505" cy="482642"/>
          </a:xfrm>
          <a:custGeom>
            <a:avLst/>
            <a:gdLst/>
            <a:ahLst/>
            <a:cxnLst/>
            <a:rect l="l" t="t" r="r" b="b"/>
            <a:pathLst>
              <a:path w="4281505" h="482642">
                <a:moveTo>
                  <a:pt x="0" y="0"/>
                </a:moveTo>
                <a:lnTo>
                  <a:pt x="4281505" y="0"/>
                </a:lnTo>
                <a:lnTo>
                  <a:pt x="4281505" y="482642"/>
                </a:lnTo>
                <a:lnTo>
                  <a:pt x="0" y="4826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 flipH="1">
            <a:off x="11194847" y="8111780"/>
            <a:ext cx="4281505" cy="482642"/>
          </a:xfrm>
          <a:custGeom>
            <a:avLst/>
            <a:gdLst/>
            <a:ahLst/>
            <a:cxnLst/>
            <a:rect l="l" t="t" r="r" b="b"/>
            <a:pathLst>
              <a:path w="4281505" h="482642">
                <a:moveTo>
                  <a:pt x="4281505" y="0"/>
                </a:moveTo>
                <a:lnTo>
                  <a:pt x="0" y="0"/>
                </a:lnTo>
                <a:lnTo>
                  <a:pt x="0" y="482642"/>
                </a:lnTo>
                <a:lnTo>
                  <a:pt x="4281505" y="482642"/>
                </a:lnTo>
                <a:lnTo>
                  <a:pt x="428150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2651900" y="6927471"/>
            <a:ext cx="4601001" cy="1137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69"/>
              </a:lnSpc>
            </a:pPr>
            <a:r>
              <a:rPr lang="en-US" sz="8499">
                <a:solidFill>
                  <a:srgbClr val="FF00BF"/>
                </a:solidFill>
                <a:latin typeface="Fredoka"/>
                <a:ea typeface="Fredoka"/>
                <a:cs typeface="Fredoka"/>
                <a:sym typeface="Fredoka"/>
              </a:rPr>
              <a:t>FAIR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035099" y="6927471"/>
            <a:ext cx="4601001" cy="1137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69"/>
              </a:lnSpc>
            </a:pPr>
            <a:r>
              <a:rPr lang="en-US" sz="8499">
                <a:solidFill>
                  <a:srgbClr val="FF00BF"/>
                </a:solidFill>
                <a:latin typeface="Fredoka"/>
                <a:ea typeface="Fredoka"/>
                <a:cs typeface="Fredoka"/>
                <a:sym typeface="Fredoka"/>
              </a:rPr>
              <a:t>UNFAIR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96066" y="515465"/>
            <a:ext cx="17695868" cy="2410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08"/>
              </a:lnSpc>
            </a:pPr>
            <a:r>
              <a:rPr lang="en-US" sz="10400">
                <a:solidFill>
                  <a:srgbClr val="32334C"/>
                </a:solidFill>
                <a:latin typeface="Fredoka"/>
                <a:ea typeface="Fredoka"/>
                <a:cs typeface="Fredoka"/>
                <a:sym typeface="Fredoka"/>
              </a:rPr>
              <a:t>MYTH 5 </a:t>
            </a:r>
          </a:p>
          <a:p>
            <a:pPr algn="ctr">
              <a:lnSpc>
                <a:spcPts val="8160"/>
              </a:lnSpc>
            </a:pPr>
            <a:r>
              <a:rPr lang="en-US" sz="8000">
                <a:solidFill>
                  <a:srgbClr val="FF00BF"/>
                </a:solidFill>
                <a:latin typeface="Fredoka"/>
                <a:ea typeface="Fredoka"/>
                <a:cs typeface="Fredoka"/>
                <a:sym typeface="Fredoka"/>
              </a:rPr>
              <a:t>‘THEY ARE NOT REPRESENTATIVE’</a:t>
            </a:r>
          </a:p>
        </p:txBody>
      </p:sp>
      <p:sp>
        <p:nvSpPr>
          <p:cNvPr id="13" name="Freeform 13"/>
          <p:cNvSpPr/>
          <p:nvPr/>
        </p:nvSpPr>
        <p:spPr>
          <a:xfrm>
            <a:off x="6850695" y="5712708"/>
            <a:ext cx="4586610" cy="6272288"/>
          </a:xfrm>
          <a:custGeom>
            <a:avLst/>
            <a:gdLst/>
            <a:ahLst/>
            <a:cxnLst/>
            <a:rect l="l" t="t" r="r" b="b"/>
            <a:pathLst>
              <a:path w="4586610" h="6272288">
                <a:moveTo>
                  <a:pt x="0" y="0"/>
                </a:moveTo>
                <a:lnTo>
                  <a:pt x="4586610" y="0"/>
                </a:lnTo>
                <a:lnTo>
                  <a:pt x="4586610" y="6272287"/>
                </a:lnTo>
                <a:lnTo>
                  <a:pt x="0" y="62722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TextBox 14"/>
          <p:cNvSpPr txBox="1"/>
          <p:nvPr/>
        </p:nvSpPr>
        <p:spPr>
          <a:xfrm>
            <a:off x="1522383" y="2792703"/>
            <a:ext cx="15243234" cy="3480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39"/>
              </a:lnSpc>
            </a:pPr>
            <a:r>
              <a:rPr lang="en-US" sz="6599" dirty="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There’s no point listening to a few young people, Because They don’t speak for everyone.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2191" y="-494595"/>
            <a:ext cx="22552381" cy="11276191"/>
            <a:chOff x="0" y="0"/>
            <a:chExt cx="30069842" cy="150349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034921" cy="15034921"/>
            </a:xfrm>
            <a:custGeom>
              <a:avLst/>
              <a:gdLst/>
              <a:ahLst/>
              <a:cxnLst/>
              <a:rect l="l" t="t" r="r" b="b"/>
              <a:pathLst>
                <a:path w="15034921" h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15034921" y="0"/>
              <a:ext cx="15034921" cy="15034921"/>
            </a:xfrm>
            <a:custGeom>
              <a:avLst/>
              <a:gdLst/>
              <a:ahLst/>
              <a:cxnLst/>
              <a:rect l="l" t="t" r="r" b="b"/>
              <a:pathLst>
                <a:path w="15034921" h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884336" y="1247775"/>
            <a:ext cx="10519328" cy="1764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93"/>
              </a:lnSpc>
            </a:pPr>
            <a:r>
              <a:rPr lang="en-US" sz="13032">
                <a:solidFill>
                  <a:srgbClr val="FF00BF"/>
                </a:solidFill>
                <a:latin typeface="Fredoka"/>
                <a:ea typeface="Fredoka"/>
                <a:cs typeface="Fredoka"/>
                <a:sym typeface="Fredoka"/>
              </a:rPr>
              <a:t>UNFAIR!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3050649"/>
            <a:ext cx="16230600" cy="6840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959"/>
              </a:lnSpc>
              <a:spcBef>
                <a:spcPct val="0"/>
              </a:spcBef>
            </a:pPr>
            <a:r>
              <a:rPr lang="en-US" sz="4400" dirty="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Every child ha</a:t>
            </a:r>
            <a:r>
              <a:rPr lang="en-US" sz="4400" u="none" strike="noStrike" dirty="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s the right to be heard, even if they are the only one speaking. No group speaks for everyone. </a:t>
            </a:r>
            <a:endParaRPr lang="en-US" sz="4400" dirty="0">
              <a:solidFill>
                <a:srgbClr val="000000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marL="0" lvl="0" indent="0" algn="ctr">
              <a:lnSpc>
                <a:spcPts val="8959"/>
              </a:lnSpc>
              <a:spcBef>
                <a:spcPct val="0"/>
              </a:spcBef>
            </a:pPr>
            <a:endParaRPr lang="en-US" sz="4800" u="none" strike="noStrike" dirty="0">
              <a:solidFill>
                <a:srgbClr val="000000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marL="0" lvl="0" indent="0" algn="ctr">
              <a:lnSpc>
                <a:spcPts val="8959"/>
              </a:lnSpc>
              <a:spcBef>
                <a:spcPct val="0"/>
              </a:spcBef>
            </a:pPr>
            <a:r>
              <a:rPr lang="en-US" sz="6600" u="none" strike="noStrike" dirty="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Listening to a small group is always better than ignoring them altogether.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2191" y="-494595"/>
            <a:ext cx="22552381" cy="11276191"/>
            <a:chOff x="0" y="0"/>
            <a:chExt cx="30069842" cy="150349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034921" cy="15034921"/>
            </a:xfrm>
            <a:custGeom>
              <a:avLst/>
              <a:gdLst/>
              <a:ahLst/>
              <a:cxnLst/>
              <a:rect l="l" t="t" r="r" b="b"/>
              <a:pathLst>
                <a:path w="15034921" h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15034921" y="0"/>
              <a:ext cx="15034921" cy="15034921"/>
            </a:xfrm>
            <a:custGeom>
              <a:avLst/>
              <a:gdLst/>
              <a:ahLst/>
              <a:cxnLst/>
              <a:rect l="l" t="t" r="r" b="b"/>
              <a:pathLst>
                <a:path w="15034921" h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57275" y="6320616"/>
            <a:ext cx="16173450" cy="2728260"/>
            <a:chOff x="0" y="0"/>
            <a:chExt cx="4134246" cy="69739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34246" cy="697396"/>
            </a:xfrm>
            <a:custGeom>
              <a:avLst/>
              <a:gdLst/>
              <a:ahLst/>
              <a:cxnLst/>
              <a:rect l="l" t="t" r="r" b="b"/>
              <a:pathLst>
                <a:path w="4134246" h="697396">
                  <a:moveTo>
                    <a:pt x="30636" y="0"/>
                  </a:moveTo>
                  <a:lnTo>
                    <a:pt x="4103610" y="0"/>
                  </a:lnTo>
                  <a:cubicBezTo>
                    <a:pt x="4120530" y="0"/>
                    <a:pt x="4134246" y="13716"/>
                    <a:pt x="4134246" y="30636"/>
                  </a:cubicBezTo>
                  <a:lnTo>
                    <a:pt x="4134246" y="666760"/>
                  </a:lnTo>
                  <a:cubicBezTo>
                    <a:pt x="4134246" y="683680"/>
                    <a:pt x="4120530" y="697396"/>
                    <a:pt x="4103610" y="697396"/>
                  </a:cubicBezTo>
                  <a:lnTo>
                    <a:pt x="30636" y="697396"/>
                  </a:lnTo>
                  <a:cubicBezTo>
                    <a:pt x="13716" y="697396"/>
                    <a:pt x="0" y="683680"/>
                    <a:pt x="0" y="666760"/>
                  </a:cubicBezTo>
                  <a:lnTo>
                    <a:pt x="0" y="30636"/>
                  </a:lnTo>
                  <a:cubicBezTo>
                    <a:pt x="0" y="13716"/>
                    <a:pt x="13716" y="0"/>
                    <a:pt x="3063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32334C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134246" cy="735496"/>
            </a:xfrm>
            <a:prstGeom prst="rect">
              <a:avLst/>
            </a:prstGeom>
          </p:spPr>
          <p:txBody>
            <a:bodyPr lIns="79186" tIns="79186" rIns="79186" bIns="79186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811648" y="8111780"/>
            <a:ext cx="4281505" cy="482642"/>
          </a:xfrm>
          <a:custGeom>
            <a:avLst/>
            <a:gdLst/>
            <a:ahLst/>
            <a:cxnLst/>
            <a:rect l="l" t="t" r="r" b="b"/>
            <a:pathLst>
              <a:path w="4281505" h="482642">
                <a:moveTo>
                  <a:pt x="0" y="0"/>
                </a:moveTo>
                <a:lnTo>
                  <a:pt x="4281505" y="0"/>
                </a:lnTo>
                <a:lnTo>
                  <a:pt x="4281505" y="482642"/>
                </a:lnTo>
                <a:lnTo>
                  <a:pt x="0" y="4826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 flipH="1">
            <a:off x="11194847" y="8111780"/>
            <a:ext cx="4281505" cy="482642"/>
          </a:xfrm>
          <a:custGeom>
            <a:avLst/>
            <a:gdLst/>
            <a:ahLst/>
            <a:cxnLst/>
            <a:rect l="l" t="t" r="r" b="b"/>
            <a:pathLst>
              <a:path w="4281505" h="482642">
                <a:moveTo>
                  <a:pt x="4281505" y="0"/>
                </a:moveTo>
                <a:lnTo>
                  <a:pt x="0" y="0"/>
                </a:lnTo>
                <a:lnTo>
                  <a:pt x="0" y="482642"/>
                </a:lnTo>
                <a:lnTo>
                  <a:pt x="4281505" y="482642"/>
                </a:lnTo>
                <a:lnTo>
                  <a:pt x="428150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2651900" y="6927471"/>
            <a:ext cx="4601001" cy="1137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69"/>
              </a:lnSpc>
            </a:pPr>
            <a:r>
              <a:rPr lang="en-US" sz="8499">
                <a:solidFill>
                  <a:srgbClr val="FF00BF"/>
                </a:solidFill>
                <a:latin typeface="Fredoka"/>
                <a:ea typeface="Fredoka"/>
                <a:cs typeface="Fredoka"/>
                <a:sym typeface="Fredoka"/>
              </a:rPr>
              <a:t>TRUE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035099" y="6927471"/>
            <a:ext cx="4601001" cy="1137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69"/>
              </a:lnSpc>
            </a:pPr>
            <a:r>
              <a:rPr lang="en-US" sz="8499">
                <a:solidFill>
                  <a:srgbClr val="FF00BF"/>
                </a:solidFill>
                <a:latin typeface="Fredoka"/>
                <a:ea typeface="Fredoka"/>
                <a:cs typeface="Fredoka"/>
                <a:sym typeface="Fredoka"/>
              </a:rPr>
              <a:t>FALSE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96066" y="515465"/>
            <a:ext cx="17695868" cy="2596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10"/>
              </a:lnSpc>
            </a:pPr>
            <a:r>
              <a:rPr lang="en-US" sz="10500" dirty="0">
                <a:solidFill>
                  <a:srgbClr val="32334C"/>
                </a:solidFill>
                <a:latin typeface="Fredoka"/>
                <a:ea typeface="Fredoka"/>
                <a:cs typeface="Fredoka"/>
                <a:sym typeface="Fredoka"/>
              </a:rPr>
              <a:t>MYTH 6 </a:t>
            </a:r>
          </a:p>
          <a:p>
            <a:pPr algn="ctr">
              <a:lnSpc>
                <a:spcPts val="9383"/>
              </a:lnSpc>
            </a:pPr>
            <a:r>
              <a:rPr lang="en-US" sz="9199" dirty="0">
                <a:solidFill>
                  <a:srgbClr val="FF00BF"/>
                </a:solidFill>
                <a:latin typeface="Fredoka"/>
                <a:ea typeface="Fredoka"/>
                <a:cs typeface="Fredoka"/>
                <a:sym typeface="Fredoka"/>
              </a:rPr>
              <a:t>‘THEY ARE TOO VULNERABLE’</a:t>
            </a:r>
          </a:p>
        </p:txBody>
      </p:sp>
      <p:sp>
        <p:nvSpPr>
          <p:cNvPr id="13" name="Freeform 13"/>
          <p:cNvSpPr/>
          <p:nvPr/>
        </p:nvSpPr>
        <p:spPr>
          <a:xfrm>
            <a:off x="6850695" y="5712708"/>
            <a:ext cx="4586610" cy="6272288"/>
          </a:xfrm>
          <a:custGeom>
            <a:avLst/>
            <a:gdLst/>
            <a:ahLst/>
            <a:cxnLst/>
            <a:rect l="l" t="t" r="r" b="b"/>
            <a:pathLst>
              <a:path w="4586610" h="6272288">
                <a:moveTo>
                  <a:pt x="0" y="0"/>
                </a:moveTo>
                <a:lnTo>
                  <a:pt x="4586610" y="0"/>
                </a:lnTo>
                <a:lnTo>
                  <a:pt x="4586610" y="6272287"/>
                </a:lnTo>
                <a:lnTo>
                  <a:pt x="0" y="62722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TextBox 14"/>
          <p:cNvSpPr txBox="1"/>
          <p:nvPr/>
        </p:nvSpPr>
        <p:spPr>
          <a:xfrm>
            <a:off x="1522383" y="3561905"/>
            <a:ext cx="15243234" cy="1882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</a:pPr>
            <a:r>
              <a:rPr lang="en-US" sz="5399" dirty="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Some young people are going through too much. It is better not to involve them.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2191" y="-494595"/>
            <a:ext cx="22552381" cy="11276191"/>
            <a:chOff x="0" y="0"/>
            <a:chExt cx="30069842" cy="150349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034921" cy="15034921"/>
            </a:xfrm>
            <a:custGeom>
              <a:avLst/>
              <a:gdLst/>
              <a:ahLst/>
              <a:cxnLst/>
              <a:rect l="l" t="t" r="r" b="b"/>
              <a:pathLst>
                <a:path w="15034921" h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15034921" y="0"/>
              <a:ext cx="15034921" cy="15034921"/>
            </a:xfrm>
            <a:custGeom>
              <a:avLst/>
              <a:gdLst/>
              <a:ahLst/>
              <a:cxnLst/>
              <a:rect l="l" t="t" r="r" b="b"/>
              <a:pathLst>
                <a:path w="15034921" h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884336" y="1247775"/>
            <a:ext cx="10519328" cy="1764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93"/>
              </a:lnSpc>
            </a:pPr>
            <a:r>
              <a:rPr lang="en-US" sz="13032">
                <a:solidFill>
                  <a:srgbClr val="FF00BF"/>
                </a:solidFill>
                <a:latin typeface="Fredoka"/>
                <a:ea typeface="Fredoka"/>
                <a:cs typeface="Fredoka"/>
                <a:sym typeface="Fredoka"/>
              </a:rPr>
              <a:t>FALSE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3087987"/>
            <a:ext cx="16230600" cy="6784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960"/>
              </a:lnSpc>
              <a:spcBef>
                <a:spcPct val="0"/>
              </a:spcBef>
            </a:pPr>
            <a:r>
              <a:rPr lang="en-US" sz="7200" dirty="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Being vulnerable do</a:t>
            </a:r>
            <a:r>
              <a:rPr lang="en-US" sz="7200" u="none" strike="noStrike" dirty="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esn’t mean you should be left out. It means being heard is even more important. </a:t>
            </a:r>
          </a:p>
          <a:p>
            <a:pPr marL="0" lvl="0" indent="0" algn="ctr">
              <a:lnSpc>
                <a:spcPts val="8960"/>
              </a:lnSpc>
              <a:spcBef>
                <a:spcPct val="0"/>
              </a:spcBef>
            </a:pPr>
            <a:endParaRPr lang="en-US" sz="4800" dirty="0">
              <a:solidFill>
                <a:srgbClr val="000000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marL="0" lvl="0" indent="0" algn="ctr">
              <a:lnSpc>
                <a:spcPts val="8960"/>
              </a:lnSpc>
              <a:spcBef>
                <a:spcPct val="0"/>
              </a:spcBef>
            </a:pPr>
            <a:r>
              <a:rPr lang="en-US" sz="4800" u="none" strike="noStrike" dirty="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Feeling safe and supported can help young people take part in a way that works for them.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2191" y="-494595"/>
            <a:ext cx="22552381" cy="11276191"/>
            <a:chOff x="0" y="0"/>
            <a:chExt cx="30069842" cy="150349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034921" cy="15034921"/>
            </a:xfrm>
            <a:custGeom>
              <a:avLst/>
              <a:gdLst/>
              <a:ahLst/>
              <a:cxnLst/>
              <a:rect l="l" t="t" r="r" b="b"/>
              <a:pathLst>
                <a:path w="15034921" h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15034921" y="0"/>
              <a:ext cx="15034921" cy="15034921"/>
            </a:xfrm>
            <a:custGeom>
              <a:avLst/>
              <a:gdLst/>
              <a:ahLst/>
              <a:cxnLst/>
              <a:rect l="l" t="t" r="r" b="b"/>
              <a:pathLst>
                <a:path w="15034921" h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57275" y="6320616"/>
            <a:ext cx="16173450" cy="2728260"/>
            <a:chOff x="0" y="0"/>
            <a:chExt cx="4134246" cy="69739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34246" cy="697396"/>
            </a:xfrm>
            <a:custGeom>
              <a:avLst/>
              <a:gdLst/>
              <a:ahLst/>
              <a:cxnLst/>
              <a:rect l="l" t="t" r="r" b="b"/>
              <a:pathLst>
                <a:path w="4134246" h="697396">
                  <a:moveTo>
                    <a:pt x="30636" y="0"/>
                  </a:moveTo>
                  <a:lnTo>
                    <a:pt x="4103610" y="0"/>
                  </a:lnTo>
                  <a:cubicBezTo>
                    <a:pt x="4120530" y="0"/>
                    <a:pt x="4134246" y="13716"/>
                    <a:pt x="4134246" y="30636"/>
                  </a:cubicBezTo>
                  <a:lnTo>
                    <a:pt x="4134246" y="666760"/>
                  </a:lnTo>
                  <a:cubicBezTo>
                    <a:pt x="4134246" y="683680"/>
                    <a:pt x="4120530" y="697396"/>
                    <a:pt x="4103610" y="697396"/>
                  </a:cubicBezTo>
                  <a:lnTo>
                    <a:pt x="30636" y="697396"/>
                  </a:lnTo>
                  <a:cubicBezTo>
                    <a:pt x="13716" y="697396"/>
                    <a:pt x="0" y="683680"/>
                    <a:pt x="0" y="666760"/>
                  </a:cubicBezTo>
                  <a:lnTo>
                    <a:pt x="0" y="30636"/>
                  </a:lnTo>
                  <a:cubicBezTo>
                    <a:pt x="0" y="13716"/>
                    <a:pt x="13716" y="0"/>
                    <a:pt x="3063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32334C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134246" cy="735496"/>
            </a:xfrm>
            <a:prstGeom prst="rect">
              <a:avLst/>
            </a:prstGeom>
          </p:spPr>
          <p:txBody>
            <a:bodyPr lIns="79186" tIns="79186" rIns="79186" bIns="79186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811648" y="8111780"/>
            <a:ext cx="4281505" cy="482642"/>
          </a:xfrm>
          <a:custGeom>
            <a:avLst/>
            <a:gdLst/>
            <a:ahLst/>
            <a:cxnLst/>
            <a:rect l="l" t="t" r="r" b="b"/>
            <a:pathLst>
              <a:path w="4281505" h="482642">
                <a:moveTo>
                  <a:pt x="0" y="0"/>
                </a:moveTo>
                <a:lnTo>
                  <a:pt x="4281505" y="0"/>
                </a:lnTo>
                <a:lnTo>
                  <a:pt x="4281505" y="482642"/>
                </a:lnTo>
                <a:lnTo>
                  <a:pt x="0" y="4826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 flipH="1">
            <a:off x="11194847" y="8111780"/>
            <a:ext cx="4281505" cy="482642"/>
          </a:xfrm>
          <a:custGeom>
            <a:avLst/>
            <a:gdLst/>
            <a:ahLst/>
            <a:cxnLst/>
            <a:rect l="l" t="t" r="r" b="b"/>
            <a:pathLst>
              <a:path w="4281505" h="482642">
                <a:moveTo>
                  <a:pt x="4281505" y="0"/>
                </a:moveTo>
                <a:lnTo>
                  <a:pt x="0" y="0"/>
                </a:lnTo>
                <a:lnTo>
                  <a:pt x="0" y="482642"/>
                </a:lnTo>
                <a:lnTo>
                  <a:pt x="4281505" y="482642"/>
                </a:lnTo>
                <a:lnTo>
                  <a:pt x="428150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2651900" y="6927471"/>
            <a:ext cx="4601001" cy="1137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69"/>
              </a:lnSpc>
            </a:pPr>
            <a:r>
              <a:rPr lang="en-US" sz="8499">
                <a:solidFill>
                  <a:srgbClr val="FF00BF"/>
                </a:solidFill>
                <a:latin typeface="Fredoka"/>
                <a:ea typeface="Fredoka"/>
                <a:cs typeface="Fredoka"/>
                <a:sym typeface="Fredoka"/>
              </a:rPr>
              <a:t>TRUE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035099" y="6927471"/>
            <a:ext cx="4601001" cy="1137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69"/>
              </a:lnSpc>
            </a:pPr>
            <a:r>
              <a:rPr lang="en-US" sz="8499">
                <a:solidFill>
                  <a:srgbClr val="FF00BF"/>
                </a:solidFill>
                <a:latin typeface="Fredoka"/>
                <a:ea typeface="Fredoka"/>
                <a:cs typeface="Fredoka"/>
                <a:sym typeface="Fredoka"/>
              </a:rPr>
              <a:t>FALSE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96066" y="515465"/>
            <a:ext cx="17695868" cy="2307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10"/>
              </a:lnSpc>
            </a:pPr>
            <a:r>
              <a:rPr lang="en-US" sz="10500" dirty="0">
                <a:solidFill>
                  <a:srgbClr val="32334C"/>
                </a:solidFill>
                <a:latin typeface="Fredoka"/>
                <a:ea typeface="Fredoka"/>
                <a:cs typeface="Fredoka"/>
                <a:sym typeface="Fredoka"/>
              </a:rPr>
              <a:t>MYTH 7 </a:t>
            </a:r>
          </a:p>
          <a:p>
            <a:pPr algn="ctr">
              <a:lnSpc>
                <a:spcPts val="7344"/>
              </a:lnSpc>
            </a:pPr>
            <a:r>
              <a:rPr lang="en-US" sz="7200" dirty="0">
                <a:solidFill>
                  <a:srgbClr val="FF00BF"/>
                </a:solidFill>
                <a:latin typeface="Fredoka"/>
                <a:ea typeface="Fredoka"/>
                <a:cs typeface="Fredoka"/>
                <a:sym typeface="Fredoka"/>
              </a:rPr>
              <a:t>‘PARTICIPATION VERSUS PROTECTION’</a:t>
            </a:r>
          </a:p>
        </p:txBody>
      </p:sp>
      <p:sp>
        <p:nvSpPr>
          <p:cNvPr id="13" name="Freeform 13"/>
          <p:cNvSpPr/>
          <p:nvPr/>
        </p:nvSpPr>
        <p:spPr>
          <a:xfrm>
            <a:off x="6850695" y="5712708"/>
            <a:ext cx="4586610" cy="6272288"/>
          </a:xfrm>
          <a:custGeom>
            <a:avLst/>
            <a:gdLst/>
            <a:ahLst/>
            <a:cxnLst/>
            <a:rect l="l" t="t" r="r" b="b"/>
            <a:pathLst>
              <a:path w="4586610" h="6272288">
                <a:moveTo>
                  <a:pt x="0" y="0"/>
                </a:moveTo>
                <a:lnTo>
                  <a:pt x="4586610" y="0"/>
                </a:lnTo>
                <a:lnTo>
                  <a:pt x="4586610" y="6272287"/>
                </a:lnTo>
                <a:lnTo>
                  <a:pt x="0" y="62722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TextBox 14"/>
          <p:cNvSpPr txBox="1"/>
          <p:nvPr/>
        </p:nvSpPr>
        <p:spPr>
          <a:xfrm>
            <a:off x="1522383" y="3188894"/>
            <a:ext cx="15243234" cy="19970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5799" dirty="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Young people should be protected from difficult topics by keeping them out of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2191" y="-494595"/>
            <a:ext cx="22552381" cy="11276191"/>
            <a:chOff x="0" y="0"/>
            <a:chExt cx="30069842" cy="150349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034921" cy="15034921"/>
            </a:xfrm>
            <a:custGeom>
              <a:avLst/>
              <a:gdLst/>
              <a:ahLst/>
              <a:cxnLst/>
              <a:rect l="l" t="t" r="r" b="b"/>
              <a:pathLst>
                <a:path w="15034921" h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15034921" y="0"/>
              <a:ext cx="15034921" cy="15034921"/>
            </a:xfrm>
            <a:custGeom>
              <a:avLst/>
              <a:gdLst/>
              <a:ahLst/>
              <a:cxnLst/>
              <a:rect l="l" t="t" r="r" b="b"/>
              <a:pathLst>
                <a:path w="15034921" h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884336" y="1247775"/>
            <a:ext cx="10519328" cy="1764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93"/>
              </a:lnSpc>
            </a:pPr>
            <a:r>
              <a:rPr lang="en-US" sz="13032">
                <a:solidFill>
                  <a:srgbClr val="FF00BF"/>
                </a:solidFill>
                <a:latin typeface="Fredoka"/>
                <a:ea typeface="Fredoka"/>
                <a:cs typeface="Fredoka"/>
                <a:sym typeface="Fredoka"/>
              </a:rPr>
              <a:t>FALSE!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3446583"/>
            <a:ext cx="16230600" cy="6091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519"/>
              </a:lnSpc>
              <a:spcBef>
                <a:spcPct val="0"/>
              </a:spcBef>
            </a:pPr>
            <a:r>
              <a:rPr lang="en-US" sz="4400" dirty="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You can’t pro</a:t>
            </a:r>
            <a:r>
              <a:rPr lang="en-US" sz="4400" u="none" strike="noStrike" dirty="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tect children properly without listening to them. And they won’t speak openly unless they feel safe. </a:t>
            </a:r>
          </a:p>
          <a:p>
            <a:pPr marL="0" lvl="0" indent="0" algn="ctr">
              <a:lnSpc>
                <a:spcPts val="9519"/>
              </a:lnSpc>
              <a:spcBef>
                <a:spcPct val="0"/>
              </a:spcBef>
            </a:pPr>
            <a:endParaRPr lang="en-US" sz="6799" dirty="0">
              <a:solidFill>
                <a:srgbClr val="000000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marL="0" lvl="0" indent="0" algn="ctr">
              <a:lnSpc>
                <a:spcPts val="9519"/>
              </a:lnSpc>
              <a:spcBef>
                <a:spcPct val="0"/>
              </a:spcBef>
            </a:pPr>
            <a:r>
              <a:rPr lang="en-US" sz="8000" u="none" strike="noStrike" dirty="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Being safe and being heard go together.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BBF7EC-24C2-06A4-ACDD-6C0DEEA24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0CC3A05-DCCC-CCA8-63BF-073DEB3FA395}"/>
              </a:ext>
            </a:extLst>
          </p:cNvPr>
          <p:cNvGrpSpPr/>
          <p:nvPr/>
        </p:nvGrpSpPr>
        <p:grpSpPr>
          <a:xfrm>
            <a:off x="-2132191" y="-494595"/>
            <a:ext cx="22552381" cy="11276191"/>
            <a:chOff x="0" y="0"/>
            <a:chExt cx="30069842" cy="1503492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77FCA6E-BC39-B6F9-C90D-E1ACA4B1AACB}"/>
                </a:ext>
              </a:extLst>
            </p:cNvPr>
            <p:cNvSpPr/>
            <p:nvPr/>
          </p:nvSpPr>
          <p:spPr>
            <a:xfrm>
              <a:off x="0" y="0"/>
              <a:ext cx="15034921" cy="15034921"/>
            </a:xfrm>
            <a:custGeom>
              <a:avLst/>
              <a:gdLst/>
              <a:ahLst/>
              <a:cxnLst/>
              <a:rect l="l" t="t" r="r" b="b"/>
              <a:pathLst>
                <a:path w="15034921" h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15EAF16-8BD3-D963-F3A3-FC12B53CF669}"/>
                </a:ext>
              </a:extLst>
            </p:cNvPr>
            <p:cNvSpPr/>
            <p:nvPr/>
          </p:nvSpPr>
          <p:spPr>
            <a:xfrm>
              <a:off x="15034921" y="0"/>
              <a:ext cx="15034921" cy="15034921"/>
            </a:xfrm>
            <a:custGeom>
              <a:avLst/>
              <a:gdLst/>
              <a:ahLst/>
              <a:cxnLst/>
              <a:rect l="l" t="t" r="r" b="b"/>
              <a:pathLst>
                <a:path w="15034921" h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F5F82BA5-AE0C-3245-4F3C-85151C882656}"/>
              </a:ext>
            </a:extLst>
          </p:cNvPr>
          <p:cNvGrpSpPr/>
          <p:nvPr/>
        </p:nvGrpSpPr>
        <p:grpSpPr>
          <a:xfrm>
            <a:off x="1057275" y="6320616"/>
            <a:ext cx="16173450" cy="2728260"/>
            <a:chOff x="0" y="0"/>
            <a:chExt cx="4134246" cy="69739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69520EE5-1811-D366-5A6C-F88CD7BC762E}"/>
                </a:ext>
              </a:extLst>
            </p:cNvPr>
            <p:cNvSpPr/>
            <p:nvPr/>
          </p:nvSpPr>
          <p:spPr>
            <a:xfrm>
              <a:off x="0" y="0"/>
              <a:ext cx="4134246" cy="697396"/>
            </a:xfrm>
            <a:custGeom>
              <a:avLst/>
              <a:gdLst/>
              <a:ahLst/>
              <a:cxnLst/>
              <a:rect l="l" t="t" r="r" b="b"/>
              <a:pathLst>
                <a:path w="4134246" h="697396">
                  <a:moveTo>
                    <a:pt x="30636" y="0"/>
                  </a:moveTo>
                  <a:lnTo>
                    <a:pt x="4103610" y="0"/>
                  </a:lnTo>
                  <a:cubicBezTo>
                    <a:pt x="4120530" y="0"/>
                    <a:pt x="4134246" y="13716"/>
                    <a:pt x="4134246" y="30636"/>
                  </a:cubicBezTo>
                  <a:lnTo>
                    <a:pt x="4134246" y="666760"/>
                  </a:lnTo>
                  <a:cubicBezTo>
                    <a:pt x="4134246" y="683680"/>
                    <a:pt x="4120530" y="697396"/>
                    <a:pt x="4103610" y="697396"/>
                  </a:cubicBezTo>
                  <a:lnTo>
                    <a:pt x="30636" y="697396"/>
                  </a:lnTo>
                  <a:cubicBezTo>
                    <a:pt x="13716" y="697396"/>
                    <a:pt x="0" y="683680"/>
                    <a:pt x="0" y="666760"/>
                  </a:cubicBezTo>
                  <a:lnTo>
                    <a:pt x="0" y="30636"/>
                  </a:lnTo>
                  <a:cubicBezTo>
                    <a:pt x="0" y="13716"/>
                    <a:pt x="13716" y="0"/>
                    <a:pt x="3063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32334C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801359AD-E5C7-5AE9-EAB2-F0F43F8CC937}"/>
                </a:ext>
              </a:extLst>
            </p:cNvPr>
            <p:cNvSpPr txBox="1"/>
            <p:nvPr/>
          </p:nvSpPr>
          <p:spPr>
            <a:xfrm>
              <a:off x="0" y="-38100"/>
              <a:ext cx="4134246" cy="735496"/>
            </a:xfrm>
            <a:prstGeom prst="rect">
              <a:avLst/>
            </a:prstGeom>
          </p:spPr>
          <p:txBody>
            <a:bodyPr lIns="79186" tIns="79186" rIns="79186" bIns="79186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172A6E2A-6396-270F-B80D-7FA66D3A57E3}"/>
              </a:ext>
            </a:extLst>
          </p:cNvPr>
          <p:cNvSpPr/>
          <p:nvPr/>
        </p:nvSpPr>
        <p:spPr>
          <a:xfrm>
            <a:off x="2811648" y="8111780"/>
            <a:ext cx="4281505" cy="482642"/>
          </a:xfrm>
          <a:custGeom>
            <a:avLst/>
            <a:gdLst/>
            <a:ahLst/>
            <a:cxnLst/>
            <a:rect l="l" t="t" r="r" b="b"/>
            <a:pathLst>
              <a:path w="4281505" h="482642">
                <a:moveTo>
                  <a:pt x="0" y="0"/>
                </a:moveTo>
                <a:lnTo>
                  <a:pt x="4281505" y="0"/>
                </a:lnTo>
                <a:lnTo>
                  <a:pt x="4281505" y="482642"/>
                </a:lnTo>
                <a:lnTo>
                  <a:pt x="0" y="4826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C1DFBBB5-894F-7D45-F488-DC6BE5CB1E8F}"/>
              </a:ext>
            </a:extLst>
          </p:cNvPr>
          <p:cNvSpPr/>
          <p:nvPr/>
        </p:nvSpPr>
        <p:spPr>
          <a:xfrm flipH="1">
            <a:off x="11194847" y="8111780"/>
            <a:ext cx="4281505" cy="482642"/>
          </a:xfrm>
          <a:custGeom>
            <a:avLst/>
            <a:gdLst/>
            <a:ahLst/>
            <a:cxnLst/>
            <a:rect l="l" t="t" r="r" b="b"/>
            <a:pathLst>
              <a:path w="4281505" h="482642">
                <a:moveTo>
                  <a:pt x="4281505" y="0"/>
                </a:moveTo>
                <a:lnTo>
                  <a:pt x="0" y="0"/>
                </a:lnTo>
                <a:lnTo>
                  <a:pt x="0" y="482642"/>
                </a:lnTo>
                <a:lnTo>
                  <a:pt x="4281505" y="482642"/>
                </a:lnTo>
                <a:lnTo>
                  <a:pt x="428150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6D5BB721-D64E-13C5-DC78-16B032E60BDE}"/>
              </a:ext>
            </a:extLst>
          </p:cNvPr>
          <p:cNvSpPr txBox="1"/>
          <p:nvPr/>
        </p:nvSpPr>
        <p:spPr>
          <a:xfrm>
            <a:off x="2651900" y="6927471"/>
            <a:ext cx="4601001" cy="1137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69"/>
              </a:lnSpc>
            </a:pPr>
            <a:r>
              <a:rPr lang="en-US" sz="8499">
                <a:solidFill>
                  <a:srgbClr val="FF00BF"/>
                </a:solidFill>
                <a:latin typeface="Fredoka"/>
                <a:ea typeface="Fredoka"/>
                <a:cs typeface="Fredoka"/>
                <a:sym typeface="Fredoka"/>
              </a:rPr>
              <a:t>TRUE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8D6C69D1-1A17-3037-6264-9740A8627D02}"/>
              </a:ext>
            </a:extLst>
          </p:cNvPr>
          <p:cNvSpPr txBox="1"/>
          <p:nvPr/>
        </p:nvSpPr>
        <p:spPr>
          <a:xfrm>
            <a:off x="11035099" y="6927471"/>
            <a:ext cx="4601001" cy="1137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69"/>
              </a:lnSpc>
            </a:pPr>
            <a:r>
              <a:rPr lang="en-US" sz="8499">
                <a:solidFill>
                  <a:srgbClr val="FF00BF"/>
                </a:solidFill>
                <a:latin typeface="Fredoka"/>
                <a:ea typeface="Fredoka"/>
                <a:cs typeface="Fredoka"/>
                <a:sym typeface="Fredoka"/>
              </a:rPr>
              <a:t>FALSE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4E41EF54-C51B-8F71-F834-D1AFB718AEF1}"/>
              </a:ext>
            </a:extLst>
          </p:cNvPr>
          <p:cNvSpPr txBox="1"/>
          <p:nvPr/>
        </p:nvSpPr>
        <p:spPr>
          <a:xfrm>
            <a:off x="1194864" y="470148"/>
            <a:ext cx="16230600" cy="2649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10"/>
              </a:lnSpc>
            </a:pPr>
            <a:r>
              <a:rPr lang="en-US" sz="10500" dirty="0">
                <a:solidFill>
                  <a:srgbClr val="32334C"/>
                </a:solidFill>
                <a:latin typeface="Fredoka"/>
                <a:ea typeface="Fredoka"/>
                <a:cs typeface="Fredoka"/>
                <a:sym typeface="Fredoka"/>
              </a:rPr>
              <a:t>MYTH 1</a:t>
            </a:r>
          </a:p>
          <a:p>
            <a:pPr algn="ctr">
              <a:lnSpc>
                <a:spcPts val="9792"/>
              </a:lnSpc>
            </a:pPr>
            <a:r>
              <a:rPr lang="en-US" sz="9600" dirty="0">
                <a:solidFill>
                  <a:srgbClr val="FF00BF"/>
                </a:solidFill>
                <a:latin typeface="Fredoka"/>
                <a:ea typeface="Fredoka"/>
                <a:cs typeface="Fredoka"/>
                <a:sym typeface="Fredoka"/>
              </a:rPr>
              <a:t>‘ADULTS KNOW BEST’</a:t>
            </a: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298A4D50-8414-FB4F-CF31-0EFCC858FCFB}"/>
              </a:ext>
            </a:extLst>
          </p:cNvPr>
          <p:cNvSpPr/>
          <p:nvPr/>
        </p:nvSpPr>
        <p:spPr>
          <a:xfrm>
            <a:off x="6850695" y="5712708"/>
            <a:ext cx="4586610" cy="6272288"/>
          </a:xfrm>
          <a:custGeom>
            <a:avLst/>
            <a:gdLst/>
            <a:ahLst/>
            <a:cxnLst/>
            <a:rect l="l" t="t" r="r" b="b"/>
            <a:pathLst>
              <a:path w="4586610" h="6272288">
                <a:moveTo>
                  <a:pt x="0" y="0"/>
                </a:moveTo>
                <a:lnTo>
                  <a:pt x="4586610" y="0"/>
                </a:lnTo>
                <a:lnTo>
                  <a:pt x="4586610" y="6272287"/>
                </a:lnTo>
                <a:lnTo>
                  <a:pt x="0" y="62722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AAB36929-BFA5-DD0F-6ACD-8F17F01A5E4F}"/>
              </a:ext>
            </a:extLst>
          </p:cNvPr>
          <p:cNvSpPr txBox="1"/>
          <p:nvPr/>
        </p:nvSpPr>
        <p:spPr>
          <a:xfrm>
            <a:off x="1522383" y="3444487"/>
            <a:ext cx="15243234" cy="1953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5599" dirty="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You don’t need to ask children what they think, because adults know best.</a:t>
            </a:r>
          </a:p>
        </p:txBody>
      </p:sp>
    </p:spTree>
    <p:extLst>
      <p:ext uri="{BB962C8B-B14F-4D97-AF65-F5344CB8AC3E}">
        <p14:creationId xmlns:p14="http://schemas.microsoft.com/office/powerpoint/2010/main" val="390126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2191" y="-494595"/>
            <a:ext cx="22552381" cy="11276191"/>
            <a:chOff x="0" y="0"/>
            <a:chExt cx="30069842" cy="150349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034921" cy="15034921"/>
            </a:xfrm>
            <a:custGeom>
              <a:avLst/>
              <a:gdLst/>
              <a:ahLst/>
              <a:cxnLst/>
              <a:rect l="l" t="t" r="r" b="b"/>
              <a:pathLst>
                <a:path w="15034921" h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15034921" y="0"/>
              <a:ext cx="15034921" cy="15034921"/>
            </a:xfrm>
            <a:custGeom>
              <a:avLst/>
              <a:gdLst/>
              <a:ahLst/>
              <a:cxnLst/>
              <a:rect l="l" t="t" r="r" b="b"/>
              <a:pathLst>
                <a:path w="15034921" h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57275" y="6320616"/>
            <a:ext cx="16173450" cy="2728260"/>
            <a:chOff x="0" y="0"/>
            <a:chExt cx="4134246" cy="69739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34246" cy="697396"/>
            </a:xfrm>
            <a:custGeom>
              <a:avLst/>
              <a:gdLst/>
              <a:ahLst/>
              <a:cxnLst/>
              <a:rect l="l" t="t" r="r" b="b"/>
              <a:pathLst>
                <a:path w="4134246" h="697396">
                  <a:moveTo>
                    <a:pt x="30636" y="0"/>
                  </a:moveTo>
                  <a:lnTo>
                    <a:pt x="4103610" y="0"/>
                  </a:lnTo>
                  <a:cubicBezTo>
                    <a:pt x="4120530" y="0"/>
                    <a:pt x="4134246" y="13716"/>
                    <a:pt x="4134246" y="30636"/>
                  </a:cubicBezTo>
                  <a:lnTo>
                    <a:pt x="4134246" y="666760"/>
                  </a:lnTo>
                  <a:cubicBezTo>
                    <a:pt x="4134246" y="683680"/>
                    <a:pt x="4120530" y="697396"/>
                    <a:pt x="4103610" y="697396"/>
                  </a:cubicBezTo>
                  <a:lnTo>
                    <a:pt x="30636" y="697396"/>
                  </a:lnTo>
                  <a:cubicBezTo>
                    <a:pt x="13716" y="697396"/>
                    <a:pt x="0" y="683680"/>
                    <a:pt x="0" y="666760"/>
                  </a:cubicBezTo>
                  <a:lnTo>
                    <a:pt x="0" y="30636"/>
                  </a:lnTo>
                  <a:cubicBezTo>
                    <a:pt x="0" y="13716"/>
                    <a:pt x="13716" y="0"/>
                    <a:pt x="3063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32334C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134246" cy="735496"/>
            </a:xfrm>
            <a:prstGeom prst="rect">
              <a:avLst/>
            </a:prstGeom>
          </p:spPr>
          <p:txBody>
            <a:bodyPr lIns="79186" tIns="79186" rIns="79186" bIns="79186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811648" y="8111780"/>
            <a:ext cx="4281505" cy="482642"/>
          </a:xfrm>
          <a:custGeom>
            <a:avLst/>
            <a:gdLst/>
            <a:ahLst/>
            <a:cxnLst/>
            <a:rect l="l" t="t" r="r" b="b"/>
            <a:pathLst>
              <a:path w="4281505" h="482642">
                <a:moveTo>
                  <a:pt x="0" y="0"/>
                </a:moveTo>
                <a:lnTo>
                  <a:pt x="4281505" y="0"/>
                </a:lnTo>
                <a:lnTo>
                  <a:pt x="4281505" y="482642"/>
                </a:lnTo>
                <a:lnTo>
                  <a:pt x="0" y="4826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 flipH="1">
            <a:off x="11194847" y="8111780"/>
            <a:ext cx="4281505" cy="482642"/>
          </a:xfrm>
          <a:custGeom>
            <a:avLst/>
            <a:gdLst/>
            <a:ahLst/>
            <a:cxnLst/>
            <a:rect l="l" t="t" r="r" b="b"/>
            <a:pathLst>
              <a:path w="4281505" h="482642">
                <a:moveTo>
                  <a:pt x="4281505" y="0"/>
                </a:moveTo>
                <a:lnTo>
                  <a:pt x="0" y="0"/>
                </a:lnTo>
                <a:lnTo>
                  <a:pt x="0" y="482642"/>
                </a:lnTo>
                <a:lnTo>
                  <a:pt x="4281505" y="482642"/>
                </a:lnTo>
                <a:lnTo>
                  <a:pt x="428150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2364889" y="6927471"/>
            <a:ext cx="4601001" cy="1137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69"/>
              </a:lnSpc>
            </a:pPr>
            <a:r>
              <a:rPr lang="en-US" sz="8499">
                <a:solidFill>
                  <a:srgbClr val="FF00BF"/>
                </a:solidFill>
                <a:latin typeface="Fredoka"/>
                <a:ea typeface="Fredoka"/>
                <a:cs typeface="Fredoka"/>
                <a:sym typeface="Fredoka"/>
              </a:rPr>
              <a:t>FAIR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194847" y="6927471"/>
            <a:ext cx="5522458" cy="1137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69"/>
              </a:lnSpc>
            </a:pPr>
            <a:r>
              <a:rPr lang="en-US" sz="8499">
                <a:solidFill>
                  <a:srgbClr val="FF00BF"/>
                </a:solidFill>
                <a:latin typeface="Fredoka"/>
                <a:ea typeface="Fredoka"/>
                <a:cs typeface="Fredoka"/>
                <a:sym typeface="Fredoka"/>
              </a:rPr>
              <a:t>UNFAIR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96066" y="515465"/>
            <a:ext cx="17695868" cy="2649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10"/>
              </a:lnSpc>
            </a:pPr>
            <a:r>
              <a:rPr lang="en-US" sz="10500" dirty="0">
                <a:solidFill>
                  <a:srgbClr val="32334C"/>
                </a:solidFill>
                <a:latin typeface="Fredoka"/>
                <a:ea typeface="Fredoka"/>
                <a:cs typeface="Fredoka"/>
                <a:sym typeface="Fredoka"/>
              </a:rPr>
              <a:t>MYTH 8</a:t>
            </a:r>
          </a:p>
          <a:p>
            <a:pPr algn="ctr">
              <a:lnSpc>
                <a:spcPts val="9791"/>
              </a:lnSpc>
            </a:pPr>
            <a:r>
              <a:rPr lang="en-US" sz="9599" dirty="0">
                <a:solidFill>
                  <a:srgbClr val="FF00BF"/>
                </a:solidFill>
                <a:latin typeface="Fredoka"/>
                <a:ea typeface="Fredoka"/>
                <a:cs typeface="Fredoka"/>
                <a:sym typeface="Fredoka"/>
              </a:rPr>
              <a:t>‘IT’S TOO SENSITIVE’</a:t>
            </a:r>
          </a:p>
        </p:txBody>
      </p:sp>
      <p:sp>
        <p:nvSpPr>
          <p:cNvPr id="13" name="Freeform 13"/>
          <p:cNvSpPr/>
          <p:nvPr/>
        </p:nvSpPr>
        <p:spPr>
          <a:xfrm>
            <a:off x="6850695" y="5712708"/>
            <a:ext cx="4586610" cy="6272288"/>
          </a:xfrm>
          <a:custGeom>
            <a:avLst/>
            <a:gdLst/>
            <a:ahLst/>
            <a:cxnLst/>
            <a:rect l="l" t="t" r="r" b="b"/>
            <a:pathLst>
              <a:path w="4586610" h="6272288">
                <a:moveTo>
                  <a:pt x="0" y="0"/>
                </a:moveTo>
                <a:lnTo>
                  <a:pt x="4586610" y="0"/>
                </a:lnTo>
                <a:lnTo>
                  <a:pt x="4586610" y="6272287"/>
                </a:lnTo>
                <a:lnTo>
                  <a:pt x="0" y="62722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TextBox 14"/>
          <p:cNvSpPr txBox="1"/>
          <p:nvPr/>
        </p:nvSpPr>
        <p:spPr>
          <a:xfrm>
            <a:off x="1522383" y="3613505"/>
            <a:ext cx="15243234" cy="1882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</a:pPr>
            <a:r>
              <a:rPr lang="en-US" sz="5399" dirty="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Some things are too upsetting or difficult to talk about with young people.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37932" y="-494595"/>
            <a:ext cx="22552381" cy="11276191"/>
            <a:chOff x="0" y="0"/>
            <a:chExt cx="30069842" cy="150349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034921" cy="15034921"/>
            </a:xfrm>
            <a:custGeom>
              <a:avLst/>
              <a:gdLst/>
              <a:ahLst/>
              <a:cxnLst/>
              <a:rect l="l" t="t" r="r" b="b"/>
              <a:pathLst>
                <a:path w="15034921" h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15034921" y="0"/>
              <a:ext cx="15034921" cy="15034921"/>
            </a:xfrm>
            <a:custGeom>
              <a:avLst/>
              <a:gdLst/>
              <a:ahLst/>
              <a:cxnLst/>
              <a:rect l="l" t="t" r="r" b="b"/>
              <a:pathLst>
                <a:path w="15034921" h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884336" y="1247775"/>
            <a:ext cx="10519328" cy="1764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93"/>
              </a:lnSpc>
            </a:pPr>
            <a:r>
              <a:rPr lang="en-US" sz="13032">
                <a:solidFill>
                  <a:srgbClr val="FF00BF"/>
                </a:solidFill>
                <a:latin typeface="Fredoka"/>
                <a:ea typeface="Fredoka"/>
                <a:cs typeface="Fredoka"/>
                <a:sym typeface="Fredoka"/>
              </a:rPr>
              <a:t>FALSE!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3446583"/>
            <a:ext cx="16230600" cy="5770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959"/>
              </a:lnSpc>
              <a:spcBef>
                <a:spcPct val="0"/>
              </a:spcBef>
            </a:pPr>
            <a:r>
              <a:rPr lang="en-US" sz="4400" dirty="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Avoiding sensitive issues doesn’t pro</a:t>
            </a:r>
            <a:r>
              <a:rPr lang="en-US" sz="4400" u="none" strike="noStrike" dirty="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tect young people but can leave them feeling alone and isolated. </a:t>
            </a:r>
            <a:endParaRPr lang="en-US" sz="100" dirty="0">
              <a:solidFill>
                <a:srgbClr val="000000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marL="0" lvl="0" indent="0" algn="ctr">
              <a:lnSpc>
                <a:spcPts val="8959"/>
              </a:lnSpc>
              <a:spcBef>
                <a:spcPct val="0"/>
              </a:spcBef>
            </a:pPr>
            <a:endParaRPr lang="en-US" sz="5400" u="none" strike="noStrike" dirty="0">
              <a:solidFill>
                <a:srgbClr val="000000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marL="0" lvl="0" indent="0" algn="ctr">
              <a:lnSpc>
                <a:spcPts val="8959"/>
              </a:lnSpc>
              <a:spcBef>
                <a:spcPct val="0"/>
              </a:spcBef>
            </a:pPr>
            <a:r>
              <a:rPr lang="en-US" sz="8000" u="none" strike="noStrike" dirty="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The safest way to talk is to ask young people how.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2191" y="-494595"/>
            <a:ext cx="22552381" cy="11276191"/>
            <a:chOff x="0" y="0"/>
            <a:chExt cx="30069842" cy="150349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034921" cy="15034921"/>
            </a:xfrm>
            <a:custGeom>
              <a:avLst/>
              <a:gdLst/>
              <a:ahLst/>
              <a:cxnLst/>
              <a:rect l="l" t="t" r="r" b="b"/>
              <a:pathLst>
                <a:path w="15034921" h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15034921" y="0"/>
              <a:ext cx="15034921" cy="15034921"/>
            </a:xfrm>
            <a:custGeom>
              <a:avLst/>
              <a:gdLst/>
              <a:ahLst/>
              <a:cxnLst/>
              <a:rect l="l" t="t" r="r" b="b"/>
              <a:pathLst>
                <a:path w="15034921" h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57275" y="6320616"/>
            <a:ext cx="16173450" cy="2728260"/>
            <a:chOff x="0" y="0"/>
            <a:chExt cx="4134246" cy="69739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34246" cy="697396"/>
            </a:xfrm>
            <a:custGeom>
              <a:avLst/>
              <a:gdLst/>
              <a:ahLst/>
              <a:cxnLst/>
              <a:rect l="l" t="t" r="r" b="b"/>
              <a:pathLst>
                <a:path w="4134246" h="697396">
                  <a:moveTo>
                    <a:pt x="30636" y="0"/>
                  </a:moveTo>
                  <a:lnTo>
                    <a:pt x="4103610" y="0"/>
                  </a:lnTo>
                  <a:cubicBezTo>
                    <a:pt x="4120530" y="0"/>
                    <a:pt x="4134246" y="13716"/>
                    <a:pt x="4134246" y="30636"/>
                  </a:cubicBezTo>
                  <a:lnTo>
                    <a:pt x="4134246" y="666760"/>
                  </a:lnTo>
                  <a:cubicBezTo>
                    <a:pt x="4134246" y="683680"/>
                    <a:pt x="4120530" y="697396"/>
                    <a:pt x="4103610" y="697396"/>
                  </a:cubicBezTo>
                  <a:lnTo>
                    <a:pt x="30636" y="697396"/>
                  </a:lnTo>
                  <a:cubicBezTo>
                    <a:pt x="13716" y="697396"/>
                    <a:pt x="0" y="683680"/>
                    <a:pt x="0" y="666760"/>
                  </a:cubicBezTo>
                  <a:lnTo>
                    <a:pt x="0" y="30636"/>
                  </a:lnTo>
                  <a:cubicBezTo>
                    <a:pt x="0" y="13716"/>
                    <a:pt x="13716" y="0"/>
                    <a:pt x="3063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32334C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134246" cy="735496"/>
            </a:xfrm>
            <a:prstGeom prst="rect">
              <a:avLst/>
            </a:prstGeom>
          </p:spPr>
          <p:txBody>
            <a:bodyPr lIns="79186" tIns="79186" rIns="79186" bIns="79186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811648" y="8111780"/>
            <a:ext cx="4281505" cy="482642"/>
          </a:xfrm>
          <a:custGeom>
            <a:avLst/>
            <a:gdLst/>
            <a:ahLst/>
            <a:cxnLst/>
            <a:rect l="l" t="t" r="r" b="b"/>
            <a:pathLst>
              <a:path w="4281505" h="482642">
                <a:moveTo>
                  <a:pt x="0" y="0"/>
                </a:moveTo>
                <a:lnTo>
                  <a:pt x="4281505" y="0"/>
                </a:lnTo>
                <a:lnTo>
                  <a:pt x="4281505" y="482642"/>
                </a:lnTo>
                <a:lnTo>
                  <a:pt x="0" y="4826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 flipH="1">
            <a:off x="11194847" y="8111780"/>
            <a:ext cx="4281505" cy="482642"/>
          </a:xfrm>
          <a:custGeom>
            <a:avLst/>
            <a:gdLst/>
            <a:ahLst/>
            <a:cxnLst/>
            <a:rect l="l" t="t" r="r" b="b"/>
            <a:pathLst>
              <a:path w="4281505" h="482642">
                <a:moveTo>
                  <a:pt x="4281505" y="0"/>
                </a:moveTo>
                <a:lnTo>
                  <a:pt x="0" y="0"/>
                </a:lnTo>
                <a:lnTo>
                  <a:pt x="0" y="482642"/>
                </a:lnTo>
                <a:lnTo>
                  <a:pt x="4281505" y="482642"/>
                </a:lnTo>
                <a:lnTo>
                  <a:pt x="428150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2651900" y="6927471"/>
            <a:ext cx="4601001" cy="1137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69"/>
              </a:lnSpc>
            </a:pPr>
            <a:r>
              <a:rPr lang="en-US" sz="8499">
                <a:solidFill>
                  <a:srgbClr val="FF00BF"/>
                </a:solidFill>
                <a:latin typeface="Fredoka"/>
                <a:ea typeface="Fredoka"/>
                <a:cs typeface="Fredoka"/>
                <a:sym typeface="Fredoka"/>
              </a:rPr>
              <a:t>TRUE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035099" y="6927471"/>
            <a:ext cx="4601001" cy="1137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69"/>
              </a:lnSpc>
            </a:pPr>
            <a:r>
              <a:rPr lang="en-US" sz="8499">
                <a:solidFill>
                  <a:srgbClr val="FF00BF"/>
                </a:solidFill>
                <a:latin typeface="Fredoka"/>
                <a:ea typeface="Fredoka"/>
                <a:cs typeface="Fredoka"/>
                <a:sym typeface="Fredoka"/>
              </a:rPr>
              <a:t>FALSE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96066" y="515465"/>
            <a:ext cx="17695868" cy="3783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10"/>
              </a:lnSpc>
            </a:pPr>
            <a:r>
              <a:rPr lang="en-US" sz="10500" dirty="0">
                <a:solidFill>
                  <a:srgbClr val="32334C"/>
                </a:solidFill>
                <a:latin typeface="Fredoka"/>
                <a:ea typeface="Fredoka"/>
                <a:cs typeface="Fredoka"/>
                <a:sym typeface="Fredoka"/>
              </a:rPr>
              <a:t>MYTH 9 </a:t>
            </a:r>
          </a:p>
          <a:p>
            <a:pPr algn="ctr">
              <a:lnSpc>
                <a:spcPts val="9384"/>
              </a:lnSpc>
            </a:pPr>
            <a:r>
              <a:rPr lang="en-US" sz="9200" dirty="0">
                <a:solidFill>
                  <a:srgbClr val="FF00BF"/>
                </a:solidFill>
                <a:latin typeface="Fredoka"/>
                <a:ea typeface="Fredoka"/>
                <a:cs typeface="Fredoka"/>
                <a:sym typeface="Fredoka"/>
              </a:rPr>
              <a:t>‘CHILDREN ARE THE EXPERTS IN THEIR OWN LIVES’</a:t>
            </a:r>
          </a:p>
        </p:txBody>
      </p:sp>
      <p:sp>
        <p:nvSpPr>
          <p:cNvPr id="13" name="Freeform 13"/>
          <p:cNvSpPr/>
          <p:nvPr/>
        </p:nvSpPr>
        <p:spPr>
          <a:xfrm>
            <a:off x="6850695" y="5712708"/>
            <a:ext cx="4586610" cy="6272288"/>
          </a:xfrm>
          <a:custGeom>
            <a:avLst/>
            <a:gdLst/>
            <a:ahLst/>
            <a:cxnLst/>
            <a:rect l="l" t="t" r="r" b="b"/>
            <a:pathLst>
              <a:path w="4586610" h="6272288">
                <a:moveTo>
                  <a:pt x="0" y="0"/>
                </a:moveTo>
                <a:lnTo>
                  <a:pt x="4586610" y="0"/>
                </a:lnTo>
                <a:lnTo>
                  <a:pt x="4586610" y="6272287"/>
                </a:lnTo>
                <a:lnTo>
                  <a:pt x="0" y="62722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TextBox 14"/>
          <p:cNvSpPr txBox="1"/>
          <p:nvPr/>
        </p:nvSpPr>
        <p:spPr>
          <a:xfrm>
            <a:off x="1522383" y="4039818"/>
            <a:ext cx="15243234" cy="1953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5599" dirty="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Children always know exactly what’s best for them, better than anyone else.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2191" y="-494595"/>
            <a:ext cx="22552381" cy="11276191"/>
            <a:chOff x="0" y="0"/>
            <a:chExt cx="30069842" cy="150349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034921" cy="15034921"/>
            </a:xfrm>
            <a:custGeom>
              <a:avLst/>
              <a:gdLst/>
              <a:ahLst/>
              <a:cxnLst/>
              <a:rect l="l" t="t" r="r" b="b"/>
              <a:pathLst>
                <a:path w="15034921" h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15034921" y="0"/>
              <a:ext cx="15034921" cy="15034921"/>
            </a:xfrm>
            <a:custGeom>
              <a:avLst/>
              <a:gdLst/>
              <a:ahLst/>
              <a:cxnLst/>
              <a:rect l="l" t="t" r="r" b="b"/>
              <a:pathLst>
                <a:path w="15034921" h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884336" y="1247775"/>
            <a:ext cx="10519328" cy="1764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93"/>
              </a:lnSpc>
            </a:pPr>
            <a:r>
              <a:rPr lang="en-US" sz="13032">
                <a:solidFill>
                  <a:srgbClr val="FF00BF"/>
                </a:solidFill>
                <a:latin typeface="Fredoka"/>
                <a:ea typeface="Fredoka"/>
                <a:cs typeface="Fredoka"/>
                <a:sym typeface="Fredoka"/>
              </a:rPr>
              <a:t>FALSE!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52500" y="3012549"/>
            <a:ext cx="16230600" cy="6799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119"/>
              </a:lnSpc>
              <a:spcBef>
                <a:spcPct val="0"/>
              </a:spcBef>
            </a:pPr>
            <a:r>
              <a:rPr lang="en-US" sz="5400" dirty="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YOUNG PEOPLE </a:t>
            </a:r>
            <a:r>
              <a:rPr lang="en-US" sz="5400" u="none" strike="noStrike" dirty="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are experts in their own experiences, but that doesn’t mean they always know what’s best in every situation. </a:t>
            </a:r>
          </a:p>
          <a:p>
            <a:pPr marL="0" lvl="0" indent="0" algn="ctr">
              <a:lnSpc>
                <a:spcPts val="5040"/>
              </a:lnSpc>
              <a:spcBef>
                <a:spcPct val="0"/>
              </a:spcBef>
            </a:pPr>
            <a:endParaRPr lang="en-US" sz="5799" u="none" strike="noStrike" dirty="0">
              <a:solidFill>
                <a:srgbClr val="000000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marL="0" lvl="0" indent="0" algn="ctr">
              <a:lnSpc>
                <a:spcPts val="8119"/>
              </a:lnSpc>
              <a:spcBef>
                <a:spcPct val="0"/>
              </a:spcBef>
            </a:pPr>
            <a:r>
              <a:rPr lang="en-US" sz="6600" u="none" strike="noStrike" dirty="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Adults and children need to work together, BECAUSE both bring something important.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-1979791" y="-342195"/>
            <a:ext cx="22552381" cy="11276191"/>
            <a:chOff x="0" y="0"/>
            <a:chExt cx="30069842" cy="1503492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034921" cy="15034921"/>
            </a:xfrm>
            <a:custGeom>
              <a:avLst/>
              <a:gdLst/>
              <a:ahLst/>
              <a:cxnLst/>
              <a:rect l="l" t="t" r="r" b="b"/>
              <a:pathLst>
                <a:path w="15034921" h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15034921" y="0"/>
              <a:ext cx="15034921" cy="15034921"/>
            </a:xfrm>
            <a:custGeom>
              <a:avLst/>
              <a:gdLst/>
              <a:ahLst/>
              <a:cxnLst/>
              <a:rect l="l" t="t" r="r" b="b"/>
              <a:pathLst>
                <a:path w="15034921" h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96238" y="-387434"/>
            <a:ext cx="22552381" cy="11276191"/>
            <a:chOff x="0" y="0"/>
            <a:chExt cx="30069842" cy="150349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034921" cy="15034921"/>
            </a:xfrm>
            <a:custGeom>
              <a:avLst/>
              <a:gdLst/>
              <a:ahLst/>
              <a:cxnLst/>
              <a:rect l="l" t="t" r="r" b="b"/>
              <a:pathLst>
                <a:path w="15034921" h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15034921" y="0"/>
              <a:ext cx="15034921" cy="15034921"/>
            </a:xfrm>
            <a:custGeom>
              <a:avLst/>
              <a:gdLst/>
              <a:ahLst/>
              <a:cxnLst/>
              <a:rect l="l" t="t" r="r" b="b"/>
              <a:pathLst>
                <a:path w="15034921" h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57275" y="6320616"/>
            <a:ext cx="16173450" cy="2728260"/>
            <a:chOff x="0" y="0"/>
            <a:chExt cx="4134246" cy="69739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34246" cy="697396"/>
            </a:xfrm>
            <a:custGeom>
              <a:avLst/>
              <a:gdLst/>
              <a:ahLst/>
              <a:cxnLst/>
              <a:rect l="l" t="t" r="r" b="b"/>
              <a:pathLst>
                <a:path w="4134246" h="697396">
                  <a:moveTo>
                    <a:pt x="30636" y="0"/>
                  </a:moveTo>
                  <a:lnTo>
                    <a:pt x="4103610" y="0"/>
                  </a:lnTo>
                  <a:cubicBezTo>
                    <a:pt x="4120530" y="0"/>
                    <a:pt x="4134246" y="13716"/>
                    <a:pt x="4134246" y="30636"/>
                  </a:cubicBezTo>
                  <a:lnTo>
                    <a:pt x="4134246" y="666760"/>
                  </a:lnTo>
                  <a:cubicBezTo>
                    <a:pt x="4134246" y="683680"/>
                    <a:pt x="4120530" y="697396"/>
                    <a:pt x="4103610" y="697396"/>
                  </a:cubicBezTo>
                  <a:lnTo>
                    <a:pt x="30636" y="697396"/>
                  </a:lnTo>
                  <a:cubicBezTo>
                    <a:pt x="13716" y="697396"/>
                    <a:pt x="0" y="683680"/>
                    <a:pt x="0" y="666760"/>
                  </a:cubicBezTo>
                  <a:lnTo>
                    <a:pt x="0" y="30636"/>
                  </a:lnTo>
                  <a:cubicBezTo>
                    <a:pt x="0" y="13716"/>
                    <a:pt x="13716" y="0"/>
                    <a:pt x="3063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32334C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134246" cy="735496"/>
            </a:xfrm>
            <a:prstGeom prst="rect">
              <a:avLst/>
            </a:prstGeom>
          </p:spPr>
          <p:txBody>
            <a:bodyPr lIns="79186" tIns="79186" rIns="79186" bIns="79186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811648" y="8111780"/>
            <a:ext cx="4281505" cy="482642"/>
          </a:xfrm>
          <a:custGeom>
            <a:avLst/>
            <a:gdLst/>
            <a:ahLst/>
            <a:cxnLst/>
            <a:rect l="l" t="t" r="r" b="b"/>
            <a:pathLst>
              <a:path w="4281505" h="482642">
                <a:moveTo>
                  <a:pt x="0" y="0"/>
                </a:moveTo>
                <a:lnTo>
                  <a:pt x="4281505" y="0"/>
                </a:lnTo>
                <a:lnTo>
                  <a:pt x="4281505" y="482642"/>
                </a:lnTo>
                <a:lnTo>
                  <a:pt x="0" y="4826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 flipH="1">
            <a:off x="11194847" y="8111780"/>
            <a:ext cx="4281505" cy="482642"/>
          </a:xfrm>
          <a:custGeom>
            <a:avLst/>
            <a:gdLst/>
            <a:ahLst/>
            <a:cxnLst/>
            <a:rect l="l" t="t" r="r" b="b"/>
            <a:pathLst>
              <a:path w="4281505" h="482642">
                <a:moveTo>
                  <a:pt x="4281505" y="0"/>
                </a:moveTo>
                <a:lnTo>
                  <a:pt x="0" y="0"/>
                </a:lnTo>
                <a:lnTo>
                  <a:pt x="0" y="482642"/>
                </a:lnTo>
                <a:lnTo>
                  <a:pt x="4281505" y="482642"/>
                </a:lnTo>
                <a:lnTo>
                  <a:pt x="428150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1522383" y="6927471"/>
            <a:ext cx="4601001" cy="1137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69"/>
              </a:lnSpc>
            </a:pPr>
            <a:r>
              <a:rPr lang="en-US" sz="8499">
                <a:solidFill>
                  <a:srgbClr val="FF00BF"/>
                </a:solidFill>
                <a:latin typeface="Fredoka"/>
                <a:ea typeface="Fredoka"/>
                <a:cs typeface="Fredoka"/>
                <a:sym typeface="Fredoka"/>
              </a:rPr>
              <a:t>AGREE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035099" y="6927471"/>
            <a:ext cx="5477140" cy="1137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69"/>
              </a:lnSpc>
            </a:pPr>
            <a:r>
              <a:rPr lang="en-US" sz="8499">
                <a:solidFill>
                  <a:srgbClr val="FF00BF"/>
                </a:solidFill>
                <a:latin typeface="Fredoka"/>
                <a:ea typeface="Fredoka"/>
                <a:cs typeface="Fredoka"/>
                <a:sym typeface="Fredoka"/>
              </a:rPr>
              <a:t>DISAGREE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96066" y="515465"/>
            <a:ext cx="17695868" cy="2659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10"/>
              </a:lnSpc>
            </a:pPr>
            <a:r>
              <a:rPr lang="en-US" sz="10500" dirty="0">
                <a:solidFill>
                  <a:srgbClr val="32334C"/>
                </a:solidFill>
                <a:latin typeface="Fredoka"/>
                <a:ea typeface="Fredoka"/>
                <a:cs typeface="Fredoka"/>
                <a:sym typeface="Fredoka"/>
              </a:rPr>
              <a:t>MYTH 10 </a:t>
            </a:r>
          </a:p>
          <a:p>
            <a:pPr algn="ctr">
              <a:lnSpc>
                <a:spcPts val="9893"/>
              </a:lnSpc>
            </a:pPr>
            <a:r>
              <a:rPr lang="en-US" sz="9699" dirty="0">
                <a:solidFill>
                  <a:srgbClr val="FF00BF"/>
                </a:solidFill>
                <a:latin typeface="Fredoka"/>
                <a:ea typeface="Fredoka"/>
                <a:cs typeface="Fredoka"/>
                <a:sym typeface="Fredoka"/>
              </a:rPr>
              <a:t>‘CHILDREN ARE THE FUTURE’</a:t>
            </a:r>
          </a:p>
        </p:txBody>
      </p:sp>
      <p:sp>
        <p:nvSpPr>
          <p:cNvPr id="13" name="Freeform 13"/>
          <p:cNvSpPr/>
          <p:nvPr/>
        </p:nvSpPr>
        <p:spPr>
          <a:xfrm>
            <a:off x="6850695" y="5712708"/>
            <a:ext cx="4586610" cy="6272288"/>
          </a:xfrm>
          <a:custGeom>
            <a:avLst/>
            <a:gdLst/>
            <a:ahLst/>
            <a:cxnLst/>
            <a:rect l="l" t="t" r="r" b="b"/>
            <a:pathLst>
              <a:path w="4586610" h="6272288">
                <a:moveTo>
                  <a:pt x="0" y="0"/>
                </a:moveTo>
                <a:lnTo>
                  <a:pt x="4586610" y="0"/>
                </a:lnTo>
                <a:lnTo>
                  <a:pt x="4586610" y="6272287"/>
                </a:lnTo>
                <a:lnTo>
                  <a:pt x="0" y="62722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TextBox 14"/>
          <p:cNvSpPr txBox="1"/>
          <p:nvPr/>
        </p:nvSpPr>
        <p:spPr>
          <a:xfrm>
            <a:off x="1522383" y="3273449"/>
            <a:ext cx="15243234" cy="2834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60"/>
              </a:lnSpc>
            </a:pPr>
            <a:r>
              <a:rPr lang="en-US" sz="5400" dirty="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We don’t need to listen to young people now. They’ll have their say when they’re older.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2191" y="-494595"/>
            <a:ext cx="22552381" cy="11276191"/>
            <a:chOff x="0" y="0"/>
            <a:chExt cx="30069842" cy="150349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034921" cy="15034921"/>
            </a:xfrm>
            <a:custGeom>
              <a:avLst/>
              <a:gdLst/>
              <a:ahLst/>
              <a:cxnLst/>
              <a:rect l="l" t="t" r="r" b="b"/>
              <a:pathLst>
                <a:path w="15034921" h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15034921" y="0"/>
              <a:ext cx="15034921" cy="15034921"/>
            </a:xfrm>
            <a:custGeom>
              <a:avLst/>
              <a:gdLst/>
              <a:ahLst/>
              <a:cxnLst/>
              <a:rect l="l" t="t" r="r" b="b"/>
              <a:pathLst>
                <a:path w="15034921" h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884336" y="1247775"/>
            <a:ext cx="10519328" cy="1764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93"/>
              </a:lnSpc>
            </a:pPr>
            <a:r>
              <a:rPr lang="en-US" sz="13032">
                <a:solidFill>
                  <a:srgbClr val="FF00BF"/>
                </a:solidFill>
                <a:latin typeface="Fredoka"/>
                <a:ea typeface="Fredoka"/>
                <a:cs typeface="Fredoka"/>
                <a:sym typeface="Fredoka"/>
              </a:rPr>
              <a:t>UNFAIR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3087987"/>
            <a:ext cx="16230600" cy="4616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960"/>
              </a:lnSpc>
              <a:spcBef>
                <a:spcPct val="0"/>
              </a:spcBef>
            </a:pPr>
            <a:r>
              <a:rPr lang="en-US" sz="8000" dirty="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YOUNG PEOPLE HAVE THE RIGHT TO</a:t>
            </a:r>
            <a:r>
              <a:rPr lang="en-US" sz="8000" u="none" strike="noStrike" dirty="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 BE HEARD ABOUT THINGS THAT AFFECT THEM TODAY, not just when they are older.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96238" y="-387434"/>
            <a:ext cx="22552381" cy="11276191"/>
            <a:chOff x="0" y="0"/>
            <a:chExt cx="30069842" cy="150349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034921" cy="15034921"/>
            </a:xfrm>
            <a:custGeom>
              <a:avLst/>
              <a:gdLst/>
              <a:ahLst/>
              <a:cxnLst/>
              <a:rect l="l" t="t" r="r" b="b"/>
              <a:pathLst>
                <a:path w="15034921" h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15034921" y="0"/>
              <a:ext cx="15034921" cy="15034921"/>
            </a:xfrm>
            <a:custGeom>
              <a:avLst/>
              <a:gdLst/>
              <a:ahLst/>
              <a:cxnLst/>
              <a:rect l="l" t="t" r="r" b="b"/>
              <a:pathLst>
                <a:path w="15034921" h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57275" y="6320616"/>
            <a:ext cx="16173450" cy="2728260"/>
            <a:chOff x="0" y="0"/>
            <a:chExt cx="4134246" cy="69739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34246" cy="697396"/>
            </a:xfrm>
            <a:custGeom>
              <a:avLst/>
              <a:gdLst/>
              <a:ahLst/>
              <a:cxnLst/>
              <a:rect l="l" t="t" r="r" b="b"/>
              <a:pathLst>
                <a:path w="4134246" h="697396">
                  <a:moveTo>
                    <a:pt x="30636" y="0"/>
                  </a:moveTo>
                  <a:lnTo>
                    <a:pt x="4103610" y="0"/>
                  </a:lnTo>
                  <a:cubicBezTo>
                    <a:pt x="4120530" y="0"/>
                    <a:pt x="4134246" y="13716"/>
                    <a:pt x="4134246" y="30636"/>
                  </a:cubicBezTo>
                  <a:lnTo>
                    <a:pt x="4134246" y="666760"/>
                  </a:lnTo>
                  <a:cubicBezTo>
                    <a:pt x="4134246" y="683680"/>
                    <a:pt x="4120530" y="697396"/>
                    <a:pt x="4103610" y="697396"/>
                  </a:cubicBezTo>
                  <a:lnTo>
                    <a:pt x="30636" y="697396"/>
                  </a:lnTo>
                  <a:cubicBezTo>
                    <a:pt x="13716" y="697396"/>
                    <a:pt x="0" y="683680"/>
                    <a:pt x="0" y="666760"/>
                  </a:cubicBezTo>
                  <a:lnTo>
                    <a:pt x="0" y="30636"/>
                  </a:lnTo>
                  <a:cubicBezTo>
                    <a:pt x="0" y="13716"/>
                    <a:pt x="13716" y="0"/>
                    <a:pt x="3063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32334C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134246" cy="735496"/>
            </a:xfrm>
            <a:prstGeom prst="rect">
              <a:avLst/>
            </a:prstGeom>
          </p:spPr>
          <p:txBody>
            <a:bodyPr lIns="79186" tIns="79186" rIns="79186" bIns="79186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811648" y="8111780"/>
            <a:ext cx="4281505" cy="482642"/>
          </a:xfrm>
          <a:custGeom>
            <a:avLst/>
            <a:gdLst/>
            <a:ahLst/>
            <a:cxnLst/>
            <a:rect l="l" t="t" r="r" b="b"/>
            <a:pathLst>
              <a:path w="4281505" h="482642">
                <a:moveTo>
                  <a:pt x="0" y="0"/>
                </a:moveTo>
                <a:lnTo>
                  <a:pt x="4281505" y="0"/>
                </a:lnTo>
                <a:lnTo>
                  <a:pt x="4281505" y="482642"/>
                </a:lnTo>
                <a:lnTo>
                  <a:pt x="0" y="4826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 flipH="1">
            <a:off x="11194847" y="8111780"/>
            <a:ext cx="4281505" cy="482642"/>
          </a:xfrm>
          <a:custGeom>
            <a:avLst/>
            <a:gdLst/>
            <a:ahLst/>
            <a:cxnLst/>
            <a:rect l="l" t="t" r="r" b="b"/>
            <a:pathLst>
              <a:path w="4281505" h="482642">
                <a:moveTo>
                  <a:pt x="4281505" y="0"/>
                </a:moveTo>
                <a:lnTo>
                  <a:pt x="0" y="0"/>
                </a:lnTo>
                <a:lnTo>
                  <a:pt x="0" y="482642"/>
                </a:lnTo>
                <a:lnTo>
                  <a:pt x="4281505" y="482642"/>
                </a:lnTo>
                <a:lnTo>
                  <a:pt x="428150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1522383" y="6927471"/>
            <a:ext cx="4601001" cy="1137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69"/>
              </a:lnSpc>
            </a:pPr>
            <a:r>
              <a:rPr lang="en-US" sz="8499">
                <a:solidFill>
                  <a:srgbClr val="FF00BF"/>
                </a:solidFill>
                <a:latin typeface="Fredoka"/>
                <a:ea typeface="Fredoka"/>
                <a:cs typeface="Fredoka"/>
                <a:sym typeface="Fredoka"/>
              </a:rPr>
              <a:t>AGREE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035099" y="6927471"/>
            <a:ext cx="5477140" cy="1137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69"/>
              </a:lnSpc>
            </a:pPr>
            <a:r>
              <a:rPr lang="en-US" sz="8499">
                <a:solidFill>
                  <a:srgbClr val="FF00BF"/>
                </a:solidFill>
                <a:latin typeface="Fredoka"/>
                <a:ea typeface="Fredoka"/>
                <a:cs typeface="Fredoka"/>
                <a:sym typeface="Fredoka"/>
              </a:rPr>
              <a:t>DISAGREE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96066" y="515465"/>
            <a:ext cx="17620339" cy="239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10"/>
              </a:lnSpc>
            </a:pPr>
            <a:r>
              <a:rPr lang="en-US" sz="10500" dirty="0">
                <a:solidFill>
                  <a:srgbClr val="32334C"/>
                </a:solidFill>
                <a:latin typeface="Fredoka"/>
                <a:ea typeface="Fredoka"/>
                <a:cs typeface="Fredoka"/>
                <a:sym typeface="Fredoka"/>
              </a:rPr>
              <a:t>MYTH 11 </a:t>
            </a:r>
          </a:p>
          <a:p>
            <a:pPr algn="ctr">
              <a:lnSpc>
                <a:spcPts val="7956"/>
              </a:lnSpc>
            </a:pPr>
            <a:r>
              <a:rPr lang="en-US" sz="7800" dirty="0">
                <a:solidFill>
                  <a:srgbClr val="FF00BF"/>
                </a:solidFill>
                <a:latin typeface="Fredoka"/>
                <a:ea typeface="Fredoka"/>
                <a:cs typeface="Fredoka"/>
                <a:sym typeface="Fredoka"/>
              </a:rPr>
              <a:t>‘WE NEED TO ‘GIVE’ THEM A VOICE’</a:t>
            </a:r>
          </a:p>
        </p:txBody>
      </p:sp>
      <p:sp>
        <p:nvSpPr>
          <p:cNvPr id="13" name="Freeform 13"/>
          <p:cNvSpPr/>
          <p:nvPr/>
        </p:nvSpPr>
        <p:spPr>
          <a:xfrm>
            <a:off x="6850695" y="5712708"/>
            <a:ext cx="4586610" cy="6272288"/>
          </a:xfrm>
          <a:custGeom>
            <a:avLst/>
            <a:gdLst/>
            <a:ahLst/>
            <a:cxnLst/>
            <a:rect l="l" t="t" r="r" b="b"/>
            <a:pathLst>
              <a:path w="4586610" h="6272288">
                <a:moveTo>
                  <a:pt x="0" y="0"/>
                </a:moveTo>
                <a:lnTo>
                  <a:pt x="4586610" y="0"/>
                </a:lnTo>
                <a:lnTo>
                  <a:pt x="4586610" y="6272287"/>
                </a:lnTo>
                <a:lnTo>
                  <a:pt x="0" y="62722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TextBox 14"/>
          <p:cNvSpPr txBox="1"/>
          <p:nvPr/>
        </p:nvSpPr>
        <p:spPr>
          <a:xfrm>
            <a:off x="1522383" y="3368521"/>
            <a:ext cx="15243234" cy="1882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</a:pPr>
            <a:r>
              <a:rPr lang="en-US" sz="5399" dirty="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Young people need adults to give them a voice.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2191" y="-494595"/>
            <a:ext cx="22552381" cy="11276191"/>
            <a:chOff x="0" y="0"/>
            <a:chExt cx="30069842" cy="150349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034921" cy="15034921"/>
            </a:xfrm>
            <a:custGeom>
              <a:avLst/>
              <a:gdLst/>
              <a:ahLst/>
              <a:cxnLst/>
              <a:rect l="l" t="t" r="r" b="b"/>
              <a:pathLst>
                <a:path w="15034921" h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15034921" y="0"/>
              <a:ext cx="15034921" cy="15034921"/>
            </a:xfrm>
            <a:custGeom>
              <a:avLst/>
              <a:gdLst/>
              <a:ahLst/>
              <a:cxnLst/>
              <a:rect l="l" t="t" r="r" b="b"/>
              <a:pathLst>
                <a:path w="15034921" h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884336" y="1247775"/>
            <a:ext cx="10519328" cy="1764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93"/>
              </a:lnSpc>
            </a:pPr>
            <a:r>
              <a:rPr lang="en-US" sz="13032">
                <a:solidFill>
                  <a:srgbClr val="FF00BF"/>
                </a:solidFill>
                <a:latin typeface="Fredoka"/>
                <a:ea typeface="Fredoka"/>
                <a:cs typeface="Fredoka"/>
                <a:sym typeface="Fredoka"/>
              </a:rPr>
              <a:t>DISAGREE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3412257"/>
            <a:ext cx="16230600" cy="3462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960"/>
              </a:lnSpc>
              <a:spcBef>
                <a:spcPct val="0"/>
              </a:spcBef>
            </a:pPr>
            <a:r>
              <a:rPr lang="en-US" sz="8000" dirty="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Young people already have a voice. The real pro</a:t>
            </a:r>
            <a:r>
              <a:rPr lang="en-US" sz="8000" u="none" strike="noStrike" dirty="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blem is whether adults are listening.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28800" y="-723900"/>
            <a:ext cx="22552381" cy="11276191"/>
            <a:chOff x="0" y="0"/>
            <a:chExt cx="30069842" cy="150349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034921" cy="15034921"/>
            </a:xfrm>
            <a:custGeom>
              <a:avLst/>
              <a:gdLst/>
              <a:ahLst/>
              <a:cxnLst/>
              <a:rect l="l" t="t" r="r" b="b"/>
              <a:pathLst>
                <a:path w="15034921" h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15034921" y="0"/>
              <a:ext cx="15034921" cy="15034921"/>
            </a:xfrm>
            <a:custGeom>
              <a:avLst/>
              <a:gdLst/>
              <a:ahLst/>
              <a:cxnLst/>
              <a:rect l="l" t="t" r="r" b="b"/>
              <a:pathLst>
                <a:path w="15034921" h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57275" y="6320616"/>
            <a:ext cx="16173450" cy="2728260"/>
            <a:chOff x="0" y="0"/>
            <a:chExt cx="4134246" cy="69739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34246" cy="697396"/>
            </a:xfrm>
            <a:custGeom>
              <a:avLst/>
              <a:gdLst/>
              <a:ahLst/>
              <a:cxnLst/>
              <a:rect l="l" t="t" r="r" b="b"/>
              <a:pathLst>
                <a:path w="4134246" h="697396">
                  <a:moveTo>
                    <a:pt x="30636" y="0"/>
                  </a:moveTo>
                  <a:lnTo>
                    <a:pt x="4103610" y="0"/>
                  </a:lnTo>
                  <a:cubicBezTo>
                    <a:pt x="4120530" y="0"/>
                    <a:pt x="4134246" y="13716"/>
                    <a:pt x="4134246" y="30636"/>
                  </a:cubicBezTo>
                  <a:lnTo>
                    <a:pt x="4134246" y="666760"/>
                  </a:lnTo>
                  <a:cubicBezTo>
                    <a:pt x="4134246" y="683680"/>
                    <a:pt x="4120530" y="697396"/>
                    <a:pt x="4103610" y="697396"/>
                  </a:cubicBezTo>
                  <a:lnTo>
                    <a:pt x="30636" y="697396"/>
                  </a:lnTo>
                  <a:cubicBezTo>
                    <a:pt x="13716" y="697396"/>
                    <a:pt x="0" y="683680"/>
                    <a:pt x="0" y="666760"/>
                  </a:cubicBezTo>
                  <a:lnTo>
                    <a:pt x="0" y="30636"/>
                  </a:lnTo>
                  <a:cubicBezTo>
                    <a:pt x="0" y="13716"/>
                    <a:pt x="13716" y="0"/>
                    <a:pt x="3063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32334C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134246" cy="735496"/>
            </a:xfrm>
            <a:prstGeom prst="rect">
              <a:avLst/>
            </a:prstGeom>
          </p:spPr>
          <p:txBody>
            <a:bodyPr lIns="79186" tIns="79186" rIns="79186" bIns="79186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811648" y="8111780"/>
            <a:ext cx="4281505" cy="482642"/>
          </a:xfrm>
          <a:custGeom>
            <a:avLst/>
            <a:gdLst/>
            <a:ahLst/>
            <a:cxnLst/>
            <a:rect l="l" t="t" r="r" b="b"/>
            <a:pathLst>
              <a:path w="4281505" h="482642">
                <a:moveTo>
                  <a:pt x="0" y="0"/>
                </a:moveTo>
                <a:lnTo>
                  <a:pt x="4281505" y="0"/>
                </a:lnTo>
                <a:lnTo>
                  <a:pt x="4281505" y="482642"/>
                </a:lnTo>
                <a:lnTo>
                  <a:pt x="0" y="4826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 flipH="1">
            <a:off x="11194847" y="8111780"/>
            <a:ext cx="4281505" cy="482642"/>
          </a:xfrm>
          <a:custGeom>
            <a:avLst/>
            <a:gdLst/>
            <a:ahLst/>
            <a:cxnLst/>
            <a:rect l="l" t="t" r="r" b="b"/>
            <a:pathLst>
              <a:path w="4281505" h="482642">
                <a:moveTo>
                  <a:pt x="4281505" y="0"/>
                </a:moveTo>
                <a:lnTo>
                  <a:pt x="0" y="0"/>
                </a:lnTo>
                <a:lnTo>
                  <a:pt x="0" y="482642"/>
                </a:lnTo>
                <a:lnTo>
                  <a:pt x="4281505" y="482642"/>
                </a:lnTo>
                <a:lnTo>
                  <a:pt x="428150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2651900" y="6927471"/>
            <a:ext cx="4601001" cy="1137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69"/>
              </a:lnSpc>
            </a:pPr>
            <a:r>
              <a:rPr lang="en-US" sz="8499">
                <a:solidFill>
                  <a:srgbClr val="FF00BF"/>
                </a:solidFill>
                <a:latin typeface="Fredoka"/>
                <a:ea typeface="Fredoka"/>
                <a:cs typeface="Fredoka"/>
                <a:sym typeface="Fredoka"/>
              </a:rPr>
              <a:t>AGREE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035099" y="6927471"/>
            <a:ext cx="5749046" cy="1137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69"/>
              </a:lnSpc>
            </a:pPr>
            <a:r>
              <a:rPr lang="en-US" sz="8499">
                <a:solidFill>
                  <a:srgbClr val="FF00BF"/>
                </a:solidFill>
                <a:latin typeface="Fredoka"/>
                <a:ea typeface="Fredoka"/>
                <a:cs typeface="Fredoka"/>
                <a:sym typeface="Fredoka"/>
              </a:rPr>
              <a:t>DISAGREE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96066" y="515465"/>
            <a:ext cx="17695868" cy="2649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10"/>
              </a:lnSpc>
            </a:pPr>
            <a:r>
              <a:rPr lang="en-US" sz="10500" dirty="0">
                <a:solidFill>
                  <a:srgbClr val="32334C"/>
                </a:solidFill>
                <a:latin typeface="Fredoka"/>
                <a:ea typeface="Fredoka"/>
                <a:cs typeface="Fredoka"/>
                <a:sym typeface="Fredoka"/>
              </a:rPr>
              <a:t>MYTH 12 </a:t>
            </a:r>
          </a:p>
          <a:p>
            <a:pPr algn="ctr">
              <a:lnSpc>
                <a:spcPts val="9791"/>
              </a:lnSpc>
            </a:pPr>
            <a:r>
              <a:rPr lang="en-US" sz="9599" dirty="0">
                <a:solidFill>
                  <a:srgbClr val="FF00BF"/>
                </a:solidFill>
                <a:latin typeface="Fredoka"/>
                <a:ea typeface="Fredoka"/>
                <a:cs typeface="Fredoka"/>
                <a:sym typeface="Fredoka"/>
              </a:rPr>
              <a:t>‘IT WOULD BE TOKENISTIC’</a:t>
            </a:r>
          </a:p>
        </p:txBody>
      </p:sp>
      <p:sp>
        <p:nvSpPr>
          <p:cNvPr id="13" name="Freeform 13"/>
          <p:cNvSpPr/>
          <p:nvPr/>
        </p:nvSpPr>
        <p:spPr>
          <a:xfrm>
            <a:off x="6850695" y="5712708"/>
            <a:ext cx="4586610" cy="6272288"/>
          </a:xfrm>
          <a:custGeom>
            <a:avLst/>
            <a:gdLst/>
            <a:ahLst/>
            <a:cxnLst/>
            <a:rect l="l" t="t" r="r" b="b"/>
            <a:pathLst>
              <a:path w="4586610" h="6272288">
                <a:moveTo>
                  <a:pt x="0" y="0"/>
                </a:moveTo>
                <a:lnTo>
                  <a:pt x="4586610" y="0"/>
                </a:lnTo>
                <a:lnTo>
                  <a:pt x="4586610" y="6272287"/>
                </a:lnTo>
                <a:lnTo>
                  <a:pt x="0" y="62722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TextBox 14"/>
          <p:cNvSpPr txBox="1"/>
          <p:nvPr/>
        </p:nvSpPr>
        <p:spPr>
          <a:xfrm>
            <a:off x="1265583" y="3623030"/>
            <a:ext cx="15243234" cy="1784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39"/>
              </a:lnSpc>
            </a:pPr>
            <a:r>
              <a:rPr lang="en-US" sz="5099" dirty="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There’s no point asking young people, because it’s never going to lead to real change.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2191" y="-494595"/>
            <a:ext cx="22552381" cy="11276191"/>
            <a:chOff x="0" y="0"/>
            <a:chExt cx="30069842" cy="150349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034921" cy="15034921"/>
            </a:xfrm>
            <a:custGeom>
              <a:avLst/>
              <a:gdLst/>
              <a:ahLst/>
              <a:cxnLst/>
              <a:rect l="l" t="t" r="r" b="b"/>
              <a:pathLst>
                <a:path w="15034921" h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15034921" y="0"/>
              <a:ext cx="15034921" cy="15034921"/>
            </a:xfrm>
            <a:custGeom>
              <a:avLst/>
              <a:gdLst/>
              <a:ahLst/>
              <a:cxnLst/>
              <a:rect l="l" t="t" r="r" b="b"/>
              <a:pathLst>
                <a:path w="15034921" h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884336" y="1247775"/>
            <a:ext cx="10519328" cy="1764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93"/>
              </a:lnSpc>
            </a:pPr>
            <a:r>
              <a:rPr lang="en-US" sz="13032">
                <a:solidFill>
                  <a:srgbClr val="FF00BF"/>
                </a:solidFill>
                <a:latin typeface="Fredoka"/>
                <a:ea typeface="Fredoka"/>
                <a:cs typeface="Fredoka"/>
                <a:sym typeface="Fredoka"/>
              </a:rPr>
              <a:t>DISAGREE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3465633"/>
            <a:ext cx="16230600" cy="6342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00"/>
              </a:lnSpc>
              <a:spcBef>
                <a:spcPct val="0"/>
              </a:spcBef>
            </a:pPr>
            <a:r>
              <a:rPr lang="en-US" sz="4800" dirty="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It’s a human right, so</a:t>
            </a:r>
            <a:r>
              <a:rPr lang="en-US" sz="4800" u="none" strike="noStrike" dirty="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 this should never be an excuse for doing nothing. </a:t>
            </a:r>
          </a:p>
          <a:p>
            <a:pPr marL="0" lvl="0" indent="0" algn="ctr">
              <a:lnSpc>
                <a:spcPts val="8400"/>
              </a:lnSpc>
              <a:spcBef>
                <a:spcPct val="0"/>
              </a:spcBef>
            </a:pPr>
            <a:r>
              <a:rPr lang="en-US" sz="8800" u="none" strike="noStrike" dirty="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Participation is never perfect. </a:t>
            </a:r>
          </a:p>
          <a:p>
            <a:pPr marL="0" lvl="0" indent="0" algn="ctr">
              <a:lnSpc>
                <a:spcPts val="8400"/>
              </a:lnSpc>
              <a:spcBef>
                <a:spcPct val="0"/>
              </a:spcBef>
            </a:pPr>
            <a:r>
              <a:rPr lang="en-US" sz="4800" u="none" strike="noStrike" dirty="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Adults need to do their best with what resources they have</a:t>
            </a:r>
            <a:r>
              <a:rPr lang="en-US" sz="4800" dirty="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 </a:t>
            </a:r>
            <a:r>
              <a:rPr lang="en-US" sz="4800" u="none" strike="noStrike" dirty="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and keep improving.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F408D4-A0A2-DC6E-7A6F-82E5288D1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8267973-F93E-EDD5-839D-037840CAA709}"/>
              </a:ext>
            </a:extLst>
          </p:cNvPr>
          <p:cNvGrpSpPr/>
          <p:nvPr/>
        </p:nvGrpSpPr>
        <p:grpSpPr>
          <a:xfrm>
            <a:off x="-2132191" y="-494595"/>
            <a:ext cx="22552381" cy="11276191"/>
            <a:chOff x="0" y="0"/>
            <a:chExt cx="30069842" cy="1503492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531A9FE-8ED7-26BD-2175-63AEE8323B6F}"/>
                </a:ext>
              </a:extLst>
            </p:cNvPr>
            <p:cNvSpPr/>
            <p:nvPr/>
          </p:nvSpPr>
          <p:spPr>
            <a:xfrm>
              <a:off x="0" y="0"/>
              <a:ext cx="15034921" cy="15034921"/>
            </a:xfrm>
            <a:custGeom>
              <a:avLst/>
              <a:gdLst/>
              <a:ahLst/>
              <a:cxnLst/>
              <a:rect l="l" t="t" r="r" b="b"/>
              <a:pathLst>
                <a:path w="15034921" h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5ECB8CD8-2345-5DAA-98AF-4171B3FE0057}"/>
                </a:ext>
              </a:extLst>
            </p:cNvPr>
            <p:cNvSpPr/>
            <p:nvPr/>
          </p:nvSpPr>
          <p:spPr>
            <a:xfrm>
              <a:off x="15034921" y="0"/>
              <a:ext cx="15034921" cy="15034921"/>
            </a:xfrm>
            <a:custGeom>
              <a:avLst/>
              <a:gdLst/>
              <a:ahLst/>
              <a:cxnLst/>
              <a:rect l="l" t="t" r="r" b="b"/>
              <a:pathLst>
                <a:path w="15034921" h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F1B54FCF-63F5-0545-06ED-0EE1A66ACABF}"/>
              </a:ext>
            </a:extLst>
          </p:cNvPr>
          <p:cNvSpPr txBox="1"/>
          <p:nvPr/>
        </p:nvSpPr>
        <p:spPr>
          <a:xfrm>
            <a:off x="3884336" y="1247775"/>
            <a:ext cx="10519328" cy="1764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93"/>
              </a:lnSpc>
            </a:pPr>
            <a:r>
              <a:rPr lang="en-US" sz="13032">
                <a:solidFill>
                  <a:srgbClr val="FF00BF"/>
                </a:solidFill>
                <a:latin typeface="Fredoka"/>
                <a:ea typeface="Fredoka"/>
                <a:cs typeface="Fredoka"/>
                <a:sym typeface="Fredoka"/>
              </a:rPr>
              <a:t>FALSE!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54985677-3F2B-84A0-8755-22DC031A28A6}"/>
              </a:ext>
            </a:extLst>
          </p:cNvPr>
          <p:cNvSpPr txBox="1"/>
          <p:nvPr/>
        </p:nvSpPr>
        <p:spPr>
          <a:xfrm>
            <a:off x="1028700" y="3446583"/>
            <a:ext cx="16230600" cy="6091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519"/>
              </a:lnSpc>
              <a:spcBef>
                <a:spcPct val="0"/>
              </a:spcBef>
            </a:pPr>
            <a:r>
              <a:rPr lang="en-US" sz="5400" u="none" strike="noStrike" dirty="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Adults might have experience, but they don’t live in children’s shoes. </a:t>
            </a:r>
          </a:p>
          <a:p>
            <a:pPr marL="0" lvl="0" indent="0" algn="ctr">
              <a:lnSpc>
                <a:spcPts val="9519"/>
              </a:lnSpc>
              <a:spcBef>
                <a:spcPct val="0"/>
              </a:spcBef>
            </a:pPr>
            <a:endParaRPr lang="en-US" sz="6799" dirty="0">
              <a:solidFill>
                <a:srgbClr val="000000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marL="0" lvl="0" indent="0" algn="ctr">
              <a:lnSpc>
                <a:spcPts val="9519"/>
              </a:lnSpc>
              <a:spcBef>
                <a:spcPct val="0"/>
              </a:spcBef>
            </a:pPr>
            <a:r>
              <a:rPr lang="en-US" sz="8800" u="none" strike="noStrike" dirty="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If they don’t ask, they’ll miss things that really matter.</a:t>
            </a:r>
          </a:p>
        </p:txBody>
      </p:sp>
    </p:spTree>
    <p:extLst>
      <p:ext uri="{BB962C8B-B14F-4D97-AF65-F5344CB8AC3E}">
        <p14:creationId xmlns:p14="http://schemas.microsoft.com/office/powerpoint/2010/main" val="331334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2191" y="-494595"/>
            <a:ext cx="22552381" cy="11276191"/>
            <a:chOff x="0" y="0"/>
            <a:chExt cx="30069842" cy="150349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034921" cy="15034921"/>
            </a:xfrm>
            <a:custGeom>
              <a:avLst/>
              <a:gdLst/>
              <a:ahLst/>
              <a:cxnLst/>
              <a:rect l="l" t="t" r="r" b="b"/>
              <a:pathLst>
                <a:path w="15034921" h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15034921" y="0"/>
              <a:ext cx="15034921" cy="15034921"/>
            </a:xfrm>
            <a:custGeom>
              <a:avLst/>
              <a:gdLst/>
              <a:ahLst/>
              <a:cxnLst/>
              <a:rect l="l" t="t" r="r" b="b"/>
              <a:pathLst>
                <a:path w="15034921" h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1340422"/>
            <a:ext cx="16230600" cy="1776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95"/>
              </a:lnSpc>
            </a:pPr>
            <a:r>
              <a:rPr lang="en-US" sz="13132">
                <a:solidFill>
                  <a:srgbClr val="FF00BF"/>
                </a:solidFill>
                <a:latin typeface="Fredoka"/>
                <a:ea typeface="Fredoka"/>
                <a:cs typeface="Fredoka"/>
                <a:sym typeface="Fredoka"/>
              </a:rPr>
              <a:t>LET’S RELFECT!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24994" y="3159664"/>
            <a:ext cx="8717285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999" dirty="0">
                <a:solidFill>
                  <a:srgbClr val="32334C"/>
                </a:solidFill>
                <a:latin typeface="Fredoka"/>
                <a:ea typeface="Fredoka"/>
                <a:cs typeface="Fredoka"/>
                <a:sym typeface="Fredoka"/>
              </a:rPr>
              <a:t>Consider the following questions:</a:t>
            </a:r>
          </a:p>
          <a:p>
            <a:pPr marL="863598" lvl="1" indent="-431799">
              <a:lnSpc>
                <a:spcPts val="4479"/>
              </a:lnSpc>
              <a:buFont typeface="Arial"/>
              <a:buChar char="•"/>
            </a:pPr>
            <a:r>
              <a:rPr lang="en-US" sz="3999" dirty="0">
                <a:solidFill>
                  <a:srgbClr val="32334C"/>
                </a:solidFill>
                <a:latin typeface="Fredoka"/>
                <a:ea typeface="Fredoka"/>
                <a:cs typeface="Fredoka"/>
                <a:sym typeface="Fredoka"/>
              </a:rPr>
              <a:t>What myth surprised you the most?</a:t>
            </a:r>
          </a:p>
          <a:p>
            <a:pPr marL="863598" lvl="1" indent="-431799">
              <a:lnSpc>
                <a:spcPts val="4479"/>
              </a:lnSpc>
              <a:buFont typeface="Arial"/>
              <a:buChar char="•"/>
            </a:pPr>
            <a:r>
              <a:rPr lang="en-US" sz="3999" dirty="0">
                <a:solidFill>
                  <a:srgbClr val="32334C"/>
                </a:solidFill>
                <a:latin typeface="Fredoka"/>
                <a:ea typeface="Fredoka"/>
                <a:cs typeface="Fredoka"/>
                <a:sym typeface="Fredoka"/>
              </a:rPr>
              <a:t>Why did it surprise or stand out to you?</a:t>
            </a:r>
          </a:p>
          <a:p>
            <a:pPr marL="863598" lvl="1" indent="-431799">
              <a:lnSpc>
                <a:spcPts val="4479"/>
              </a:lnSpc>
              <a:buFont typeface="Arial"/>
              <a:buChar char="•"/>
            </a:pPr>
            <a:r>
              <a:rPr lang="en-US" sz="3999" dirty="0">
                <a:solidFill>
                  <a:srgbClr val="32334C"/>
                </a:solidFill>
                <a:latin typeface="Fredoka"/>
                <a:ea typeface="Fredoka"/>
                <a:cs typeface="Fredoka"/>
                <a:sym typeface="Fredoka"/>
              </a:rPr>
              <a:t>What does it reveal about how adults listen to young people?</a:t>
            </a:r>
          </a:p>
          <a:p>
            <a:pPr algn="l">
              <a:lnSpc>
                <a:spcPts val="4479"/>
              </a:lnSpc>
            </a:pPr>
            <a:endParaRPr lang="en-US" sz="3999" dirty="0">
              <a:solidFill>
                <a:srgbClr val="32334C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grpSp>
        <p:nvGrpSpPr>
          <p:cNvPr id="8" name="Group 8"/>
          <p:cNvGrpSpPr/>
          <p:nvPr/>
        </p:nvGrpSpPr>
        <p:grpSpPr>
          <a:xfrm rot="-566913">
            <a:off x="7272916" y="2690310"/>
            <a:ext cx="12856593" cy="11787046"/>
            <a:chOff x="0" y="0"/>
            <a:chExt cx="17142123" cy="15716062"/>
          </a:xfrm>
        </p:grpSpPr>
        <p:grpSp>
          <p:nvGrpSpPr>
            <p:cNvPr id="9" name="Group 9"/>
            <p:cNvGrpSpPr/>
            <p:nvPr/>
          </p:nvGrpSpPr>
          <p:grpSpPr>
            <a:xfrm rot="2146080">
              <a:off x="1818042" y="7876996"/>
              <a:ext cx="3678473" cy="7407777"/>
              <a:chOff x="0" y="0"/>
              <a:chExt cx="812800" cy="1636832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163683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636832">
                    <a:moveTo>
                      <a:pt x="406400" y="0"/>
                    </a:moveTo>
                    <a:cubicBezTo>
                      <a:pt x="181951" y="0"/>
                      <a:pt x="0" y="366417"/>
                      <a:pt x="0" y="818416"/>
                    </a:cubicBezTo>
                    <a:cubicBezTo>
                      <a:pt x="0" y="1270414"/>
                      <a:pt x="181951" y="1636832"/>
                      <a:pt x="406400" y="1636832"/>
                    </a:cubicBezTo>
                    <a:cubicBezTo>
                      <a:pt x="630849" y="1636832"/>
                      <a:pt x="812800" y="1270414"/>
                      <a:pt x="812800" y="818416"/>
                    </a:cubicBezTo>
                    <a:cubicBezTo>
                      <a:pt x="812800" y="36641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2334C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76200" y="115353"/>
                <a:ext cx="660400" cy="1368026"/>
              </a:xfrm>
              <a:prstGeom prst="rect">
                <a:avLst/>
              </a:prstGeom>
            </p:spPr>
            <p:txBody>
              <a:bodyPr lIns="45413" tIns="45413" rIns="45413" bIns="45413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 rot="-1548308">
              <a:off x="12034713" y="7876996"/>
              <a:ext cx="3678473" cy="7407777"/>
              <a:chOff x="0" y="0"/>
              <a:chExt cx="812800" cy="1636832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163683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636832">
                    <a:moveTo>
                      <a:pt x="406400" y="0"/>
                    </a:moveTo>
                    <a:cubicBezTo>
                      <a:pt x="181951" y="0"/>
                      <a:pt x="0" y="366417"/>
                      <a:pt x="0" y="818416"/>
                    </a:cubicBezTo>
                    <a:cubicBezTo>
                      <a:pt x="0" y="1270414"/>
                      <a:pt x="181951" y="1636832"/>
                      <a:pt x="406400" y="1636832"/>
                    </a:cubicBezTo>
                    <a:cubicBezTo>
                      <a:pt x="630849" y="1636832"/>
                      <a:pt x="812800" y="1270414"/>
                      <a:pt x="812800" y="818416"/>
                    </a:cubicBezTo>
                    <a:cubicBezTo>
                      <a:pt x="812800" y="36641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2334C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115353"/>
                <a:ext cx="660400" cy="1368026"/>
              </a:xfrm>
              <a:prstGeom prst="rect">
                <a:avLst/>
              </a:prstGeom>
            </p:spPr>
            <p:txBody>
              <a:bodyPr lIns="45413" tIns="45413" rIns="45413" bIns="45413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 rot="752613">
              <a:off x="4167622" y="1008249"/>
              <a:ext cx="10372032" cy="9892325"/>
            </a:xfrm>
            <a:custGeom>
              <a:avLst/>
              <a:gdLst/>
              <a:ahLst/>
              <a:cxnLst/>
              <a:rect l="l" t="t" r="r" b="b"/>
              <a:pathLst>
                <a:path w="10372032" h="9892325">
                  <a:moveTo>
                    <a:pt x="0" y="0"/>
                  </a:moveTo>
                  <a:lnTo>
                    <a:pt x="10372032" y="0"/>
                  </a:lnTo>
                  <a:lnTo>
                    <a:pt x="10372032" y="9892325"/>
                  </a:lnTo>
                  <a:lnTo>
                    <a:pt x="0" y="98923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2191" y="-494595"/>
            <a:ext cx="22552381" cy="11276191"/>
            <a:chOff x="0" y="0"/>
            <a:chExt cx="30069842" cy="150349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034921" cy="15034921"/>
            </a:xfrm>
            <a:custGeom>
              <a:avLst/>
              <a:gdLst/>
              <a:ahLst/>
              <a:cxnLst/>
              <a:rect l="l" t="t" r="r" b="b"/>
              <a:pathLst>
                <a:path w="15034921" h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15034921" y="0"/>
              <a:ext cx="15034921" cy="15034921"/>
            </a:xfrm>
            <a:custGeom>
              <a:avLst/>
              <a:gdLst/>
              <a:ahLst/>
              <a:cxnLst/>
              <a:rect l="l" t="t" r="r" b="b"/>
              <a:pathLst>
                <a:path w="15034921" h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485730" y="4445443"/>
            <a:ext cx="9575829" cy="5167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95"/>
              </a:lnSpc>
            </a:pPr>
            <a:r>
              <a:rPr lang="en-US" sz="13132">
                <a:solidFill>
                  <a:srgbClr val="32334C"/>
                </a:solidFill>
                <a:latin typeface="Luckiest Guy"/>
                <a:ea typeface="Luckiest Guy"/>
                <a:cs typeface="Luckiest Guy"/>
                <a:sym typeface="Luckiest Guy"/>
              </a:rPr>
              <a:t>THANKS FOR TAKING PART!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85730" y="1800551"/>
            <a:ext cx="9575829" cy="1776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395"/>
              </a:lnSpc>
              <a:spcBef>
                <a:spcPct val="0"/>
              </a:spcBef>
            </a:pPr>
            <a:r>
              <a:rPr lang="en-US" sz="13132" u="none" strike="noStrike">
                <a:solidFill>
                  <a:srgbClr val="FF00BF"/>
                </a:solidFill>
                <a:latin typeface="Fredoka"/>
                <a:ea typeface="Fredoka"/>
                <a:cs typeface="Fredoka"/>
                <a:sym typeface="Fredoka"/>
              </a:rPr>
              <a:t>THE END!</a:t>
            </a:r>
          </a:p>
        </p:txBody>
      </p:sp>
      <p:sp>
        <p:nvSpPr>
          <p:cNvPr id="7" name="Freeform 7"/>
          <p:cNvSpPr/>
          <p:nvPr/>
        </p:nvSpPr>
        <p:spPr>
          <a:xfrm>
            <a:off x="9827317" y="1028700"/>
            <a:ext cx="9114394" cy="9670444"/>
          </a:xfrm>
          <a:custGeom>
            <a:avLst/>
            <a:gdLst/>
            <a:ahLst/>
            <a:cxnLst/>
            <a:rect l="l" t="t" r="r" b="b"/>
            <a:pathLst>
              <a:path w="9114394" h="9670444">
                <a:moveTo>
                  <a:pt x="0" y="0"/>
                </a:moveTo>
                <a:lnTo>
                  <a:pt x="9114394" y="0"/>
                </a:lnTo>
                <a:lnTo>
                  <a:pt x="9114394" y="9670444"/>
                </a:lnTo>
                <a:lnTo>
                  <a:pt x="0" y="96704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7479068" y="1585666"/>
            <a:ext cx="2233655" cy="1747835"/>
          </a:xfrm>
          <a:custGeom>
            <a:avLst/>
            <a:gdLst/>
            <a:ahLst/>
            <a:cxnLst/>
            <a:rect l="l" t="t" r="r" b="b"/>
            <a:pathLst>
              <a:path w="2233655" h="1747835">
                <a:moveTo>
                  <a:pt x="2233656" y="0"/>
                </a:moveTo>
                <a:lnTo>
                  <a:pt x="0" y="0"/>
                </a:lnTo>
                <a:lnTo>
                  <a:pt x="0" y="1747835"/>
                </a:lnTo>
                <a:lnTo>
                  <a:pt x="2233656" y="1747835"/>
                </a:lnTo>
                <a:lnTo>
                  <a:pt x="223365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9959387" y="4843629"/>
            <a:ext cx="7390548" cy="3447896"/>
            <a:chOff x="0" y="0"/>
            <a:chExt cx="1682124" cy="78475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82123" cy="784757"/>
            </a:xfrm>
            <a:custGeom>
              <a:avLst/>
              <a:gdLst/>
              <a:ahLst/>
              <a:cxnLst/>
              <a:rect l="l" t="t" r="r" b="b"/>
              <a:pathLst>
                <a:path w="1682123" h="784757">
                  <a:moveTo>
                    <a:pt x="0" y="0"/>
                  </a:moveTo>
                  <a:lnTo>
                    <a:pt x="1682123" y="0"/>
                  </a:lnTo>
                  <a:lnTo>
                    <a:pt x="1682123" y="784757"/>
                  </a:lnTo>
                  <a:lnTo>
                    <a:pt x="0" y="78475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1682124" cy="8133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04191" y="1086612"/>
            <a:ext cx="8451823" cy="2644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4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164" b="0" i="0" u="none" strike="noStrike" kern="1200" cap="none" spc="0" normalizeH="0" baseline="0" noProof="0">
                <a:ln>
                  <a:noFill/>
                </a:ln>
                <a:solidFill>
                  <a:srgbClr val="FF00BF"/>
                </a:solidFill>
                <a:effectLst/>
                <a:uLnTx/>
                <a:uFillTx/>
                <a:latin typeface="Anton"/>
                <a:ea typeface="Anton"/>
                <a:cs typeface="Anton"/>
                <a:sym typeface="Anton"/>
              </a:rPr>
              <a:t>INFORM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04191" y="3534293"/>
            <a:ext cx="8451823" cy="2644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4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164" b="0" i="0" u="none" strike="noStrike" kern="1200" cap="none" spc="0" normalizeH="0" baseline="0" noProof="0">
                <a:ln>
                  <a:noFill/>
                </a:ln>
                <a:solidFill>
                  <a:srgbClr val="009FE3"/>
                </a:solidFill>
                <a:effectLst/>
                <a:uLnTx/>
                <a:uFillTx/>
                <a:latin typeface="Anton"/>
                <a:ea typeface="Anton"/>
                <a:cs typeface="Anton"/>
                <a:sym typeface="Anton"/>
              </a:rPr>
              <a:t>INSPIRE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04191" y="6045810"/>
            <a:ext cx="11796393" cy="2644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4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164" b="0" i="0" u="none" strike="noStrike" kern="1200" cap="none" spc="0" normalizeH="0" baseline="0" noProof="0">
                <a:ln>
                  <a:noFill/>
                </a:ln>
                <a:solidFill>
                  <a:srgbClr val="FF00BF"/>
                </a:solidFill>
                <a:effectLst/>
                <a:uLnTx/>
                <a:uFillTx/>
                <a:latin typeface="Anton"/>
                <a:ea typeface="Anton"/>
                <a:cs typeface="Anton"/>
                <a:sym typeface="Anton"/>
              </a:rPr>
              <a:t>EMPOWER</a:t>
            </a:r>
          </a:p>
        </p:txBody>
      </p:sp>
      <p:sp>
        <p:nvSpPr>
          <p:cNvPr id="9" name="Freeform 9"/>
          <p:cNvSpPr/>
          <p:nvPr/>
        </p:nvSpPr>
        <p:spPr>
          <a:xfrm>
            <a:off x="10689303" y="6442000"/>
            <a:ext cx="258951" cy="261807"/>
          </a:xfrm>
          <a:custGeom>
            <a:avLst/>
            <a:gdLst/>
            <a:ahLst/>
            <a:cxnLst/>
            <a:rect l="l" t="t" r="r" b="b"/>
            <a:pathLst>
              <a:path w="258951" h="261807">
                <a:moveTo>
                  <a:pt x="0" y="0"/>
                </a:moveTo>
                <a:lnTo>
                  <a:pt x="258951" y="0"/>
                </a:lnTo>
                <a:lnTo>
                  <a:pt x="258951" y="261807"/>
                </a:lnTo>
                <a:lnTo>
                  <a:pt x="0" y="2618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0689303" y="7568133"/>
            <a:ext cx="298890" cy="234629"/>
          </a:xfrm>
          <a:custGeom>
            <a:avLst/>
            <a:gdLst/>
            <a:ahLst/>
            <a:cxnLst/>
            <a:rect l="l" t="t" r="r" b="b"/>
            <a:pathLst>
              <a:path w="298890" h="234629">
                <a:moveTo>
                  <a:pt x="0" y="0"/>
                </a:moveTo>
                <a:lnTo>
                  <a:pt x="298891" y="0"/>
                </a:lnTo>
                <a:lnTo>
                  <a:pt x="298891" y="234629"/>
                </a:lnTo>
                <a:lnTo>
                  <a:pt x="0" y="2346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655390" y="5350447"/>
            <a:ext cx="4517732" cy="491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19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2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lear Sans"/>
                <a:ea typeface="Clear Sans"/>
                <a:cs typeface="Clear Sans"/>
                <a:sym typeface="Clear Sans"/>
              </a:rPr>
              <a:t>FOR MORE INFORMATION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381259" y="6287207"/>
            <a:ext cx="2263023" cy="417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6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lear Sans"/>
                <a:ea typeface="Clear Sans"/>
                <a:cs typeface="Clear Sans"/>
                <a:sym typeface="Clear Sans"/>
              </a:rPr>
              <a:t>07846 137 597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381259" y="6816695"/>
            <a:ext cx="3034724" cy="417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6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lear Sans"/>
                <a:ea typeface="Clear Sans"/>
                <a:cs typeface="Clear Sans"/>
                <a:sym typeface="Clear Sans"/>
              </a:rPr>
              <a:t>www.priority154.com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381259" y="7385052"/>
            <a:ext cx="3534288" cy="417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6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lear Sans"/>
                <a:ea typeface="Clear Sans"/>
                <a:cs typeface="Clear Sans"/>
                <a:sym typeface="Clear Sans"/>
              </a:rPr>
              <a:t>john.khan@priority154.com</a:t>
            </a:r>
          </a:p>
        </p:txBody>
      </p:sp>
      <p:sp>
        <p:nvSpPr>
          <p:cNvPr id="15" name="Freeform 15"/>
          <p:cNvSpPr/>
          <p:nvPr/>
        </p:nvSpPr>
        <p:spPr>
          <a:xfrm>
            <a:off x="10689303" y="6988155"/>
            <a:ext cx="298890" cy="295630"/>
          </a:xfrm>
          <a:custGeom>
            <a:avLst/>
            <a:gdLst/>
            <a:ahLst/>
            <a:cxnLst/>
            <a:rect l="l" t="t" r="r" b="b"/>
            <a:pathLst>
              <a:path w="298890" h="295630">
                <a:moveTo>
                  <a:pt x="0" y="0"/>
                </a:moveTo>
                <a:lnTo>
                  <a:pt x="298891" y="0"/>
                </a:lnTo>
                <a:lnTo>
                  <a:pt x="298891" y="295630"/>
                </a:lnTo>
                <a:lnTo>
                  <a:pt x="0" y="2956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10620282" y="4220542"/>
            <a:ext cx="6048000" cy="929880"/>
          </a:xfrm>
          <a:custGeom>
            <a:avLst/>
            <a:gdLst/>
            <a:ahLst/>
            <a:cxnLst/>
            <a:rect l="l" t="t" r="r" b="b"/>
            <a:pathLst>
              <a:path w="6048000" h="929880">
                <a:moveTo>
                  <a:pt x="0" y="0"/>
                </a:moveTo>
                <a:lnTo>
                  <a:pt x="6048000" y="0"/>
                </a:lnTo>
                <a:lnTo>
                  <a:pt x="6048000" y="929880"/>
                </a:lnTo>
                <a:lnTo>
                  <a:pt x="0" y="92988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378075-AB20-A9BD-8540-A1A6E9A6F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832B02F-1E65-553B-B7F4-BEFA2CA1A146}"/>
              </a:ext>
            </a:extLst>
          </p:cNvPr>
          <p:cNvGrpSpPr/>
          <p:nvPr/>
        </p:nvGrpSpPr>
        <p:grpSpPr>
          <a:xfrm>
            <a:off x="-2132191" y="-494595"/>
            <a:ext cx="22552381" cy="11276191"/>
            <a:chOff x="0" y="0"/>
            <a:chExt cx="30069842" cy="1503492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C2649A2-729D-07D6-7A76-07510F5F50E6}"/>
                </a:ext>
              </a:extLst>
            </p:cNvPr>
            <p:cNvSpPr/>
            <p:nvPr/>
          </p:nvSpPr>
          <p:spPr>
            <a:xfrm>
              <a:off x="0" y="0"/>
              <a:ext cx="15034921" cy="15034921"/>
            </a:xfrm>
            <a:custGeom>
              <a:avLst/>
              <a:gdLst/>
              <a:ahLst/>
              <a:cxnLst/>
              <a:rect l="l" t="t" r="r" b="b"/>
              <a:pathLst>
                <a:path w="15034921" h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558BBDE-354F-6F6C-C7E2-489546F26BB7}"/>
                </a:ext>
              </a:extLst>
            </p:cNvPr>
            <p:cNvSpPr/>
            <p:nvPr/>
          </p:nvSpPr>
          <p:spPr>
            <a:xfrm>
              <a:off x="15034921" y="0"/>
              <a:ext cx="15034921" cy="15034921"/>
            </a:xfrm>
            <a:custGeom>
              <a:avLst/>
              <a:gdLst/>
              <a:ahLst/>
              <a:cxnLst/>
              <a:rect l="l" t="t" r="r" b="b"/>
              <a:pathLst>
                <a:path w="15034921" h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DE6B226E-4740-9203-19B2-81A3B6F70282}"/>
              </a:ext>
            </a:extLst>
          </p:cNvPr>
          <p:cNvGrpSpPr/>
          <p:nvPr/>
        </p:nvGrpSpPr>
        <p:grpSpPr>
          <a:xfrm>
            <a:off x="1057275" y="6320616"/>
            <a:ext cx="16173450" cy="2728260"/>
            <a:chOff x="0" y="0"/>
            <a:chExt cx="4134246" cy="69739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4068002-0D8C-A39B-FD1D-6098A076858E}"/>
                </a:ext>
              </a:extLst>
            </p:cNvPr>
            <p:cNvSpPr/>
            <p:nvPr/>
          </p:nvSpPr>
          <p:spPr>
            <a:xfrm>
              <a:off x="0" y="0"/>
              <a:ext cx="4134246" cy="697396"/>
            </a:xfrm>
            <a:custGeom>
              <a:avLst/>
              <a:gdLst/>
              <a:ahLst/>
              <a:cxnLst/>
              <a:rect l="l" t="t" r="r" b="b"/>
              <a:pathLst>
                <a:path w="4134246" h="697396">
                  <a:moveTo>
                    <a:pt x="30636" y="0"/>
                  </a:moveTo>
                  <a:lnTo>
                    <a:pt x="4103610" y="0"/>
                  </a:lnTo>
                  <a:cubicBezTo>
                    <a:pt x="4120530" y="0"/>
                    <a:pt x="4134246" y="13716"/>
                    <a:pt x="4134246" y="30636"/>
                  </a:cubicBezTo>
                  <a:lnTo>
                    <a:pt x="4134246" y="666760"/>
                  </a:lnTo>
                  <a:cubicBezTo>
                    <a:pt x="4134246" y="683680"/>
                    <a:pt x="4120530" y="697396"/>
                    <a:pt x="4103610" y="697396"/>
                  </a:cubicBezTo>
                  <a:lnTo>
                    <a:pt x="30636" y="697396"/>
                  </a:lnTo>
                  <a:cubicBezTo>
                    <a:pt x="13716" y="697396"/>
                    <a:pt x="0" y="683680"/>
                    <a:pt x="0" y="666760"/>
                  </a:cubicBezTo>
                  <a:lnTo>
                    <a:pt x="0" y="30636"/>
                  </a:lnTo>
                  <a:cubicBezTo>
                    <a:pt x="0" y="13716"/>
                    <a:pt x="13716" y="0"/>
                    <a:pt x="3063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32334C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E4D7B12A-8EEF-B30E-6BF3-DB601F21CA59}"/>
                </a:ext>
              </a:extLst>
            </p:cNvPr>
            <p:cNvSpPr txBox="1"/>
            <p:nvPr/>
          </p:nvSpPr>
          <p:spPr>
            <a:xfrm>
              <a:off x="0" y="-38100"/>
              <a:ext cx="4134246" cy="735496"/>
            </a:xfrm>
            <a:prstGeom prst="rect">
              <a:avLst/>
            </a:prstGeom>
          </p:spPr>
          <p:txBody>
            <a:bodyPr lIns="79186" tIns="79186" rIns="79186" bIns="79186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A68B963D-45AF-4EE0-28E0-3856BBE4A5D6}"/>
              </a:ext>
            </a:extLst>
          </p:cNvPr>
          <p:cNvSpPr/>
          <p:nvPr/>
        </p:nvSpPr>
        <p:spPr>
          <a:xfrm>
            <a:off x="2811648" y="8111780"/>
            <a:ext cx="4281505" cy="482642"/>
          </a:xfrm>
          <a:custGeom>
            <a:avLst/>
            <a:gdLst/>
            <a:ahLst/>
            <a:cxnLst/>
            <a:rect l="l" t="t" r="r" b="b"/>
            <a:pathLst>
              <a:path w="4281505" h="482642">
                <a:moveTo>
                  <a:pt x="0" y="0"/>
                </a:moveTo>
                <a:lnTo>
                  <a:pt x="4281505" y="0"/>
                </a:lnTo>
                <a:lnTo>
                  <a:pt x="4281505" y="482642"/>
                </a:lnTo>
                <a:lnTo>
                  <a:pt x="0" y="4826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6425353E-5A2E-B585-B00C-8C2029517978}"/>
              </a:ext>
            </a:extLst>
          </p:cNvPr>
          <p:cNvSpPr/>
          <p:nvPr/>
        </p:nvSpPr>
        <p:spPr>
          <a:xfrm flipH="1">
            <a:off x="11194847" y="8111780"/>
            <a:ext cx="4281505" cy="482642"/>
          </a:xfrm>
          <a:custGeom>
            <a:avLst/>
            <a:gdLst/>
            <a:ahLst/>
            <a:cxnLst/>
            <a:rect l="l" t="t" r="r" b="b"/>
            <a:pathLst>
              <a:path w="4281505" h="482642">
                <a:moveTo>
                  <a:pt x="4281505" y="0"/>
                </a:moveTo>
                <a:lnTo>
                  <a:pt x="0" y="0"/>
                </a:lnTo>
                <a:lnTo>
                  <a:pt x="0" y="482642"/>
                </a:lnTo>
                <a:lnTo>
                  <a:pt x="4281505" y="482642"/>
                </a:lnTo>
                <a:lnTo>
                  <a:pt x="428150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CD00E97D-977A-C642-1E20-811883F00CE9}"/>
              </a:ext>
            </a:extLst>
          </p:cNvPr>
          <p:cNvSpPr txBox="1"/>
          <p:nvPr/>
        </p:nvSpPr>
        <p:spPr>
          <a:xfrm>
            <a:off x="2651900" y="6927471"/>
            <a:ext cx="4601001" cy="1137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69"/>
              </a:lnSpc>
            </a:pPr>
            <a:r>
              <a:rPr lang="en-US" sz="8499">
                <a:solidFill>
                  <a:srgbClr val="FF00BF"/>
                </a:solidFill>
                <a:latin typeface="Fredoka"/>
                <a:ea typeface="Fredoka"/>
                <a:cs typeface="Fredoka"/>
                <a:sym typeface="Fredoka"/>
              </a:rPr>
              <a:t>TRUE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4A0315B4-F83C-65A8-423C-66A752D002AD}"/>
              </a:ext>
            </a:extLst>
          </p:cNvPr>
          <p:cNvSpPr txBox="1"/>
          <p:nvPr/>
        </p:nvSpPr>
        <p:spPr>
          <a:xfrm>
            <a:off x="11035099" y="6927471"/>
            <a:ext cx="4601001" cy="1137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69"/>
              </a:lnSpc>
            </a:pPr>
            <a:r>
              <a:rPr lang="en-US" sz="8499">
                <a:solidFill>
                  <a:srgbClr val="FF00BF"/>
                </a:solidFill>
                <a:latin typeface="Fredoka"/>
                <a:ea typeface="Fredoka"/>
                <a:cs typeface="Fredoka"/>
                <a:sym typeface="Fredoka"/>
              </a:rPr>
              <a:t>FALSE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82F052AB-0F52-F730-B827-7FBE141DCB90}"/>
              </a:ext>
            </a:extLst>
          </p:cNvPr>
          <p:cNvSpPr txBox="1"/>
          <p:nvPr/>
        </p:nvSpPr>
        <p:spPr>
          <a:xfrm>
            <a:off x="296066" y="515465"/>
            <a:ext cx="17695868" cy="2649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10"/>
              </a:lnSpc>
            </a:pPr>
            <a:r>
              <a:rPr lang="en-US" sz="10500" dirty="0">
                <a:solidFill>
                  <a:srgbClr val="32334C"/>
                </a:solidFill>
                <a:latin typeface="Fredoka"/>
                <a:ea typeface="Fredoka"/>
                <a:cs typeface="Fredoka"/>
                <a:sym typeface="Fredoka"/>
              </a:rPr>
              <a:t>MYTH 2 </a:t>
            </a:r>
          </a:p>
          <a:p>
            <a:pPr algn="ctr">
              <a:lnSpc>
                <a:spcPts val="9792"/>
              </a:lnSpc>
            </a:pPr>
            <a:r>
              <a:rPr lang="en-US" sz="9600" dirty="0">
                <a:solidFill>
                  <a:srgbClr val="FF00BF"/>
                </a:solidFill>
                <a:latin typeface="Fredoka"/>
                <a:ea typeface="Fredoka"/>
                <a:cs typeface="Fredoka"/>
                <a:sym typeface="Fredoka"/>
              </a:rPr>
              <a:t>‘THEY ARE TOO YOUNG’</a:t>
            </a: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2C95EAB4-56A3-BFED-C2A8-B70F8578E376}"/>
              </a:ext>
            </a:extLst>
          </p:cNvPr>
          <p:cNvSpPr/>
          <p:nvPr/>
        </p:nvSpPr>
        <p:spPr>
          <a:xfrm>
            <a:off x="6850695" y="5712708"/>
            <a:ext cx="4586610" cy="6272288"/>
          </a:xfrm>
          <a:custGeom>
            <a:avLst/>
            <a:gdLst/>
            <a:ahLst/>
            <a:cxnLst/>
            <a:rect l="l" t="t" r="r" b="b"/>
            <a:pathLst>
              <a:path w="4586610" h="6272288">
                <a:moveTo>
                  <a:pt x="0" y="0"/>
                </a:moveTo>
                <a:lnTo>
                  <a:pt x="4586610" y="0"/>
                </a:lnTo>
                <a:lnTo>
                  <a:pt x="4586610" y="6272287"/>
                </a:lnTo>
                <a:lnTo>
                  <a:pt x="0" y="62722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F7452632-A0B4-F122-1150-8FEB0AD606CC}"/>
              </a:ext>
            </a:extLst>
          </p:cNvPr>
          <p:cNvSpPr txBox="1"/>
          <p:nvPr/>
        </p:nvSpPr>
        <p:spPr>
          <a:xfrm>
            <a:off x="1522383" y="3462902"/>
            <a:ext cx="15243234" cy="2202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19"/>
              </a:lnSpc>
            </a:pPr>
            <a:r>
              <a:rPr lang="en-US" sz="6299" dirty="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Children are too young to have a real opinion about important things.</a:t>
            </a:r>
          </a:p>
        </p:txBody>
      </p:sp>
    </p:spTree>
    <p:extLst>
      <p:ext uri="{BB962C8B-B14F-4D97-AF65-F5344CB8AC3E}">
        <p14:creationId xmlns:p14="http://schemas.microsoft.com/office/powerpoint/2010/main" val="78295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494FCE-D228-93F9-51DE-9DBBE703A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AD5682B-57CF-52A9-1601-49FDACFBCCC5}"/>
              </a:ext>
            </a:extLst>
          </p:cNvPr>
          <p:cNvGrpSpPr/>
          <p:nvPr/>
        </p:nvGrpSpPr>
        <p:grpSpPr>
          <a:xfrm>
            <a:off x="-2132191" y="-494595"/>
            <a:ext cx="22552381" cy="11276191"/>
            <a:chOff x="0" y="0"/>
            <a:chExt cx="30069842" cy="1503492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EBFB585-ADDB-7EE4-4541-AA1944318A58}"/>
                </a:ext>
              </a:extLst>
            </p:cNvPr>
            <p:cNvSpPr/>
            <p:nvPr/>
          </p:nvSpPr>
          <p:spPr>
            <a:xfrm>
              <a:off x="0" y="0"/>
              <a:ext cx="15034921" cy="15034921"/>
            </a:xfrm>
            <a:custGeom>
              <a:avLst/>
              <a:gdLst/>
              <a:ahLst/>
              <a:cxnLst/>
              <a:rect l="l" t="t" r="r" b="b"/>
              <a:pathLst>
                <a:path w="15034921" h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6507B080-19FF-D8E3-CD77-39A8D7E5B7B6}"/>
                </a:ext>
              </a:extLst>
            </p:cNvPr>
            <p:cNvSpPr/>
            <p:nvPr/>
          </p:nvSpPr>
          <p:spPr>
            <a:xfrm>
              <a:off x="15034921" y="0"/>
              <a:ext cx="15034921" cy="15034921"/>
            </a:xfrm>
            <a:custGeom>
              <a:avLst/>
              <a:gdLst/>
              <a:ahLst/>
              <a:cxnLst/>
              <a:rect l="l" t="t" r="r" b="b"/>
              <a:pathLst>
                <a:path w="15034921" h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B20D6E5E-34B5-C892-F70B-96998F2C11B3}"/>
              </a:ext>
            </a:extLst>
          </p:cNvPr>
          <p:cNvSpPr txBox="1"/>
          <p:nvPr/>
        </p:nvSpPr>
        <p:spPr>
          <a:xfrm>
            <a:off x="3884336" y="1247775"/>
            <a:ext cx="10519328" cy="1764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93"/>
              </a:lnSpc>
            </a:pPr>
            <a:r>
              <a:rPr lang="en-US" sz="13032">
                <a:solidFill>
                  <a:srgbClr val="FF00BF"/>
                </a:solidFill>
                <a:latin typeface="Fredoka"/>
                <a:ea typeface="Fredoka"/>
                <a:cs typeface="Fredoka"/>
                <a:sym typeface="Fredoka"/>
              </a:rPr>
              <a:t>FALSE!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81957F53-F83A-E324-D509-9F7421F5A4CD}"/>
              </a:ext>
            </a:extLst>
          </p:cNvPr>
          <p:cNvSpPr txBox="1"/>
          <p:nvPr/>
        </p:nvSpPr>
        <p:spPr>
          <a:xfrm>
            <a:off x="1028700" y="3465633"/>
            <a:ext cx="16230600" cy="623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119"/>
              </a:lnSpc>
              <a:spcBef>
                <a:spcPct val="0"/>
              </a:spcBef>
            </a:pPr>
            <a:r>
              <a:rPr lang="en-US" sz="4800" dirty="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Thi</a:t>
            </a:r>
            <a:r>
              <a:rPr lang="en-US" sz="4800" u="none" strike="noStrike" dirty="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s myth is often used to shut down children’s voices. All children, even very young ones, can have thoughts and feelings about what affects them. </a:t>
            </a:r>
          </a:p>
          <a:p>
            <a:pPr marL="0" lvl="0" indent="0" algn="ctr">
              <a:lnSpc>
                <a:spcPts val="8119"/>
              </a:lnSpc>
              <a:spcBef>
                <a:spcPct val="0"/>
              </a:spcBef>
            </a:pPr>
            <a:endParaRPr lang="en-US" sz="5799" dirty="0">
              <a:solidFill>
                <a:srgbClr val="000000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marL="0" lvl="0" indent="0" algn="ctr">
              <a:lnSpc>
                <a:spcPts val="8119"/>
              </a:lnSpc>
              <a:spcBef>
                <a:spcPct val="0"/>
              </a:spcBef>
            </a:pPr>
            <a:r>
              <a:rPr lang="en-US" sz="8000" u="none" strike="noStrike" dirty="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You don’t need big words to say something important.</a:t>
            </a:r>
          </a:p>
        </p:txBody>
      </p:sp>
    </p:spTree>
    <p:extLst>
      <p:ext uri="{BB962C8B-B14F-4D97-AF65-F5344CB8AC3E}">
        <p14:creationId xmlns:p14="http://schemas.microsoft.com/office/powerpoint/2010/main" val="2284182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948B7E-2F09-B394-20CD-BD694A984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C529DAB-31D6-38EE-197E-9501272CE5B9}"/>
              </a:ext>
            </a:extLst>
          </p:cNvPr>
          <p:cNvGrpSpPr/>
          <p:nvPr/>
        </p:nvGrpSpPr>
        <p:grpSpPr>
          <a:xfrm>
            <a:off x="-2132191" y="-494595"/>
            <a:ext cx="22552381" cy="11276191"/>
            <a:chOff x="0" y="0"/>
            <a:chExt cx="30069842" cy="1503492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30575CB-252B-29F3-AC95-414E84337080}"/>
                </a:ext>
              </a:extLst>
            </p:cNvPr>
            <p:cNvSpPr/>
            <p:nvPr/>
          </p:nvSpPr>
          <p:spPr>
            <a:xfrm>
              <a:off x="0" y="0"/>
              <a:ext cx="15034921" cy="15034921"/>
            </a:xfrm>
            <a:custGeom>
              <a:avLst/>
              <a:gdLst/>
              <a:ahLst/>
              <a:cxnLst/>
              <a:rect l="l" t="t" r="r" b="b"/>
              <a:pathLst>
                <a:path w="15034921" h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8B8314CB-DE08-C899-3300-BC5D0B274756}"/>
                </a:ext>
              </a:extLst>
            </p:cNvPr>
            <p:cNvSpPr/>
            <p:nvPr/>
          </p:nvSpPr>
          <p:spPr>
            <a:xfrm>
              <a:off x="15034921" y="0"/>
              <a:ext cx="15034921" cy="15034921"/>
            </a:xfrm>
            <a:custGeom>
              <a:avLst/>
              <a:gdLst/>
              <a:ahLst/>
              <a:cxnLst/>
              <a:rect l="l" t="t" r="r" b="b"/>
              <a:pathLst>
                <a:path w="15034921" h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8CE9EA50-2E1F-2E54-E024-F8B8DD0F8DDC}"/>
              </a:ext>
            </a:extLst>
          </p:cNvPr>
          <p:cNvGrpSpPr/>
          <p:nvPr/>
        </p:nvGrpSpPr>
        <p:grpSpPr>
          <a:xfrm>
            <a:off x="1057275" y="6320616"/>
            <a:ext cx="16173450" cy="2728260"/>
            <a:chOff x="0" y="0"/>
            <a:chExt cx="4134246" cy="69739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59E28D1D-FA86-3997-6D24-634B2D96C272}"/>
                </a:ext>
              </a:extLst>
            </p:cNvPr>
            <p:cNvSpPr/>
            <p:nvPr/>
          </p:nvSpPr>
          <p:spPr>
            <a:xfrm>
              <a:off x="0" y="0"/>
              <a:ext cx="4134246" cy="697396"/>
            </a:xfrm>
            <a:custGeom>
              <a:avLst/>
              <a:gdLst/>
              <a:ahLst/>
              <a:cxnLst/>
              <a:rect l="l" t="t" r="r" b="b"/>
              <a:pathLst>
                <a:path w="4134246" h="697396">
                  <a:moveTo>
                    <a:pt x="30636" y="0"/>
                  </a:moveTo>
                  <a:lnTo>
                    <a:pt x="4103610" y="0"/>
                  </a:lnTo>
                  <a:cubicBezTo>
                    <a:pt x="4120530" y="0"/>
                    <a:pt x="4134246" y="13716"/>
                    <a:pt x="4134246" y="30636"/>
                  </a:cubicBezTo>
                  <a:lnTo>
                    <a:pt x="4134246" y="666760"/>
                  </a:lnTo>
                  <a:cubicBezTo>
                    <a:pt x="4134246" y="683680"/>
                    <a:pt x="4120530" y="697396"/>
                    <a:pt x="4103610" y="697396"/>
                  </a:cubicBezTo>
                  <a:lnTo>
                    <a:pt x="30636" y="697396"/>
                  </a:lnTo>
                  <a:cubicBezTo>
                    <a:pt x="13716" y="697396"/>
                    <a:pt x="0" y="683680"/>
                    <a:pt x="0" y="666760"/>
                  </a:cubicBezTo>
                  <a:lnTo>
                    <a:pt x="0" y="30636"/>
                  </a:lnTo>
                  <a:cubicBezTo>
                    <a:pt x="0" y="13716"/>
                    <a:pt x="13716" y="0"/>
                    <a:pt x="3063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32334C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8694F482-9B96-249F-3B19-2CFF77C66142}"/>
                </a:ext>
              </a:extLst>
            </p:cNvPr>
            <p:cNvSpPr txBox="1"/>
            <p:nvPr/>
          </p:nvSpPr>
          <p:spPr>
            <a:xfrm>
              <a:off x="0" y="-38100"/>
              <a:ext cx="4134246" cy="735496"/>
            </a:xfrm>
            <a:prstGeom prst="rect">
              <a:avLst/>
            </a:prstGeom>
          </p:spPr>
          <p:txBody>
            <a:bodyPr lIns="79186" tIns="79186" rIns="79186" bIns="79186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52D3A373-F121-2175-AFF1-F6890FF8521C}"/>
              </a:ext>
            </a:extLst>
          </p:cNvPr>
          <p:cNvSpPr/>
          <p:nvPr/>
        </p:nvSpPr>
        <p:spPr>
          <a:xfrm>
            <a:off x="2811648" y="8111780"/>
            <a:ext cx="4281505" cy="482642"/>
          </a:xfrm>
          <a:custGeom>
            <a:avLst/>
            <a:gdLst/>
            <a:ahLst/>
            <a:cxnLst/>
            <a:rect l="l" t="t" r="r" b="b"/>
            <a:pathLst>
              <a:path w="4281505" h="482642">
                <a:moveTo>
                  <a:pt x="0" y="0"/>
                </a:moveTo>
                <a:lnTo>
                  <a:pt x="4281505" y="0"/>
                </a:lnTo>
                <a:lnTo>
                  <a:pt x="4281505" y="482642"/>
                </a:lnTo>
                <a:lnTo>
                  <a:pt x="0" y="4826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22DACF46-B703-B67D-8A44-43BB13FC70A9}"/>
              </a:ext>
            </a:extLst>
          </p:cNvPr>
          <p:cNvSpPr/>
          <p:nvPr/>
        </p:nvSpPr>
        <p:spPr>
          <a:xfrm flipH="1">
            <a:off x="11194847" y="8111780"/>
            <a:ext cx="4281505" cy="482642"/>
          </a:xfrm>
          <a:custGeom>
            <a:avLst/>
            <a:gdLst/>
            <a:ahLst/>
            <a:cxnLst/>
            <a:rect l="l" t="t" r="r" b="b"/>
            <a:pathLst>
              <a:path w="4281505" h="482642">
                <a:moveTo>
                  <a:pt x="4281505" y="0"/>
                </a:moveTo>
                <a:lnTo>
                  <a:pt x="0" y="0"/>
                </a:lnTo>
                <a:lnTo>
                  <a:pt x="0" y="482642"/>
                </a:lnTo>
                <a:lnTo>
                  <a:pt x="4281505" y="482642"/>
                </a:lnTo>
                <a:lnTo>
                  <a:pt x="428150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7BE200E2-FB53-40D9-3B4B-3CACCD59BF31}"/>
              </a:ext>
            </a:extLst>
          </p:cNvPr>
          <p:cNvSpPr txBox="1"/>
          <p:nvPr/>
        </p:nvSpPr>
        <p:spPr>
          <a:xfrm>
            <a:off x="2651900" y="6927471"/>
            <a:ext cx="4601001" cy="1137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69"/>
              </a:lnSpc>
            </a:pPr>
            <a:r>
              <a:rPr lang="en-US" sz="8499">
                <a:solidFill>
                  <a:srgbClr val="FF00BF"/>
                </a:solidFill>
                <a:latin typeface="Fredoka"/>
                <a:ea typeface="Fredoka"/>
                <a:cs typeface="Fredoka"/>
                <a:sym typeface="Fredoka"/>
              </a:rPr>
              <a:t>FAIR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6BBB4BCF-9A98-8DCD-BFD8-52E5F83677AA}"/>
              </a:ext>
            </a:extLst>
          </p:cNvPr>
          <p:cNvSpPr txBox="1"/>
          <p:nvPr/>
        </p:nvSpPr>
        <p:spPr>
          <a:xfrm>
            <a:off x="11035099" y="6927471"/>
            <a:ext cx="4601001" cy="1137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69"/>
              </a:lnSpc>
            </a:pPr>
            <a:r>
              <a:rPr lang="en-US" sz="8499">
                <a:solidFill>
                  <a:srgbClr val="FF00BF"/>
                </a:solidFill>
                <a:latin typeface="Fredoka"/>
                <a:ea typeface="Fredoka"/>
                <a:cs typeface="Fredoka"/>
                <a:sym typeface="Fredoka"/>
              </a:rPr>
              <a:t>UNFAIR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F4AC2121-2B8D-31B6-94CB-6DF39C563ACF}"/>
              </a:ext>
            </a:extLst>
          </p:cNvPr>
          <p:cNvSpPr txBox="1"/>
          <p:nvPr/>
        </p:nvSpPr>
        <p:spPr>
          <a:xfrm>
            <a:off x="296066" y="515465"/>
            <a:ext cx="17695868" cy="2649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10"/>
              </a:lnSpc>
            </a:pPr>
            <a:r>
              <a:rPr lang="en-US" sz="10500" dirty="0">
                <a:solidFill>
                  <a:srgbClr val="32334C"/>
                </a:solidFill>
                <a:latin typeface="Fredoka"/>
                <a:ea typeface="Fredoka"/>
                <a:cs typeface="Fredoka"/>
                <a:sym typeface="Fredoka"/>
              </a:rPr>
              <a:t>MYTH 3 </a:t>
            </a:r>
          </a:p>
          <a:p>
            <a:pPr algn="ctr">
              <a:lnSpc>
                <a:spcPts val="9792"/>
              </a:lnSpc>
            </a:pPr>
            <a:r>
              <a:rPr lang="en-US" sz="9600" dirty="0">
                <a:solidFill>
                  <a:srgbClr val="FF00BF"/>
                </a:solidFill>
                <a:latin typeface="Fredoka"/>
                <a:ea typeface="Fredoka"/>
                <a:cs typeface="Fredoka"/>
                <a:sym typeface="Fredoka"/>
              </a:rPr>
              <a:t>‘THEY WON’T UNDERSTAND’</a:t>
            </a: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B7B96FFB-2DB9-5532-8867-8199A43C6257}"/>
              </a:ext>
            </a:extLst>
          </p:cNvPr>
          <p:cNvSpPr/>
          <p:nvPr/>
        </p:nvSpPr>
        <p:spPr>
          <a:xfrm>
            <a:off x="6850695" y="5712708"/>
            <a:ext cx="4586610" cy="6272288"/>
          </a:xfrm>
          <a:custGeom>
            <a:avLst/>
            <a:gdLst/>
            <a:ahLst/>
            <a:cxnLst/>
            <a:rect l="l" t="t" r="r" b="b"/>
            <a:pathLst>
              <a:path w="4586610" h="6272288">
                <a:moveTo>
                  <a:pt x="0" y="0"/>
                </a:moveTo>
                <a:lnTo>
                  <a:pt x="4586610" y="0"/>
                </a:lnTo>
                <a:lnTo>
                  <a:pt x="4586610" y="6272287"/>
                </a:lnTo>
                <a:lnTo>
                  <a:pt x="0" y="62722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0063F3A3-7606-BF84-8B56-A79D6A0C3C81}"/>
              </a:ext>
            </a:extLst>
          </p:cNvPr>
          <p:cNvSpPr txBox="1"/>
          <p:nvPr/>
        </p:nvSpPr>
        <p:spPr>
          <a:xfrm>
            <a:off x="1280689" y="3326494"/>
            <a:ext cx="15243234" cy="1882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</a:pPr>
            <a:r>
              <a:rPr lang="en-US" sz="5399" dirty="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There’s no point asking some young people. They won’t understand what’s going on.</a:t>
            </a:r>
          </a:p>
        </p:txBody>
      </p:sp>
    </p:spTree>
    <p:extLst>
      <p:ext uri="{BB962C8B-B14F-4D97-AF65-F5344CB8AC3E}">
        <p14:creationId xmlns:p14="http://schemas.microsoft.com/office/powerpoint/2010/main" val="41039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DC5423-AFFC-B31E-B252-F6427787C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1B9B0D1-386B-FBCC-853C-FC814BEC9296}"/>
              </a:ext>
            </a:extLst>
          </p:cNvPr>
          <p:cNvGrpSpPr/>
          <p:nvPr/>
        </p:nvGrpSpPr>
        <p:grpSpPr>
          <a:xfrm>
            <a:off x="-2132191" y="-494595"/>
            <a:ext cx="22552381" cy="11276191"/>
            <a:chOff x="0" y="0"/>
            <a:chExt cx="30069842" cy="1503492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DF509F1-A343-AF66-AF47-8E05014D40DE}"/>
                </a:ext>
              </a:extLst>
            </p:cNvPr>
            <p:cNvSpPr/>
            <p:nvPr/>
          </p:nvSpPr>
          <p:spPr>
            <a:xfrm>
              <a:off x="0" y="0"/>
              <a:ext cx="15034921" cy="15034921"/>
            </a:xfrm>
            <a:custGeom>
              <a:avLst/>
              <a:gdLst/>
              <a:ahLst/>
              <a:cxnLst/>
              <a:rect l="l" t="t" r="r" b="b"/>
              <a:pathLst>
                <a:path w="15034921" h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4E614871-AF8D-1FE1-5B73-EE72F89870B2}"/>
                </a:ext>
              </a:extLst>
            </p:cNvPr>
            <p:cNvSpPr/>
            <p:nvPr/>
          </p:nvSpPr>
          <p:spPr>
            <a:xfrm>
              <a:off x="15034921" y="0"/>
              <a:ext cx="15034921" cy="15034921"/>
            </a:xfrm>
            <a:custGeom>
              <a:avLst/>
              <a:gdLst/>
              <a:ahLst/>
              <a:cxnLst/>
              <a:rect l="l" t="t" r="r" b="b"/>
              <a:pathLst>
                <a:path w="15034921" h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E332DFA8-5739-B64D-304E-10D51ED37612}"/>
              </a:ext>
            </a:extLst>
          </p:cNvPr>
          <p:cNvSpPr txBox="1"/>
          <p:nvPr/>
        </p:nvSpPr>
        <p:spPr>
          <a:xfrm>
            <a:off x="3884336" y="1247775"/>
            <a:ext cx="10519328" cy="1764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93"/>
              </a:lnSpc>
            </a:pPr>
            <a:r>
              <a:rPr lang="en-US" sz="13032">
                <a:solidFill>
                  <a:srgbClr val="FF00BF"/>
                </a:solidFill>
                <a:latin typeface="Fredoka"/>
                <a:ea typeface="Fredoka"/>
                <a:cs typeface="Fredoka"/>
                <a:sym typeface="Fredoka"/>
              </a:rPr>
              <a:t>UNFAIR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9AADCBCC-804E-02A1-860A-533318826310}"/>
              </a:ext>
            </a:extLst>
          </p:cNvPr>
          <p:cNvSpPr txBox="1"/>
          <p:nvPr/>
        </p:nvSpPr>
        <p:spPr>
          <a:xfrm>
            <a:off x="1028700" y="3446583"/>
            <a:ext cx="16230600" cy="6091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519"/>
              </a:lnSpc>
              <a:spcBef>
                <a:spcPct val="0"/>
              </a:spcBef>
            </a:pPr>
            <a:r>
              <a:rPr lang="en-US" sz="4800" dirty="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Understanding com</a:t>
            </a:r>
            <a:r>
              <a:rPr lang="en-US" sz="4800" u="none" strike="noStrike" dirty="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es in different ways. Some people use words, others use pictures, signs or actions. </a:t>
            </a:r>
          </a:p>
          <a:p>
            <a:pPr marL="0" lvl="0" indent="0" algn="ctr">
              <a:lnSpc>
                <a:spcPts val="9519"/>
              </a:lnSpc>
              <a:spcBef>
                <a:spcPct val="0"/>
              </a:spcBef>
            </a:pPr>
            <a:endParaRPr lang="en-US" sz="4800" dirty="0">
              <a:solidFill>
                <a:srgbClr val="000000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marL="0" lvl="0" indent="0" algn="ctr">
              <a:lnSpc>
                <a:spcPts val="9519"/>
              </a:lnSpc>
              <a:spcBef>
                <a:spcPct val="0"/>
              </a:spcBef>
            </a:pPr>
            <a:r>
              <a:rPr lang="en-US" sz="8000" u="none" strike="noStrike" dirty="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What matters is finding the right way to include everyone.</a:t>
            </a:r>
          </a:p>
        </p:txBody>
      </p:sp>
    </p:spTree>
    <p:extLst>
      <p:ext uri="{BB962C8B-B14F-4D97-AF65-F5344CB8AC3E}">
        <p14:creationId xmlns:p14="http://schemas.microsoft.com/office/powerpoint/2010/main" val="3485235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A986C5-90A2-5A55-A3C1-8A91D3CFA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EB7DDB3-A504-33A9-E269-68BE4EEC69DF}"/>
              </a:ext>
            </a:extLst>
          </p:cNvPr>
          <p:cNvGrpSpPr/>
          <p:nvPr/>
        </p:nvGrpSpPr>
        <p:grpSpPr>
          <a:xfrm>
            <a:off x="-2132191" y="-494595"/>
            <a:ext cx="22552381" cy="11276191"/>
            <a:chOff x="0" y="0"/>
            <a:chExt cx="30069842" cy="1503492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7374B88-72D0-DD9D-F68F-5B5FE7947974}"/>
                </a:ext>
              </a:extLst>
            </p:cNvPr>
            <p:cNvSpPr/>
            <p:nvPr/>
          </p:nvSpPr>
          <p:spPr>
            <a:xfrm>
              <a:off x="0" y="0"/>
              <a:ext cx="15034921" cy="15034921"/>
            </a:xfrm>
            <a:custGeom>
              <a:avLst/>
              <a:gdLst/>
              <a:ahLst/>
              <a:cxnLst/>
              <a:rect l="l" t="t" r="r" b="b"/>
              <a:pathLst>
                <a:path w="15034921" h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F64C4D29-4D57-F570-2F4D-8AE7804AD780}"/>
                </a:ext>
              </a:extLst>
            </p:cNvPr>
            <p:cNvSpPr/>
            <p:nvPr/>
          </p:nvSpPr>
          <p:spPr>
            <a:xfrm>
              <a:off x="15034921" y="0"/>
              <a:ext cx="15034921" cy="15034921"/>
            </a:xfrm>
            <a:custGeom>
              <a:avLst/>
              <a:gdLst/>
              <a:ahLst/>
              <a:cxnLst/>
              <a:rect l="l" t="t" r="r" b="b"/>
              <a:pathLst>
                <a:path w="15034921" h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C57A41D3-305E-ACF7-BA3C-7FC889DE7DD9}"/>
              </a:ext>
            </a:extLst>
          </p:cNvPr>
          <p:cNvGrpSpPr/>
          <p:nvPr/>
        </p:nvGrpSpPr>
        <p:grpSpPr>
          <a:xfrm>
            <a:off x="1057275" y="6320616"/>
            <a:ext cx="16173450" cy="2728260"/>
            <a:chOff x="0" y="0"/>
            <a:chExt cx="4134246" cy="69739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BBF8727-9584-BDFC-6B70-CBFE284EA18E}"/>
                </a:ext>
              </a:extLst>
            </p:cNvPr>
            <p:cNvSpPr/>
            <p:nvPr/>
          </p:nvSpPr>
          <p:spPr>
            <a:xfrm>
              <a:off x="0" y="0"/>
              <a:ext cx="4134246" cy="697396"/>
            </a:xfrm>
            <a:custGeom>
              <a:avLst/>
              <a:gdLst/>
              <a:ahLst/>
              <a:cxnLst/>
              <a:rect l="l" t="t" r="r" b="b"/>
              <a:pathLst>
                <a:path w="4134246" h="697396">
                  <a:moveTo>
                    <a:pt x="30636" y="0"/>
                  </a:moveTo>
                  <a:lnTo>
                    <a:pt x="4103610" y="0"/>
                  </a:lnTo>
                  <a:cubicBezTo>
                    <a:pt x="4120530" y="0"/>
                    <a:pt x="4134246" y="13716"/>
                    <a:pt x="4134246" y="30636"/>
                  </a:cubicBezTo>
                  <a:lnTo>
                    <a:pt x="4134246" y="666760"/>
                  </a:lnTo>
                  <a:cubicBezTo>
                    <a:pt x="4134246" y="683680"/>
                    <a:pt x="4120530" y="697396"/>
                    <a:pt x="4103610" y="697396"/>
                  </a:cubicBezTo>
                  <a:lnTo>
                    <a:pt x="30636" y="697396"/>
                  </a:lnTo>
                  <a:cubicBezTo>
                    <a:pt x="13716" y="697396"/>
                    <a:pt x="0" y="683680"/>
                    <a:pt x="0" y="666760"/>
                  </a:cubicBezTo>
                  <a:lnTo>
                    <a:pt x="0" y="30636"/>
                  </a:lnTo>
                  <a:cubicBezTo>
                    <a:pt x="0" y="13716"/>
                    <a:pt x="13716" y="0"/>
                    <a:pt x="3063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32334C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1494B875-9FC8-F5BD-36E4-756DE948756B}"/>
                </a:ext>
              </a:extLst>
            </p:cNvPr>
            <p:cNvSpPr txBox="1"/>
            <p:nvPr/>
          </p:nvSpPr>
          <p:spPr>
            <a:xfrm>
              <a:off x="0" y="-38100"/>
              <a:ext cx="4134246" cy="735496"/>
            </a:xfrm>
            <a:prstGeom prst="rect">
              <a:avLst/>
            </a:prstGeom>
          </p:spPr>
          <p:txBody>
            <a:bodyPr lIns="79186" tIns="79186" rIns="79186" bIns="79186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63420A51-9B72-2A11-6BB9-99DEAD37F448}"/>
              </a:ext>
            </a:extLst>
          </p:cNvPr>
          <p:cNvSpPr/>
          <p:nvPr/>
        </p:nvSpPr>
        <p:spPr>
          <a:xfrm>
            <a:off x="2811648" y="8111780"/>
            <a:ext cx="4281505" cy="482642"/>
          </a:xfrm>
          <a:custGeom>
            <a:avLst/>
            <a:gdLst/>
            <a:ahLst/>
            <a:cxnLst/>
            <a:rect l="l" t="t" r="r" b="b"/>
            <a:pathLst>
              <a:path w="4281505" h="482642">
                <a:moveTo>
                  <a:pt x="0" y="0"/>
                </a:moveTo>
                <a:lnTo>
                  <a:pt x="4281505" y="0"/>
                </a:lnTo>
                <a:lnTo>
                  <a:pt x="4281505" y="482642"/>
                </a:lnTo>
                <a:lnTo>
                  <a:pt x="0" y="4826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BDCF08C-DD8F-B3C2-F859-BA3C9725B6DE}"/>
              </a:ext>
            </a:extLst>
          </p:cNvPr>
          <p:cNvSpPr/>
          <p:nvPr/>
        </p:nvSpPr>
        <p:spPr>
          <a:xfrm flipH="1">
            <a:off x="11194847" y="8111780"/>
            <a:ext cx="4281505" cy="482642"/>
          </a:xfrm>
          <a:custGeom>
            <a:avLst/>
            <a:gdLst/>
            <a:ahLst/>
            <a:cxnLst/>
            <a:rect l="l" t="t" r="r" b="b"/>
            <a:pathLst>
              <a:path w="4281505" h="482642">
                <a:moveTo>
                  <a:pt x="4281505" y="0"/>
                </a:moveTo>
                <a:lnTo>
                  <a:pt x="0" y="0"/>
                </a:lnTo>
                <a:lnTo>
                  <a:pt x="0" y="482642"/>
                </a:lnTo>
                <a:lnTo>
                  <a:pt x="4281505" y="482642"/>
                </a:lnTo>
                <a:lnTo>
                  <a:pt x="428150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67C8AD1A-487D-ED4F-F9AA-049D902857C0}"/>
              </a:ext>
            </a:extLst>
          </p:cNvPr>
          <p:cNvSpPr txBox="1"/>
          <p:nvPr/>
        </p:nvSpPr>
        <p:spPr>
          <a:xfrm>
            <a:off x="2651900" y="6927471"/>
            <a:ext cx="4601001" cy="1137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69"/>
              </a:lnSpc>
            </a:pPr>
            <a:r>
              <a:rPr lang="en-US" sz="8499">
                <a:solidFill>
                  <a:srgbClr val="FF00BF"/>
                </a:solidFill>
                <a:latin typeface="Fredoka"/>
                <a:ea typeface="Fredoka"/>
                <a:cs typeface="Fredoka"/>
                <a:sym typeface="Fredoka"/>
              </a:rPr>
              <a:t>FAIR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CEE206B7-87FB-CC5C-5584-A3DBCBF97843}"/>
              </a:ext>
            </a:extLst>
          </p:cNvPr>
          <p:cNvSpPr txBox="1"/>
          <p:nvPr/>
        </p:nvSpPr>
        <p:spPr>
          <a:xfrm>
            <a:off x="11035099" y="6927471"/>
            <a:ext cx="4601001" cy="1137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69"/>
              </a:lnSpc>
            </a:pPr>
            <a:r>
              <a:rPr lang="en-US" sz="8499">
                <a:solidFill>
                  <a:srgbClr val="FF00BF"/>
                </a:solidFill>
                <a:latin typeface="Fredoka"/>
                <a:ea typeface="Fredoka"/>
                <a:cs typeface="Fredoka"/>
                <a:sym typeface="Fredoka"/>
              </a:rPr>
              <a:t>UNFAIR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306B4F10-9C2D-F962-9DC6-50FC1702CC82}"/>
              </a:ext>
            </a:extLst>
          </p:cNvPr>
          <p:cNvSpPr txBox="1"/>
          <p:nvPr/>
        </p:nvSpPr>
        <p:spPr>
          <a:xfrm>
            <a:off x="296066" y="515465"/>
            <a:ext cx="17695868" cy="2410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08"/>
              </a:lnSpc>
            </a:pPr>
            <a:r>
              <a:rPr lang="en-US" sz="10400" dirty="0">
                <a:solidFill>
                  <a:srgbClr val="32334C"/>
                </a:solidFill>
                <a:latin typeface="Fredoka"/>
                <a:ea typeface="Fredoka"/>
                <a:cs typeface="Fredoka"/>
                <a:sym typeface="Fredoka"/>
              </a:rPr>
              <a:t>MYTH 4 </a:t>
            </a:r>
          </a:p>
          <a:p>
            <a:pPr algn="ctr">
              <a:lnSpc>
                <a:spcPts val="8160"/>
              </a:lnSpc>
            </a:pPr>
            <a:r>
              <a:rPr lang="en-US" sz="8000" dirty="0">
                <a:solidFill>
                  <a:srgbClr val="FF00BF"/>
                </a:solidFill>
                <a:latin typeface="Fredoka"/>
                <a:ea typeface="Fredoka"/>
                <a:cs typeface="Fredoka"/>
                <a:sym typeface="Fredoka"/>
              </a:rPr>
              <a:t>‘THEY ARE NOT REPRESENTATIVE’</a:t>
            </a: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C9E49F17-84EE-2ED5-C3FE-E2A7FB5D47EF}"/>
              </a:ext>
            </a:extLst>
          </p:cNvPr>
          <p:cNvSpPr/>
          <p:nvPr/>
        </p:nvSpPr>
        <p:spPr>
          <a:xfrm>
            <a:off x="6850695" y="5712708"/>
            <a:ext cx="4586610" cy="6272288"/>
          </a:xfrm>
          <a:custGeom>
            <a:avLst/>
            <a:gdLst/>
            <a:ahLst/>
            <a:cxnLst/>
            <a:rect l="l" t="t" r="r" b="b"/>
            <a:pathLst>
              <a:path w="4586610" h="6272288">
                <a:moveTo>
                  <a:pt x="0" y="0"/>
                </a:moveTo>
                <a:lnTo>
                  <a:pt x="4586610" y="0"/>
                </a:lnTo>
                <a:lnTo>
                  <a:pt x="4586610" y="6272287"/>
                </a:lnTo>
                <a:lnTo>
                  <a:pt x="0" y="62722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6E4AA40E-0008-F930-552C-768A713DAFC3}"/>
              </a:ext>
            </a:extLst>
          </p:cNvPr>
          <p:cNvSpPr txBox="1"/>
          <p:nvPr/>
        </p:nvSpPr>
        <p:spPr>
          <a:xfrm>
            <a:off x="1522383" y="2792703"/>
            <a:ext cx="15243234" cy="3480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39"/>
              </a:lnSpc>
            </a:pPr>
            <a:r>
              <a:rPr lang="en-US" sz="6599" dirty="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There’s no point listening to a few young people, Because They don’t speak for everyone.</a:t>
            </a:r>
          </a:p>
        </p:txBody>
      </p:sp>
    </p:spTree>
    <p:extLst>
      <p:ext uri="{BB962C8B-B14F-4D97-AF65-F5344CB8AC3E}">
        <p14:creationId xmlns:p14="http://schemas.microsoft.com/office/powerpoint/2010/main" val="102700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2847</Words>
  <Application>Microsoft Office PowerPoint</Application>
  <PresentationFormat>Custom</PresentationFormat>
  <Paragraphs>386</Paragraphs>
  <Slides>42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Luckiest Guy</vt:lpstr>
      <vt:lpstr>Arial</vt:lpstr>
      <vt:lpstr>Fredoka</vt:lpstr>
      <vt:lpstr>Aptos</vt:lpstr>
      <vt:lpstr>Anton</vt:lpstr>
      <vt:lpstr>Clear Sans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Lundy Participation Myths 2025</dc:title>
  <dc:creator>John khan</dc:creator>
  <cp:lastModifiedBy>John khan</cp:lastModifiedBy>
  <cp:revision>2</cp:revision>
  <dcterms:created xsi:type="dcterms:W3CDTF">2006-08-16T00:00:00Z</dcterms:created>
  <dcterms:modified xsi:type="dcterms:W3CDTF">2025-07-28T09:43:44Z</dcterms:modified>
  <dc:identifier>DAGuRTdEGCc</dc:identifier>
</cp:coreProperties>
</file>