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310" r:id="rId11"/>
    <p:sldId id="268" r:id="rId12"/>
    <p:sldId id="270" r:id="rId13"/>
    <p:sldId id="309" r:id="rId14"/>
    <p:sldId id="271" r:id="rId15"/>
    <p:sldId id="264" r:id="rId16"/>
    <p:sldId id="265" r:id="rId17"/>
    <p:sldId id="26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08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4" r:id="rId49"/>
    <p:sldId id="301" r:id="rId50"/>
    <p:sldId id="302" r:id="rId51"/>
    <p:sldId id="303" r:id="rId52"/>
    <p:sldId id="305" r:id="rId53"/>
    <p:sldId id="311" r:id="rId54"/>
    <p:sldId id="306" r:id="rId55"/>
  </p:sldIdLst>
  <p:sldSz cx="18288000" cy="10287000"/>
  <p:notesSz cx="6858000" cy="9144000"/>
  <p:embeddedFontLst>
    <p:embeddedFont>
      <p:font typeface="Arimo Bold" panose="020B0604020202020204" charset="0"/>
      <p:regular r:id="rId57"/>
    </p:embeddedFont>
    <p:embeddedFont>
      <p:font typeface="Assistant" pitchFamily="2" charset="-79"/>
      <p:regular r:id="rId58"/>
    </p:embeddedFont>
    <p:embeddedFont>
      <p:font typeface="Bobby Jones Soft" panose="020B0604020202020204" charset="0"/>
      <p:regular r:id="rId59"/>
    </p:embeddedFont>
    <p:embeddedFont>
      <p:font typeface="Glacial Indifference" panose="020B0604020202020204" charset="0"/>
      <p:regular r:id="rId60"/>
    </p:embeddedFont>
    <p:embeddedFont>
      <p:font typeface="Glacial Indifference Bold" panose="020B0604020202020204" charset="0"/>
      <p:regular r:id="rId61"/>
    </p:embeddedFont>
    <p:embeddedFont>
      <p:font typeface="League Spartan" panose="020B0604020202020204" charset="0"/>
      <p:regular r:id="rId62"/>
    </p:embeddedFont>
    <p:embeddedFont>
      <p:font typeface="Lilita One" panose="020B0604020202020204" charset="0"/>
      <p:regular r:id="rId63"/>
    </p:embeddedFont>
    <p:embeddedFont>
      <p:font typeface="Nunito Bold Bold" panose="020B0604020202020204" charset="0"/>
      <p:regular r:id="rId64"/>
    </p:embeddedFont>
    <p:embeddedFont>
      <p:font typeface="Poppins" panose="00000500000000000000" pitchFamily="2" charset="0"/>
      <p:regular r:id="rId65"/>
    </p:embeddedFont>
    <p:embeddedFont>
      <p:font typeface="Poppins Bold" panose="00000800000000000000" charset="0"/>
      <p:regular r:id="rId66"/>
    </p:embeddedFont>
    <p:embeddedFont>
      <p:font typeface="Poppins Bold Italics" panose="020B0604020202020204" charset="0"/>
      <p:regular r:id="rId67"/>
    </p:embeddedFont>
    <p:embeddedFont>
      <p:font typeface="Poppins ExtraBold" panose="00000900000000000000" pitchFamily="2" charset="0"/>
      <p:regular r:id="rId68"/>
      <p:bold r:id="rId69"/>
    </p:embeddedFont>
    <p:embeddedFont>
      <p:font typeface="Poppins ExtraBold Bold" panose="020B0604020202020204" charset="0"/>
      <p:regular r:id="rId70"/>
    </p:embeddedFont>
    <p:embeddedFont>
      <p:font typeface="Poppins Light" panose="00000400000000000000" pitchFamily="2" charset="0"/>
      <p:regular r:id="rId71"/>
    </p:embeddedFont>
    <p:embeddedFont>
      <p:font typeface="Poppins Ultra-Bold" panose="020B0604020202020204" charset="0"/>
      <p:regular r:id="rId72"/>
    </p:embeddedFont>
    <p:embeddedFont>
      <p:font typeface="Rubik One" panose="020B0604020202020204" charset="-79"/>
      <p:regular r:id="rId73"/>
    </p:embeddedFont>
    <p:embeddedFont>
      <p:font typeface="Source Sans Pro" panose="020B0503030403020204" pitchFamily="34" charset="0"/>
      <p:regular r:id="rId74"/>
    </p:embeddedFont>
    <p:embeddedFont>
      <p:font typeface="Yellowtail" panose="020B0604020202020204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A6C7E2-4497-4234-BBCB-A4FC805EC465}" v="81" dt="2025-05-15T08:59:10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khan" userId="246e959495c329f5" providerId="LiveId" clId="{8EA6C7E2-4497-4234-BBCB-A4FC805EC465}"/>
    <pc:docChg chg="undo custSel addSld delSld modSld sldOrd">
      <pc:chgData name="John khan" userId="246e959495c329f5" providerId="LiveId" clId="{8EA6C7E2-4497-4234-BBCB-A4FC805EC465}" dt="2025-05-16T19:17:42.876" v="743" actId="1076"/>
      <pc:docMkLst>
        <pc:docMk/>
      </pc:docMkLst>
      <pc:sldChg chg="modSp mod modAnim">
        <pc:chgData name="John khan" userId="246e959495c329f5" providerId="LiveId" clId="{8EA6C7E2-4497-4234-BBCB-A4FC805EC465}" dt="2025-05-15T08:43:44.783" v="685"/>
        <pc:sldMkLst>
          <pc:docMk/>
          <pc:sldMk cId="0" sldId="259"/>
        </pc:sldMkLst>
        <pc:spChg chg="mod">
          <ac:chgData name="John khan" userId="246e959495c329f5" providerId="LiveId" clId="{8EA6C7E2-4497-4234-BBCB-A4FC805EC465}" dt="2025-05-15T08:43:32.837" v="683" actId="6549"/>
          <ac:spMkLst>
            <pc:docMk/>
            <pc:sldMk cId="0" sldId="259"/>
            <ac:spMk id="2" creationId="{00000000-0000-0000-0000-000000000000}"/>
          </ac:spMkLst>
        </pc:spChg>
      </pc:sldChg>
      <pc:sldChg chg="modAnim">
        <pc:chgData name="John khan" userId="246e959495c329f5" providerId="LiveId" clId="{8EA6C7E2-4497-4234-BBCB-A4FC805EC465}" dt="2025-05-15T08:13:26.957" v="454"/>
        <pc:sldMkLst>
          <pc:docMk/>
          <pc:sldMk cId="0" sldId="260"/>
        </pc:sldMkLst>
      </pc:sldChg>
      <pc:sldChg chg="modAnim">
        <pc:chgData name="John khan" userId="246e959495c329f5" providerId="LiveId" clId="{8EA6C7E2-4497-4234-BBCB-A4FC805EC465}" dt="2025-05-15T08:13:41.890" v="456"/>
        <pc:sldMkLst>
          <pc:docMk/>
          <pc:sldMk cId="0" sldId="263"/>
        </pc:sldMkLst>
      </pc:sldChg>
      <pc:sldChg chg="addSp modSp modAnim">
        <pc:chgData name="John khan" userId="246e959495c329f5" providerId="LiveId" clId="{8EA6C7E2-4497-4234-BBCB-A4FC805EC465}" dt="2025-05-15T08:15:50.572" v="469"/>
        <pc:sldMkLst>
          <pc:docMk/>
          <pc:sldMk cId="0" sldId="264"/>
        </pc:sldMkLst>
        <pc:spChg chg="mod">
          <ac:chgData name="John khan" userId="246e959495c329f5" providerId="LiveId" clId="{8EA6C7E2-4497-4234-BBCB-A4FC805EC465}" dt="2025-05-15T08:15:44.003" v="467" actId="164"/>
          <ac:spMkLst>
            <pc:docMk/>
            <pc:sldMk cId="0" sldId="264"/>
            <ac:spMk id="4" creationId="{00000000-0000-0000-0000-000000000000}"/>
          </ac:spMkLst>
        </pc:spChg>
        <pc:spChg chg="mod">
          <ac:chgData name="John khan" userId="246e959495c329f5" providerId="LiveId" clId="{8EA6C7E2-4497-4234-BBCB-A4FC805EC465}" dt="2025-05-15T08:15:44.003" v="467" actId="164"/>
          <ac:spMkLst>
            <pc:docMk/>
            <pc:sldMk cId="0" sldId="264"/>
            <ac:spMk id="7" creationId="{00000000-0000-0000-0000-000000000000}"/>
          </ac:spMkLst>
        </pc:spChg>
        <pc:grpChg chg="add mod">
          <ac:chgData name="John khan" userId="246e959495c329f5" providerId="LiveId" clId="{8EA6C7E2-4497-4234-BBCB-A4FC805EC465}" dt="2025-05-15T08:15:44.003" v="467" actId="164"/>
          <ac:grpSpMkLst>
            <pc:docMk/>
            <pc:sldMk cId="0" sldId="264"/>
            <ac:grpSpMk id="8" creationId="{67409B36-9DB2-1432-B3F7-72568AB72385}"/>
          </ac:grpSpMkLst>
        </pc:grpChg>
      </pc:sldChg>
      <pc:sldChg chg="modSp mod">
        <pc:chgData name="John khan" userId="246e959495c329f5" providerId="LiveId" clId="{8EA6C7E2-4497-4234-BBCB-A4FC805EC465}" dt="2025-05-15T08:50:38.031" v="718" actId="6549"/>
        <pc:sldMkLst>
          <pc:docMk/>
          <pc:sldMk cId="0" sldId="265"/>
        </pc:sldMkLst>
        <pc:spChg chg="mod">
          <ac:chgData name="John khan" userId="246e959495c329f5" providerId="LiveId" clId="{8EA6C7E2-4497-4234-BBCB-A4FC805EC465}" dt="2025-05-15T08:50:38.031" v="718" actId="6549"/>
          <ac:spMkLst>
            <pc:docMk/>
            <pc:sldMk cId="0" sldId="265"/>
            <ac:spMk id="4" creationId="{00000000-0000-0000-0000-000000000000}"/>
          </ac:spMkLst>
        </pc:spChg>
      </pc:sldChg>
      <pc:sldChg chg="addSp modSp mod modAnim">
        <pc:chgData name="John khan" userId="246e959495c329f5" providerId="LiveId" clId="{8EA6C7E2-4497-4234-BBCB-A4FC805EC465}" dt="2025-05-15T08:18:11.511" v="480"/>
        <pc:sldMkLst>
          <pc:docMk/>
          <pc:sldMk cId="0" sldId="266"/>
        </pc:sldMkLst>
        <pc:graphicFrameChg chg="modGraphic">
          <ac:chgData name="John khan" userId="246e959495c329f5" providerId="LiveId" clId="{8EA6C7E2-4497-4234-BBCB-A4FC805EC465}" dt="2025-05-15T08:17:37.827" v="476" actId="14734"/>
          <ac:graphicFrameMkLst>
            <pc:docMk/>
            <pc:sldMk cId="0" sldId="266"/>
            <ac:graphicFrameMk id="4" creationId="{00000000-0000-0000-0000-000000000000}"/>
          </ac:graphicFrameMkLst>
        </pc:graphicFrameChg>
        <pc:picChg chg="add mod">
          <ac:chgData name="John khan" userId="246e959495c329f5" providerId="LiveId" clId="{8EA6C7E2-4497-4234-BBCB-A4FC805EC465}" dt="2025-05-15T08:17:08.750" v="473" actId="1076"/>
          <ac:picMkLst>
            <pc:docMk/>
            <pc:sldMk cId="0" sldId="266"/>
            <ac:picMk id="6" creationId="{387DDA82-3308-00F3-BC20-3722095A313B}"/>
          </ac:picMkLst>
        </pc:picChg>
        <pc:picChg chg="add mod">
          <ac:chgData name="John khan" userId="246e959495c329f5" providerId="LiveId" clId="{8EA6C7E2-4497-4234-BBCB-A4FC805EC465}" dt="2025-05-15T08:17:34.478" v="475" actId="1076"/>
          <ac:picMkLst>
            <pc:docMk/>
            <pc:sldMk cId="0" sldId="266"/>
            <ac:picMk id="7" creationId="{1142FAF7-E1E3-6C31-3C92-DF79706712CB}"/>
          </ac:picMkLst>
        </pc:picChg>
        <pc:picChg chg="add mod">
          <ac:chgData name="John khan" userId="246e959495c329f5" providerId="LiveId" clId="{8EA6C7E2-4497-4234-BBCB-A4FC805EC465}" dt="2025-05-15T08:17:51.901" v="478" actId="1076"/>
          <ac:picMkLst>
            <pc:docMk/>
            <pc:sldMk cId="0" sldId="266"/>
            <ac:picMk id="8" creationId="{FA20C626-04E0-0963-AADE-523FFFCF8F1C}"/>
          </ac:picMkLst>
        </pc:picChg>
      </pc:sldChg>
      <pc:sldChg chg="addSp delSp modSp mod delAnim modAnim">
        <pc:chgData name="John khan" userId="246e959495c329f5" providerId="LiveId" clId="{8EA6C7E2-4497-4234-BBCB-A4FC805EC465}" dt="2025-05-15T08:08:40.605" v="435" actId="478"/>
        <pc:sldMkLst>
          <pc:docMk/>
          <pc:sldMk cId="0" sldId="267"/>
        </pc:sldMkLst>
        <pc:picChg chg="add del mod">
          <ac:chgData name="John khan" userId="246e959495c329f5" providerId="LiveId" clId="{8EA6C7E2-4497-4234-BBCB-A4FC805EC465}" dt="2025-05-15T08:08:40.605" v="435" actId="478"/>
          <ac:picMkLst>
            <pc:docMk/>
            <pc:sldMk cId="0" sldId="267"/>
            <ac:picMk id="5" creationId="{154BCC53-0ED2-55AC-382B-504B4EA470DE}"/>
          </ac:picMkLst>
        </pc:picChg>
      </pc:sldChg>
      <pc:sldChg chg="modSp mod modAnim">
        <pc:chgData name="John khan" userId="246e959495c329f5" providerId="LiveId" clId="{8EA6C7E2-4497-4234-BBCB-A4FC805EC465}" dt="2025-05-15T08:14:22.153" v="462"/>
        <pc:sldMkLst>
          <pc:docMk/>
          <pc:sldMk cId="0" sldId="268"/>
        </pc:sldMkLst>
        <pc:spChg chg="mod">
          <ac:chgData name="John khan" userId="246e959495c329f5" providerId="LiveId" clId="{8EA6C7E2-4497-4234-BBCB-A4FC805EC465}" dt="2025-05-15T08:14:03.908" v="459" actId="1076"/>
          <ac:spMkLst>
            <pc:docMk/>
            <pc:sldMk cId="0" sldId="268"/>
            <ac:spMk id="8" creationId="{00000000-0000-0000-0000-000000000000}"/>
          </ac:spMkLst>
        </pc:spChg>
        <pc:spChg chg="mod">
          <ac:chgData name="John khan" userId="246e959495c329f5" providerId="LiveId" clId="{8EA6C7E2-4497-4234-BBCB-A4FC805EC465}" dt="2025-05-15T08:13:02.801" v="452" actId="6549"/>
          <ac:spMkLst>
            <pc:docMk/>
            <pc:sldMk cId="0" sldId="268"/>
            <ac:spMk id="11" creationId="{00000000-0000-0000-0000-000000000000}"/>
          </ac:spMkLst>
        </pc:spChg>
        <pc:spChg chg="mod">
          <ac:chgData name="John khan" userId="246e959495c329f5" providerId="LiveId" clId="{8EA6C7E2-4497-4234-BBCB-A4FC805EC465}" dt="2025-05-15T08:14:08.821" v="460" actId="1076"/>
          <ac:spMkLst>
            <pc:docMk/>
            <pc:sldMk cId="0" sldId="268"/>
            <ac:spMk id="13" creationId="{00000000-0000-0000-0000-000000000000}"/>
          </ac:spMkLst>
        </pc:spChg>
      </pc:sldChg>
      <pc:sldChg chg="add del">
        <pc:chgData name="John khan" userId="246e959495c329f5" providerId="LiveId" clId="{8EA6C7E2-4497-4234-BBCB-A4FC805EC465}" dt="2025-05-15T08:08:52.299" v="438" actId="47"/>
        <pc:sldMkLst>
          <pc:docMk/>
          <pc:sldMk cId="0" sldId="269"/>
        </pc:sldMkLst>
      </pc:sldChg>
      <pc:sldChg chg="addSp modSp ord modAnim">
        <pc:chgData name="John khan" userId="246e959495c329f5" providerId="LiveId" clId="{8EA6C7E2-4497-4234-BBCB-A4FC805EC465}" dt="2025-05-15T08:46:27.879" v="691"/>
        <pc:sldMkLst>
          <pc:docMk/>
          <pc:sldMk cId="0" sldId="270"/>
        </pc:sldMkLst>
        <pc:spChg chg="mod">
          <ac:chgData name="John khan" userId="246e959495c329f5" providerId="LiveId" clId="{8EA6C7E2-4497-4234-BBCB-A4FC805EC465}" dt="2025-05-15T08:46:09.217" v="687" actId="164"/>
          <ac:spMkLst>
            <pc:docMk/>
            <pc:sldMk cId="0" sldId="270"/>
            <ac:spMk id="21" creationId="{00000000-0000-0000-0000-000000000000}"/>
          </ac:spMkLst>
        </pc:spChg>
        <pc:spChg chg="mod">
          <ac:chgData name="John khan" userId="246e959495c329f5" providerId="LiveId" clId="{8EA6C7E2-4497-4234-BBCB-A4FC805EC465}" dt="2025-05-15T08:45:46.316" v="686" actId="164"/>
          <ac:spMkLst>
            <pc:docMk/>
            <pc:sldMk cId="0" sldId="270"/>
            <ac:spMk id="24" creationId="{00000000-0000-0000-0000-000000000000}"/>
          </ac:spMkLst>
        </pc:spChg>
        <pc:grpChg chg="mod">
          <ac:chgData name="John khan" userId="246e959495c329f5" providerId="LiveId" clId="{8EA6C7E2-4497-4234-BBCB-A4FC805EC465}" dt="2025-05-15T08:46:09.217" v="687" actId="164"/>
          <ac:grpSpMkLst>
            <pc:docMk/>
            <pc:sldMk cId="0" sldId="270"/>
            <ac:grpSpMk id="19" creationId="{00000000-0000-0000-0000-000000000000}"/>
          </ac:grpSpMkLst>
        </pc:grpChg>
        <pc:grpChg chg="mod">
          <ac:chgData name="John khan" userId="246e959495c329f5" providerId="LiveId" clId="{8EA6C7E2-4497-4234-BBCB-A4FC805EC465}" dt="2025-05-15T08:45:46.316" v="686" actId="164"/>
          <ac:grpSpMkLst>
            <pc:docMk/>
            <pc:sldMk cId="0" sldId="270"/>
            <ac:grpSpMk id="22" creationId="{00000000-0000-0000-0000-000000000000}"/>
          </ac:grpSpMkLst>
        </pc:grpChg>
        <pc:grpChg chg="add mod">
          <ac:chgData name="John khan" userId="246e959495c329f5" providerId="LiveId" clId="{8EA6C7E2-4497-4234-BBCB-A4FC805EC465}" dt="2025-05-15T08:45:46.316" v="686" actId="164"/>
          <ac:grpSpMkLst>
            <pc:docMk/>
            <pc:sldMk cId="0" sldId="270"/>
            <ac:grpSpMk id="27" creationId="{88133B34-16E6-7056-DC21-1BD4BB1F6F18}"/>
          </ac:grpSpMkLst>
        </pc:grpChg>
        <pc:grpChg chg="add mod">
          <ac:chgData name="John khan" userId="246e959495c329f5" providerId="LiveId" clId="{8EA6C7E2-4497-4234-BBCB-A4FC805EC465}" dt="2025-05-15T08:46:09.217" v="687" actId="164"/>
          <ac:grpSpMkLst>
            <pc:docMk/>
            <pc:sldMk cId="0" sldId="270"/>
            <ac:grpSpMk id="28" creationId="{FF1AAF01-493E-1700-E645-D3E22D514627}"/>
          </ac:grpSpMkLst>
        </pc:grpChg>
      </pc:sldChg>
      <pc:sldChg chg="addSp delSp mod">
        <pc:chgData name="John khan" userId="246e959495c329f5" providerId="LiveId" clId="{8EA6C7E2-4497-4234-BBCB-A4FC805EC465}" dt="2025-05-13T15:22:18.208" v="419" actId="26606"/>
        <pc:sldMkLst>
          <pc:docMk/>
          <pc:sldMk cId="0" sldId="274"/>
        </pc:sldMkLst>
        <pc:spChg chg="add del">
          <ac:chgData name="John khan" userId="246e959495c329f5" providerId="LiveId" clId="{8EA6C7E2-4497-4234-BBCB-A4FC805EC465}" dt="2025-05-13T15:22:18.208" v="419" actId="26606"/>
          <ac:spMkLst>
            <pc:docMk/>
            <pc:sldMk cId="0" sldId="274"/>
            <ac:spMk id="3" creationId="{00000000-0000-0000-0000-000000000000}"/>
          </ac:spMkLst>
        </pc:spChg>
      </pc:sldChg>
      <pc:sldChg chg="modSp mod modAnim">
        <pc:chgData name="John khan" userId="246e959495c329f5" providerId="LiveId" clId="{8EA6C7E2-4497-4234-BBCB-A4FC805EC465}" dt="2025-05-16T19:17:42.876" v="743" actId="1076"/>
        <pc:sldMkLst>
          <pc:docMk/>
          <pc:sldMk cId="0" sldId="275"/>
        </pc:sldMkLst>
        <pc:spChg chg="mod">
          <ac:chgData name="John khan" userId="246e959495c329f5" providerId="LiveId" clId="{8EA6C7E2-4497-4234-BBCB-A4FC805EC465}" dt="2025-05-16T19:17:39.753" v="742" actId="1076"/>
          <ac:spMkLst>
            <pc:docMk/>
            <pc:sldMk cId="0" sldId="275"/>
            <ac:spMk id="2" creationId="{00000000-0000-0000-0000-000000000000}"/>
          </ac:spMkLst>
        </pc:spChg>
        <pc:spChg chg="mod">
          <ac:chgData name="John khan" userId="246e959495c329f5" providerId="LiveId" clId="{8EA6C7E2-4497-4234-BBCB-A4FC805EC465}" dt="2025-05-16T19:17:42.876" v="743" actId="1076"/>
          <ac:spMkLst>
            <pc:docMk/>
            <pc:sldMk cId="0" sldId="275"/>
            <ac:spMk id="3" creationId="{00000000-0000-0000-0000-000000000000}"/>
          </ac:spMkLst>
        </pc:spChg>
        <pc:spChg chg="mod">
          <ac:chgData name="John khan" userId="246e959495c329f5" providerId="LiveId" clId="{8EA6C7E2-4497-4234-BBCB-A4FC805EC465}" dt="2025-05-15T08:18:52.554" v="481" actId="20577"/>
          <ac:spMkLst>
            <pc:docMk/>
            <pc:sldMk cId="0" sldId="275"/>
            <ac:spMk id="6" creationId="{00000000-0000-0000-0000-000000000000}"/>
          </ac:spMkLst>
        </pc:spChg>
        <pc:spChg chg="mod">
          <ac:chgData name="John khan" userId="246e959495c329f5" providerId="LiveId" clId="{8EA6C7E2-4497-4234-BBCB-A4FC805EC465}" dt="2025-05-15T08:18:58.497" v="482" actId="20577"/>
          <ac:spMkLst>
            <pc:docMk/>
            <pc:sldMk cId="0" sldId="275"/>
            <ac:spMk id="7" creationId="{00000000-0000-0000-0000-000000000000}"/>
          </ac:spMkLst>
        </pc:spChg>
        <pc:spChg chg="mod">
          <ac:chgData name="John khan" userId="246e959495c329f5" providerId="LiveId" clId="{8EA6C7E2-4497-4234-BBCB-A4FC805EC465}" dt="2025-05-15T08:19:59.961" v="490" actId="20577"/>
          <ac:spMkLst>
            <pc:docMk/>
            <pc:sldMk cId="0" sldId="275"/>
            <ac:spMk id="9" creationId="{00000000-0000-0000-0000-000000000000}"/>
          </ac:spMkLst>
        </pc:spChg>
      </pc:sldChg>
      <pc:sldChg chg="modSp mod modAnim">
        <pc:chgData name="John khan" userId="246e959495c329f5" providerId="LiveId" clId="{8EA6C7E2-4497-4234-BBCB-A4FC805EC465}" dt="2025-05-15T08:53:27.841" v="719" actId="1076"/>
        <pc:sldMkLst>
          <pc:docMk/>
          <pc:sldMk cId="0" sldId="276"/>
        </pc:sldMkLst>
        <pc:spChg chg="mod">
          <ac:chgData name="John khan" userId="246e959495c329f5" providerId="LiveId" clId="{8EA6C7E2-4497-4234-BBCB-A4FC805EC465}" dt="2025-05-15T08:53:27.841" v="719" actId="1076"/>
          <ac:spMkLst>
            <pc:docMk/>
            <pc:sldMk cId="0" sldId="276"/>
            <ac:spMk id="8" creationId="{00000000-0000-0000-0000-000000000000}"/>
          </ac:spMkLst>
        </pc:spChg>
      </pc:sldChg>
      <pc:sldChg chg="modSp mod">
        <pc:chgData name="John khan" userId="246e959495c329f5" providerId="LiveId" clId="{8EA6C7E2-4497-4234-BBCB-A4FC805EC465}" dt="2025-05-13T09:24:43.162" v="1" actId="1076"/>
        <pc:sldMkLst>
          <pc:docMk/>
          <pc:sldMk cId="0" sldId="277"/>
        </pc:sldMkLst>
        <pc:spChg chg="mod">
          <ac:chgData name="John khan" userId="246e959495c329f5" providerId="LiveId" clId="{8EA6C7E2-4497-4234-BBCB-A4FC805EC465}" dt="2025-05-13T09:24:43.162" v="1" actId="1076"/>
          <ac:spMkLst>
            <pc:docMk/>
            <pc:sldMk cId="0" sldId="277"/>
            <ac:spMk id="4" creationId="{00000000-0000-0000-0000-000000000000}"/>
          </ac:spMkLst>
        </pc:spChg>
      </pc:sldChg>
      <pc:sldChg chg="addSp modSp modAnim">
        <pc:chgData name="John khan" userId="246e959495c329f5" providerId="LiveId" clId="{8EA6C7E2-4497-4234-BBCB-A4FC805EC465}" dt="2025-05-15T08:22:55.028" v="502"/>
        <pc:sldMkLst>
          <pc:docMk/>
          <pc:sldMk cId="0" sldId="278"/>
        </pc:sldMkLst>
        <pc:spChg chg="mod">
          <ac:chgData name="John khan" userId="246e959495c329f5" providerId="LiveId" clId="{8EA6C7E2-4497-4234-BBCB-A4FC805EC465}" dt="2025-05-15T08:22:28.047" v="496" actId="164"/>
          <ac:spMkLst>
            <pc:docMk/>
            <pc:sldMk cId="0" sldId="278"/>
            <ac:spMk id="37" creationId="{00000000-0000-0000-0000-000000000000}"/>
          </ac:spMkLst>
        </pc:spChg>
        <pc:spChg chg="mod">
          <ac:chgData name="John khan" userId="246e959495c329f5" providerId="LiveId" clId="{8EA6C7E2-4497-4234-BBCB-A4FC805EC465}" dt="2025-05-15T08:22:32.381" v="497" actId="164"/>
          <ac:spMkLst>
            <pc:docMk/>
            <pc:sldMk cId="0" sldId="278"/>
            <ac:spMk id="42" creationId="{00000000-0000-0000-0000-000000000000}"/>
          </ac:spMkLst>
        </pc:spChg>
        <pc:spChg chg="mod">
          <ac:chgData name="John khan" userId="246e959495c329f5" providerId="LiveId" clId="{8EA6C7E2-4497-4234-BBCB-A4FC805EC465}" dt="2025-05-15T08:22:36.677" v="498" actId="164"/>
          <ac:spMkLst>
            <pc:docMk/>
            <pc:sldMk cId="0" sldId="278"/>
            <ac:spMk id="43" creationId="{00000000-0000-0000-0000-000000000000}"/>
          </ac:spMkLst>
        </pc:spChg>
        <pc:spChg chg="mod">
          <ac:chgData name="John khan" userId="246e959495c329f5" providerId="LiveId" clId="{8EA6C7E2-4497-4234-BBCB-A4FC805EC465}" dt="2025-05-15T08:22:40.399" v="499" actId="164"/>
          <ac:spMkLst>
            <pc:docMk/>
            <pc:sldMk cId="0" sldId="278"/>
            <ac:spMk id="44" creationId="{00000000-0000-0000-0000-000000000000}"/>
          </ac:spMkLst>
        </pc:spChg>
        <pc:spChg chg="mod">
          <ac:chgData name="John khan" userId="246e959495c329f5" providerId="LiveId" clId="{8EA6C7E2-4497-4234-BBCB-A4FC805EC465}" dt="2025-05-15T08:22:28.047" v="496" actId="164"/>
          <ac:spMkLst>
            <pc:docMk/>
            <pc:sldMk cId="0" sldId="278"/>
            <ac:spMk id="45" creationId="{00000000-0000-0000-0000-000000000000}"/>
          </ac:spMkLst>
        </pc:spChg>
        <pc:spChg chg="mod">
          <ac:chgData name="John khan" userId="246e959495c329f5" providerId="LiveId" clId="{8EA6C7E2-4497-4234-BBCB-A4FC805EC465}" dt="2025-05-15T08:22:32.381" v="497" actId="164"/>
          <ac:spMkLst>
            <pc:docMk/>
            <pc:sldMk cId="0" sldId="278"/>
            <ac:spMk id="46" creationId="{00000000-0000-0000-0000-000000000000}"/>
          </ac:spMkLst>
        </pc:spChg>
        <pc:spChg chg="mod">
          <ac:chgData name="John khan" userId="246e959495c329f5" providerId="LiveId" clId="{8EA6C7E2-4497-4234-BBCB-A4FC805EC465}" dt="2025-05-15T08:22:36.677" v="498" actId="164"/>
          <ac:spMkLst>
            <pc:docMk/>
            <pc:sldMk cId="0" sldId="278"/>
            <ac:spMk id="47" creationId="{00000000-0000-0000-0000-000000000000}"/>
          </ac:spMkLst>
        </pc:spChg>
        <pc:spChg chg="mod">
          <ac:chgData name="John khan" userId="246e959495c329f5" providerId="LiveId" clId="{8EA6C7E2-4497-4234-BBCB-A4FC805EC465}" dt="2025-05-15T08:22:40.399" v="499" actId="164"/>
          <ac:spMkLst>
            <pc:docMk/>
            <pc:sldMk cId="0" sldId="278"/>
            <ac:spMk id="48" creationId="{00000000-0000-0000-0000-000000000000}"/>
          </ac:spMkLst>
        </pc:spChg>
        <pc:grpChg chg="add mod">
          <ac:chgData name="John khan" userId="246e959495c329f5" providerId="LiveId" clId="{8EA6C7E2-4497-4234-BBCB-A4FC805EC465}" dt="2025-05-15T08:22:28.047" v="496" actId="164"/>
          <ac:grpSpMkLst>
            <pc:docMk/>
            <pc:sldMk cId="0" sldId="278"/>
            <ac:grpSpMk id="49" creationId="{30319B4C-9D6F-2EF6-6A32-69F1953B9280}"/>
          </ac:grpSpMkLst>
        </pc:grpChg>
        <pc:grpChg chg="add mod">
          <ac:chgData name="John khan" userId="246e959495c329f5" providerId="LiveId" clId="{8EA6C7E2-4497-4234-BBCB-A4FC805EC465}" dt="2025-05-15T08:22:32.381" v="497" actId="164"/>
          <ac:grpSpMkLst>
            <pc:docMk/>
            <pc:sldMk cId="0" sldId="278"/>
            <ac:grpSpMk id="50" creationId="{B5990A7E-3687-352A-8C3B-B66AB26FA49E}"/>
          </ac:grpSpMkLst>
        </pc:grpChg>
        <pc:grpChg chg="add mod">
          <ac:chgData name="John khan" userId="246e959495c329f5" providerId="LiveId" clId="{8EA6C7E2-4497-4234-BBCB-A4FC805EC465}" dt="2025-05-15T08:22:36.677" v="498" actId="164"/>
          <ac:grpSpMkLst>
            <pc:docMk/>
            <pc:sldMk cId="0" sldId="278"/>
            <ac:grpSpMk id="51" creationId="{78F84D2A-4720-4529-4E31-441D30AB591F}"/>
          </ac:grpSpMkLst>
        </pc:grpChg>
        <pc:grpChg chg="add mod">
          <ac:chgData name="John khan" userId="246e959495c329f5" providerId="LiveId" clId="{8EA6C7E2-4497-4234-BBCB-A4FC805EC465}" dt="2025-05-15T08:22:40.399" v="499" actId="164"/>
          <ac:grpSpMkLst>
            <pc:docMk/>
            <pc:sldMk cId="0" sldId="278"/>
            <ac:grpSpMk id="52" creationId="{9663A8F9-ED5D-679C-BD7E-E773582760A8}"/>
          </ac:grpSpMkLst>
        </pc:grpChg>
      </pc:sldChg>
      <pc:sldChg chg="modSp mod">
        <pc:chgData name="John khan" userId="246e959495c329f5" providerId="LiveId" clId="{8EA6C7E2-4497-4234-BBCB-A4FC805EC465}" dt="2025-05-13T15:23:23.285" v="423" actId="1076"/>
        <pc:sldMkLst>
          <pc:docMk/>
          <pc:sldMk cId="0" sldId="280"/>
        </pc:sldMkLst>
        <pc:spChg chg="mod">
          <ac:chgData name="John khan" userId="246e959495c329f5" providerId="LiveId" clId="{8EA6C7E2-4497-4234-BBCB-A4FC805EC465}" dt="2025-05-13T15:23:14.158" v="421" actId="1076"/>
          <ac:spMkLst>
            <pc:docMk/>
            <pc:sldMk cId="0" sldId="280"/>
            <ac:spMk id="3" creationId="{00000000-0000-0000-0000-000000000000}"/>
          </ac:spMkLst>
        </pc:spChg>
        <pc:spChg chg="mod">
          <ac:chgData name="John khan" userId="246e959495c329f5" providerId="LiveId" clId="{8EA6C7E2-4497-4234-BBCB-A4FC805EC465}" dt="2025-05-13T15:23:23.285" v="423" actId="1076"/>
          <ac:spMkLst>
            <pc:docMk/>
            <pc:sldMk cId="0" sldId="280"/>
            <ac:spMk id="5" creationId="{00000000-0000-0000-0000-000000000000}"/>
          </ac:spMkLst>
        </pc:spChg>
      </pc:sldChg>
      <pc:sldChg chg="modAnim">
        <pc:chgData name="John khan" userId="246e959495c329f5" providerId="LiveId" clId="{8EA6C7E2-4497-4234-BBCB-A4FC805EC465}" dt="2025-05-15T08:25:39.892" v="504"/>
        <pc:sldMkLst>
          <pc:docMk/>
          <pc:sldMk cId="0" sldId="291"/>
        </pc:sldMkLst>
      </pc:sldChg>
      <pc:sldChg chg="modSp mod">
        <pc:chgData name="John khan" userId="246e959495c329f5" providerId="LiveId" clId="{8EA6C7E2-4497-4234-BBCB-A4FC805EC465}" dt="2025-05-13T15:14:03.341" v="24" actId="20577"/>
        <pc:sldMkLst>
          <pc:docMk/>
          <pc:sldMk cId="0" sldId="292"/>
        </pc:sldMkLst>
        <pc:spChg chg="mod">
          <ac:chgData name="John khan" userId="246e959495c329f5" providerId="LiveId" clId="{8EA6C7E2-4497-4234-BBCB-A4FC805EC465}" dt="2025-05-13T15:14:03.341" v="24" actId="20577"/>
          <ac:spMkLst>
            <pc:docMk/>
            <pc:sldMk cId="0" sldId="292"/>
            <ac:spMk id="3" creationId="{00000000-0000-0000-0000-000000000000}"/>
          </ac:spMkLst>
        </pc:spChg>
      </pc:sldChg>
      <pc:sldChg chg="modSp mod">
        <pc:chgData name="John khan" userId="246e959495c329f5" providerId="LiveId" clId="{8EA6C7E2-4497-4234-BBCB-A4FC805EC465}" dt="2025-05-13T15:19:36.044" v="404" actId="1076"/>
        <pc:sldMkLst>
          <pc:docMk/>
          <pc:sldMk cId="0" sldId="293"/>
        </pc:sldMkLst>
        <pc:spChg chg="mod">
          <ac:chgData name="John khan" userId="246e959495c329f5" providerId="LiveId" clId="{8EA6C7E2-4497-4234-BBCB-A4FC805EC465}" dt="2025-05-13T15:19:36.044" v="404" actId="1076"/>
          <ac:spMkLst>
            <pc:docMk/>
            <pc:sldMk cId="0" sldId="293"/>
            <ac:spMk id="4" creationId="{00000000-0000-0000-0000-000000000000}"/>
          </ac:spMkLst>
        </pc:spChg>
      </pc:sldChg>
      <pc:sldChg chg="modAnim">
        <pc:chgData name="John khan" userId="246e959495c329f5" providerId="LiveId" clId="{8EA6C7E2-4497-4234-BBCB-A4FC805EC465}" dt="2025-05-15T08:34:07.431" v="597"/>
        <pc:sldMkLst>
          <pc:docMk/>
          <pc:sldMk cId="0" sldId="296"/>
        </pc:sldMkLst>
      </pc:sldChg>
      <pc:sldChg chg="modSp mod modAnim">
        <pc:chgData name="John khan" userId="246e959495c329f5" providerId="LiveId" clId="{8EA6C7E2-4497-4234-BBCB-A4FC805EC465}" dt="2025-05-15T08:36:18.771" v="601"/>
        <pc:sldMkLst>
          <pc:docMk/>
          <pc:sldMk cId="0" sldId="297"/>
        </pc:sldMkLst>
        <pc:spChg chg="mod">
          <ac:chgData name="John khan" userId="246e959495c329f5" providerId="LiveId" clId="{8EA6C7E2-4497-4234-BBCB-A4FC805EC465}" dt="2025-05-15T08:31:03.521" v="586" actId="403"/>
          <ac:spMkLst>
            <pc:docMk/>
            <pc:sldMk cId="0" sldId="297"/>
            <ac:spMk id="14" creationId="{00000000-0000-0000-0000-000000000000}"/>
          </ac:spMkLst>
        </pc:spChg>
      </pc:sldChg>
      <pc:sldChg chg="modAnim">
        <pc:chgData name="John khan" userId="246e959495c329f5" providerId="LiveId" clId="{8EA6C7E2-4497-4234-BBCB-A4FC805EC465}" dt="2025-05-15T08:36:51.339" v="603"/>
        <pc:sldMkLst>
          <pc:docMk/>
          <pc:sldMk cId="0" sldId="299"/>
        </pc:sldMkLst>
      </pc:sldChg>
      <pc:sldChg chg="modSp modAnim">
        <pc:chgData name="John khan" userId="246e959495c329f5" providerId="LiveId" clId="{8EA6C7E2-4497-4234-BBCB-A4FC805EC465}" dt="2025-05-15T08:38:24.994" v="607"/>
        <pc:sldMkLst>
          <pc:docMk/>
          <pc:sldMk cId="0" sldId="300"/>
        </pc:sldMkLst>
        <pc:spChg chg="mod">
          <ac:chgData name="John khan" userId="246e959495c329f5" providerId="LiveId" clId="{8EA6C7E2-4497-4234-BBCB-A4FC805EC465}" dt="2025-05-15T08:38:09.489" v="606" actId="20577"/>
          <ac:spMkLst>
            <pc:docMk/>
            <pc:sldMk cId="0" sldId="300"/>
            <ac:spMk id="15" creationId="{00000000-0000-0000-0000-000000000000}"/>
          </ac:spMkLst>
        </pc:spChg>
      </pc:sldChg>
      <pc:sldChg chg="modAnim">
        <pc:chgData name="John khan" userId="246e959495c329f5" providerId="LiveId" clId="{8EA6C7E2-4497-4234-BBCB-A4FC805EC465}" dt="2025-05-15T08:39:03.347" v="608"/>
        <pc:sldMkLst>
          <pc:docMk/>
          <pc:sldMk cId="0" sldId="301"/>
        </pc:sldMkLst>
      </pc:sldChg>
      <pc:sldChg chg="modAnim">
        <pc:chgData name="John khan" userId="246e959495c329f5" providerId="LiveId" clId="{8EA6C7E2-4497-4234-BBCB-A4FC805EC465}" dt="2025-05-15T08:39:23.450" v="609"/>
        <pc:sldMkLst>
          <pc:docMk/>
          <pc:sldMk cId="0" sldId="303"/>
        </pc:sldMkLst>
      </pc:sldChg>
      <pc:sldChg chg="ord">
        <pc:chgData name="John khan" userId="246e959495c329f5" providerId="LiveId" clId="{8EA6C7E2-4497-4234-BBCB-A4FC805EC465}" dt="2025-05-15T08:39:54.931" v="611"/>
        <pc:sldMkLst>
          <pc:docMk/>
          <pc:sldMk cId="0" sldId="304"/>
        </pc:sldMkLst>
      </pc:sldChg>
      <pc:sldChg chg="modAnim">
        <pc:chgData name="John khan" userId="246e959495c329f5" providerId="LiveId" clId="{8EA6C7E2-4497-4234-BBCB-A4FC805EC465}" dt="2025-05-15T08:59:10.703" v="721"/>
        <pc:sldMkLst>
          <pc:docMk/>
          <pc:sldMk cId="0" sldId="305"/>
        </pc:sldMkLst>
      </pc:sldChg>
      <pc:sldChg chg="add del">
        <pc:chgData name="John khan" userId="246e959495c329f5" providerId="LiveId" clId="{8EA6C7E2-4497-4234-BBCB-A4FC805EC465}" dt="2025-05-15T08:06:48.218" v="430" actId="47"/>
        <pc:sldMkLst>
          <pc:docMk/>
          <pc:sldMk cId="3408854061" sldId="307"/>
        </pc:sldMkLst>
      </pc:sldChg>
      <pc:sldChg chg="modSp add mod ord">
        <pc:chgData name="John khan" userId="246e959495c329f5" providerId="LiveId" clId="{8EA6C7E2-4497-4234-BBCB-A4FC805EC465}" dt="2025-05-15T08:29:14.954" v="576"/>
        <pc:sldMkLst>
          <pc:docMk/>
          <pc:sldMk cId="295379724" sldId="308"/>
        </pc:sldMkLst>
        <pc:spChg chg="mod">
          <ac:chgData name="John khan" userId="246e959495c329f5" providerId="LiveId" clId="{8EA6C7E2-4497-4234-BBCB-A4FC805EC465}" dt="2025-05-13T15:21:11.856" v="414" actId="1076"/>
          <ac:spMkLst>
            <pc:docMk/>
            <pc:sldMk cId="295379724" sldId="308"/>
            <ac:spMk id="2" creationId="{58EDF3A6-E8D1-2DB1-C877-3B246CBA9FB6}"/>
          </ac:spMkLst>
        </pc:spChg>
        <pc:spChg chg="mod">
          <ac:chgData name="John khan" userId="246e959495c329f5" providerId="LiveId" clId="{8EA6C7E2-4497-4234-BBCB-A4FC805EC465}" dt="2025-05-13T15:19:24.336" v="403" actId="20577"/>
          <ac:spMkLst>
            <pc:docMk/>
            <pc:sldMk cId="295379724" sldId="308"/>
            <ac:spMk id="3" creationId="{DA2246E3-5F0E-F3FD-E37D-2343FA56B948}"/>
          </ac:spMkLst>
        </pc:spChg>
        <pc:spChg chg="mod">
          <ac:chgData name="John khan" userId="246e959495c329f5" providerId="LiveId" clId="{8EA6C7E2-4497-4234-BBCB-A4FC805EC465}" dt="2025-05-15T08:29:14.954" v="576"/>
          <ac:spMkLst>
            <pc:docMk/>
            <pc:sldMk cId="295379724" sldId="308"/>
            <ac:spMk id="4" creationId="{C40BAD92-E931-400D-C95F-E6454F1A0855}"/>
          </ac:spMkLst>
        </pc:spChg>
      </pc:sldChg>
      <pc:sldChg chg="addSp modSp new ord modAnim">
        <pc:chgData name="John khan" userId="246e959495c329f5" providerId="LiveId" clId="{8EA6C7E2-4497-4234-BBCB-A4FC805EC465}" dt="2025-05-15T08:07:02.391" v="432"/>
        <pc:sldMkLst>
          <pc:docMk/>
          <pc:sldMk cId="1497529312" sldId="309"/>
        </pc:sldMkLst>
        <pc:picChg chg="add mod">
          <ac:chgData name="John khan" userId="246e959495c329f5" providerId="LiveId" clId="{8EA6C7E2-4497-4234-BBCB-A4FC805EC465}" dt="2025-05-15T08:06:02.781" v="429"/>
          <ac:picMkLst>
            <pc:docMk/>
            <pc:sldMk cId="1497529312" sldId="309"/>
            <ac:picMk id="2" creationId="{E80AD19C-719F-DD4F-0B6E-71B3DD55DD52}"/>
          </ac:picMkLst>
        </pc:picChg>
      </pc:sldChg>
      <pc:sldChg chg="addSp modSp new mod ord modAnim">
        <pc:chgData name="John khan" userId="246e959495c329f5" providerId="LiveId" clId="{8EA6C7E2-4497-4234-BBCB-A4FC805EC465}" dt="2025-05-15T08:09:25.266" v="441" actId="14100"/>
        <pc:sldMkLst>
          <pc:docMk/>
          <pc:sldMk cId="2935009211" sldId="310"/>
        </pc:sldMkLst>
        <pc:picChg chg="add mod">
          <ac:chgData name="John khan" userId="246e959495c329f5" providerId="LiveId" clId="{8EA6C7E2-4497-4234-BBCB-A4FC805EC465}" dt="2025-05-15T08:09:25.266" v="441" actId="14100"/>
          <ac:picMkLst>
            <pc:docMk/>
            <pc:sldMk cId="2935009211" sldId="310"/>
            <ac:picMk id="2" creationId="{0A22F1C9-00A4-D270-7409-EB710E580B14}"/>
          </ac:picMkLst>
        </pc:picChg>
      </pc:sldChg>
      <pc:sldChg chg="delSp modSp add mod ord">
        <pc:chgData name="John khan" userId="246e959495c329f5" providerId="LiveId" clId="{8EA6C7E2-4497-4234-BBCB-A4FC805EC465}" dt="2025-05-15T08:41:51.978" v="638" actId="1076"/>
        <pc:sldMkLst>
          <pc:docMk/>
          <pc:sldMk cId="1066770250" sldId="311"/>
        </pc:sldMkLst>
        <pc:spChg chg="mod">
          <ac:chgData name="John khan" userId="246e959495c329f5" providerId="LiveId" clId="{8EA6C7E2-4497-4234-BBCB-A4FC805EC465}" dt="2025-05-15T08:41:51.978" v="638" actId="1076"/>
          <ac:spMkLst>
            <pc:docMk/>
            <pc:sldMk cId="1066770250" sldId="311"/>
            <ac:spMk id="2" creationId="{BADCC423-11F5-6812-362F-037B4FD26966}"/>
          </ac:spMkLst>
        </pc:spChg>
        <pc:spChg chg="del">
          <ac:chgData name="John khan" userId="246e959495c329f5" providerId="LiveId" clId="{8EA6C7E2-4497-4234-BBCB-A4FC805EC465}" dt="2025-05-15T08:41:00.009" v="617" actId="478"/>
          <ac:spMkLst>
            <pc:docMk/>
            <pc:sldMk cId="1066770250" sldId="311"/>
            <ac:spMk id="3" creationId="{69CE6DD5-8028-FA1A-6ED6-0E4C22CCF9EE}"/>
          </ac:spMkLst>
        </pc:spChg>
      </pc:sldChg>
      <pc:sldChg chg="new del">
        <pc:chgData name="John khan" userId="246e959495c329f5" providerId="LiveId" clId="{8EA6C7E2-4497-4234-BBCB-A4FC805EC465}" dt="2025-05-15T08:40:25.049" v="613" actId="47"/>
        <pc:sldMkLst>
          <pc:docMk/>
          <pc:sldMk cId="2749525486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EBE22-CDC6-41C7-9688-161DBDBEEF3C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94852-B024-483C-BCF8-72ECD640F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78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4852-B024-483C-BCF8-72ECD640F83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9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8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svg"/><Relationship Id="rId3" Type="http://schemas.openxmlformats.org/officeDocument/2006/relationships/image" Target="../media/image125.svg"/><Relationship Id="rId7" Type="http://schemas.openxmlformats.org/officeDocument/2006/relationships/image" Target="../media/image129.svg"/><Relationship Id="rId12" Type="http://schemas.openxmlformats.org/officeDocument/2006/relationships/image" Target="../media/image134.png"/><Relationship Id="rId17" Type="http://schemas.openxmlformats.org/officeDocument/2006/relationships/image" Target="../media/image139.sv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svg"/><Relationship Id="rId5" Type="http://schemas.openxmlformats.org/officeDocument/2006/relationships/image" Target="../media/image127.sv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svg"/><Relationship Id="rId1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09264" y="450746"/>
            <a:ext cx="4490357" cy="4114800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7" y="0"/>
                </a:lnTo>
                <a:lnTo>
                  <a:pt x="4490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4260747"/>
            <a:ext cx="9672906" cy="423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15"/>
              </a:lnSpc>
            </a:pPr>
            <a:r>
              <a:rPr lang="en-US" sz="9500">
                <a:solidFill>
                  <a:srgbClr val="0F0F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Transition </a:t>
            </a:r>
          </a:p>
          <a:p>
            <a:pPr algn="l">
              <a:lnSpc>
                <a:spcPts val="11115"/>
              </a:lnSpc>
            </a:pPr>
            <a:r>
              <a:rPr lang="en-US" sz="9500">
                <a:solidFill>
                  <a:srgbClr val="0F0F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Ambassador</a:t>
            </a:r>
          </a:p>
          <a:p>
            <a:pPr algn="l">
              <a:lnSpc>
                <a:spcPts val="11115"/>
              </a:lnSpc>
            </a:pPr>
            <a:r>
              <a:rPr lang="en-US" sz="9500">
                <a:solidFill>
                  <a:srgbClr val="0F0F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Training</a:t>
            </a:r>
          </a:p>
        </p:txBody>
      </p:sp>
      <p:sp>
        <p:nvSpPr>
          <p:cNvPr id="4" name="Freeform 4"/>
          <p:cNvSpPr/>
          <p:nvPr/>
        </p:nvSpPr>
        <p:spPr>
          <a:xfrm rot="608491">
            <a:off x="4955159" y="1032527"/>
            <a:ext cx="8377681" cy="3092126"/>
          </a:xfrm>
          <a:custGeom>
            <a:avLst/>
            <a:gdLst/>
            <a:ahLst/>
            <a:cxnLst/>
            <a:rect l="l" t="t" r="r" b="b"/>
            <a:pathLst>
              <a:path w="8377681" h="3092126">
                <a:moveTo>
                  <a:pt x="0" y="0"/>
                </a:moveTo>
                <a:lnTo>
                  <a:pt x="8377682" y="0"/>
                </a:lnTo>
                <a:lnTo>
                  <a:pt x="8377682" y="3092126"/>
                </a:lnTo>
                <a:lnTo>
                  <a:pt x="0" y="309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234944" y="3726336"/>
            <a:ext cx="5518535" cy="5610341"/>
          </a:xfrm>
          <a:custGeom>
            <a:avLst/>
            <a:gdLst/>
            <a:ahLst/>
            <a:cxnLst/>
            <a:rect l="l" t="t" r="r" b="b"/>
            <a:pathLst>
              <a:path w="5518535" h="5610341">
                <a:moveTo>
                  <a:pt x="0" y="0"/>
                </a:moveTo>
                <a:lnTo>
                  <a:pt x="5518535" y="0"/>
                </a:lnTo>
                <a:lnTo>
                  <a:pt x="5518535" y="5610341"/>
                </a:lnTo>
                <a:lnTo>
                  <a:pt x="0" y="5610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225946" y="3641027"/>
            <a:ext cx="3396580" cy="41148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0" y="0"/>
                </a:lnTo>
                <a:lnTo>
                  <a:pt x="339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1234784">
            <a:off x="15216040" y="4135467"/>
            <a:ext cx="3074878" cy="4114800"/>
          </a:xfrm>
          <a:custGeom>
            <a:avLst/>
            <a:gdLst/>
            <a:ahLst/>
            <a:cxnLst/>
            <a:rect l="l" t="t" r="r" b="b"/>
            <a:pathLst>
              <a:path w="3074878" h="4114800">
                <a:moveTo>
                  <a:pt x="0" y="0"/>
                </a:moveTo>
                <a:lnTo>
                  <a:pt x="3074878" y="0"/>
                </a:lnTo>
                <a:lnTo>
                  <a:pt x="3074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28700" y="9007983"/>
            <a:ext cx="2849840" cy="307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3"/>
              </a:lnSpc>
            </a:pPr>
            <a:r>
              <a:rPr lang="en-US" sz="2199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MAY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talk about dealing with Change">
            <a:hlinkClick r:id="" action="ppaction://media"/>
            <a:extLst>
              <a:ext uri="{FF2B5EF4-FFF2-40B4-BE49-F238E27FC236}">
                <a16:creationId xmlns:a16="http://schemas.microsoft.com/office/drawing/2014/main" id="{0A22F1C9-00A4-D270-7409-EB710E580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903" y="0"/>
            <a:ext cx="18410904" cy="103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265" y="478268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6506576" y="82216"/>
            <a:ext cx="5274847" cy="9790900"/>
          </a:xfrm>
          <a:custGeom>
            <a:avLst/>
            <a:gdLst/>
            <a:ahLst/>
            <a:cxnLst/>
            <a:rect l="l" t="t" r="r" b="b"/>
            <a:pathLst>
              <a:path w="5274847" h="9790900">
                <a:moveTo>
                  <a:pt x="0" y="0"/>
                </a:moveTo>
                <a:lnTo>
                  <a:pt x="5274848" y="0"/>
                </a:lnTo>
                <a:lnTo>
                  <a:pt x="5274848" y="9790900"/>
                </a:lnTo>
                <a:lnTo>
                  <a:pt x="0" y="979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438394" y="768314"/>
            <a:ext cx="9396918" cy="107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Dealing with change...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345184" y="3270244"/>
            <a:ext cx="3463995" cy="767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2"/>
              </a:lnSpc>
            </a:pPr>
            <a:r>
              <a:rPr lang="en-US" sz="4266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New friends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1689" y="6900289"/>
            <a:ext cx="7694459" cy="102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64"/>
              </a:lnSpc>
            </a:pPr>
            <a:r>
              <a:rPr lang="en-US" sz="5688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More focus learning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3575" y="8183346"/>
            <a:ext cx="7682425" cy="95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9"/>
              </a:lnSpc>
            </a:pPr>
            <a:r>
              <a:rPr lang="en-US" sz="5313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New rules i.e. uniform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8072" y="8306530"/>
            <a:ext cx="7569067" cy="1060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07"/>
              </a:lnSpc>
            </a:pPr>
            <a:r>
              <a:rPr lang="en-US" sz="621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Different teachers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3215" y="7003257"/>
            <a:ext cx="3904435" cy="61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7"/>
              </a:lnSpc>
            </a:pPr>
            <a:r>
              <a:rPr lang="en-US" sz="3362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Size of the school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5265" y="3432640"/>
            <a:ext cx="3146560" cy="102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9"/>
              </a:lnSpc>
            </a:pPr>
            <a:r>
              <a:rPr lang="en-US" sz="5721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Puberty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88918" y="2547363"/>
            <a:ext cx="9095869" cy="39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DD00A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Can you think of all the different kinds of changes a  Year 7s might experience when moving to secondary school?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945432" y="4651817"/>
            <a:ext cx="2263499" cy="132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3741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New</a:t>
            </a:r>
          </a:p>
          <a:p>
            <a:pPr algn="ctr">
              <a:lnSpc>
                <a:spcPts val="5238"/>
              </a:lnSpc>
            </a:pPr>
            <a:r>
              <a:rPr lang="en-US" sz="3741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Routines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1982" y="5330115"/>
            <a:ext cx="2753125" cy="63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6"/>
              </a:lnSpc>
            </a:pPr>
            <a:r>
              <a:rPr lang="en-US" sz="3568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Form Tutor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4600" y="3873516"/>
            <a:ext cx="7363490" cy="1414830"/>
            <a:chOff x="0" y="0"/>
            <a:chExt cx="9817987" cy="188644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817987" cy="1886440"/>
              <a:chOff x="0" y="0"/>
              <a:chExt cx="5420212" cy="10414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20212" cy="1041446"/>
              </a:xfrm>
              <a:custGeom>
                <a:avLst/>
                <a:gdLst/>
                <a:ahLst/>
                <a:cxnLst/>
                <a:rect l="l" t="t" r="r" b="b"/>
                <a:pathLst>
                  <a:path w="5420212" h="1041446">
                    <a:moveTo>
                      <a:pt x="5295752" y="1041446"/>
                    </a:moveTo>
                    <a:lnTo>
                      <a:pt x="124460" y="1041446"/>
                    </a:lnTo>
                    <a:cubicBezTo>
                      <a:pt x="55880" y="1041446"/>
                      <a:pt x="0" y="985566"/>
                      <a:pt x="0" y="91698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5752" y="0"/>
                    </a:lnTo>
                    <a:cubicBezTo>
                      <a:pt x="5364332" y="0"/>
                      <a:pt x="5420212" y="55880"/>
                      <a:pt x="5420212" y="124460"/>
                    </a:cubicBezTo>
                    <a:lnTo>
                      <a:pt x="5420212" y="916986"/>
                    </a:lnTo>
                    <a:cubicBezTo>
                      <a:pt x="5420212" y="985566"/>
                      <a:pt x="5364332" y="1041446"/>
                      <a:pt x="5295752" y="1041446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517945" y="437884"/>
              <a:ext cx="8782097" cy="97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19"/>
                </a:lnSpc>
                <a:spcBef>
                  <a:spcPct val="0"/>
                </a:spcBef>
              </a:pPr>
              <a:r>
                <a:rPr lang="en-US" sz="4399" b="1" u="none" strike="noStrike">
                  <a:solidFill>
                    <a:srgbClr val="FEFEFE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Losing existing friends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34600" y="5775954"/>
            <a:ext cx="7363490" cy="1414830"/>
            <a:chOff x="0" y="0"/>
            <a:chExt cx="9817987" cy="188644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817987" cy="1886440"/>
              <a:chOff x="0" y="0"/>
              <a:chExt cx="5420212" cy="104144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20212" cy="1041446"/>
              </a:xfrm>
              <a:custGeom>
                <a:avLst/>
                <a:gdLst/>
                <a:ahLst/>
                <a:cxnLst/>
                <a:rect l="l" t="t" r="r" b="b"/>
                <a:pathLst>
                  <a:path w="5420212" h="1041446">
                    <a:moveTo>
                      <a:pt x="5295752" y="1041446"/>
                    </a:moveTo>
                    <a:lnTo>
                      <a:pt x="124460" y="1041446"/>
                    </a:lnTo>
                    <a:cubicBezTo>
                      <a:pt x="55880" y="1041446"/>
                      <a:pt x="0" y="985566"/>
                      <a:pt x="0" y="91698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5752" y="0"/>
                    </a:lnTo>
                    <a:cubicBezTo>
                      <a:pt x="5364332" y="0"/>
                      <a:pt x="5420212" y="55880"/>
                      <a:pt x="5420212" y="124460"/>
                    </a:cubicBezTo>
                    <a:lnTo>
                      <a:pt x="5420212" y="916986"/>
                    </a:lnTo>
                    <a:cubicBezTo>
                      <a:pt x="5420212" y="985566"/>
                      <a:pt x="5364332" y="1041446"/>
                      <a:pt x="5295752" y="1041446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151175" y="470630"/>
              <a:ext cx="3515636" cy="97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19"/>
                </a:lnSpc>
                <a:spcBef>
                  <a:spcPct val="0"/>
                </a:spcBef>
              </a:pPr>
              <a:r>
                <a:rPr lang="en-US" sz="4399" b="1" u="none" strike="noStrike">
                  <a:solidFill>
                    <a:srgbClr val="FEFEFE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Fitting in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34600" y="7675386"/>
            <a:ext cx="7363490" cy="1414830"/>
            <a:chOff x="0" y="0"/>
            <a:chExt cx="9817987" cy="188644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817987" cy="1886440"/>
              <a:chOff x="0" y="0"/>
              <a:chExt cx="5420212" cy="10414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420212" cy="1041446"/>
              </a:xfrm>
              <a:custGeom>
                <a:avLst/>
                <a:gdLst/>
                <a:ahLst/>
                <a:cxnLst/>
                <a:rect l="l" t="t" r="r" b="b"/>
                <a:pathLst>
                  <a:path w="5420212" h="1041446">
                    <a:moveTo>
                      <a:pt x="5295752" y="1041446"/>
                    </a:moveTo>
                    <a:lnTo>
                      <a:pt x="124460" y="1041446"/>
                    </a:lnTo>
                    <a:cubicBezTo>
                      <a:pt x="55880" y="1041446"/>
                      <a:pt x="0" y="985566"/>
                      <a:pt x="0" y="91698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5752" y="0"/>
                    </a:lnTo>
                    <a:cubicBezTo>
                      <a:pt x="5364332" y="0"/>
                      <a:pt x="5420212" y="55880"/>
                      <a:pt x="5420212" y="124460"/>
                    </a:cubicBezTo>
                    <a:lnTo>
                      <a:pt x="5420212" y="916986"/>
                    </a:lnTo>
                    <a:cubicBezTo>
                      <a:pt x="5420212" y="985566"/>
                      <a:pt x="5364332" y="1041446"/>
                      <a:pt x="5295752" y="1041446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939730" y="398438"/>
              <a:ext cx="3273457" cy="970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19"/>
                </a:lnSpc>
                <a:spcBef>
                  <a:spcPct val="0"/>
                </a:spcBef>
              </a:pPr>
              <a:r>
                <a:rPr lang="en-US" sz="4399" b="1" u="none" strike="noStrike">
                  <a:solidFill>
                    <a:srgbClr val="FEFEFE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Bullying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50860" y="857250"/>
            <a:ext cx="9650863" cy="210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Activity</a:t>
            </a:r>
          </a:p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Things That Worry Me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23821" y="3886361"/>
            <a:ext cx="7363490" cy="1419398"/>
            <a:chOff x="0" y="0"/>
            <a:chExt cx="9817987" cy="18925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9817987" cy="1892530"/>
              <a:chOff x="0" y="0"/>
              <a:chExt cx="5420212" cy="104480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420212" cy="1044809"/>
              </a:xfrm>
              <a:custGeom>
                <a:avLst/>
                <a:gdLst/>
                <a:ahLst/>
                <a:cxnLst/>
                <a:rect l="l" t="t" r="r" b="b"/>
                <a:pathLst>
                  <a:path w="5420212" h="1044809">
                    <a:moveTo>
                      <a:pt x="5295752" y="1044808"/>
                    </a:moveTo>
                    <a:lnTo>
                      <a:pt x="124460" y="1044808"/>
                    </a:lnTo>
                    <a:cubicBezTo>
                      <a:pt x="55880" y="1044808"/>
                      <a:pt x="0" y="988928"/>
                      <a:pt x="0" y="92034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5752" y="0"/>
                    </a:lnTo>
                    <a:cubicBezTo>
                      <a:pt x="5364332" y="0"/>
                      <a:pt x="5420212" y="55880"/>
                      <a:pt x="5420212" y="124460"/>
                    </a:cubicBezTo>
                    <a:lnTo>
                      <a:pt x="5420212" y="920348"/>
                    </a:lnTo>
                    <a:cubicBezTo>
                      <a:pt x="5420212" y="988928"/>
                      <a:pt x="5364332" y="1044809"/>
                      <a:pt x="5295752" y="1044809"/>
                    </a:cubicBezTo>
                    <a:close/>
                  </a:path>
                </a:pathLst>
              </a:custGeom>
              <a:solidFill>
                <a:srgbClr val="D1197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517945" y="437884"/>
              <a:ext cx="8782097" cy="976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719"/>
                </a:lnSpc>
                <a:spcBef>
                  <a:spcPct val="0"/>
                </a:spcBef>
              </a:pPr>
              <a:r>
                <a:rPr lang="en-US" sz="4399" dirty="0">
                  <a:solidFill>
                    <a:srgbClr val="FEFEFE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Bullying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1AAF01-493E-1700-E645-D3E22D514627}"/>
              </a:ext>
            </a:extLst>
          </p:cNvPr>
          <p:cNvGrpSpPr/>
          <p:nvPr/>
        </p:nvGrpSpPr>
        <p:grpSpPr>
          <a:xfrm>
            <a:off x="1123821" y="5788799"/>
            <a:ext cx="7363490" cy="1414830"/>
            <a:chOff x="1123821" y="5788799"/>
            <a:chExt cx="7363490" cy="1414830"/>
          </a:xfrm>
        </p:grpSpPr>
        <p:grpSp>
          <p:nvGrpSpPr>
            <p:cNvPr id="19" name="Group 19"/>
            <p:cNvGrpSpPr/>
            <p:nvPr/>
          </p:nvGrpSpPr>
          <p:grpSpPr>
            <a:xfrm>
              <a:off x="1123821" y="5788799"/>
              <a:ext cx="7363490" cy="1414830"/>
              <a:chOff x="0" y="0"/>
              <a:chExt cx="5420212" cy="104144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420212" cy="1041446"/>
              </a:xfrm>
              <a:custGeom>
                <a:avLst/>
                <a:gdLst/>
                <a:ahLst/>
                <a:cxnLst/>
                <a:rect l="l" t="t" r="r" b="b"/>
                <a:pathLst>
                  <a:path w="5420212" h="1041446">
                    <a:moveTo>
                      <a:pt x="5295752" y="1041446"/>
                    </a:moveTo>
                    <a:lnTo>
                      <a:pt x="124460" y="1041446"/>
                    </a:lnTo>
                    <a:cubicBezTo>
                      <a:pt x="55880" y="1041446"/>
                      <a:pt x="0" y="985566"/>
                      <a:pt x="0" y="91698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5752" y="0"/>
                    </a:lnTo>
                    <a:cubicBezTo>
                      <a:pt x="5364332" y="0"/>
                      <a:pt x="5420212" y="55880"/>
                      <a:pt x="5420212" y="124460"/>
                    </a:cubicBezTo>
                    <a:lnTo>
                      <a:pt x="5420212" y="916986"/>
                    </a:lnTo>
                    <a:cubicBezTo>
                      <a:pt x="5420212" y="985566"/>
                      <a:pt x="5364332" y="1041446"/>
                      <a:pt x="5295752" y="1041446"/>
                    </a:cubicBezTo>
                    <a:close/>
                  </a:path>
                </a:pathLst>
              </a:custGeom>
              <a:solidFill>
                <a:srgbClr val="D1197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362585" y="6117483"/>
              <a:ext cx="3376914" cy="749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19"/>
                </a:lnSpc>
                <a:spcBef>
                  <a:spcPct val="0"/>
                </a:spcBef>
              </a:pPr>
              <a:r>
                <a:rPr lang="en-US" sz="4399" dirty="0">
                  <a:solidFill>
                    <a:srgbClr val="FEFEFE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Homework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133B34-16E6-7056-DC21-1BD4BB1F6F18}"/>
              </a:ext>
            </a:extLst>
          </p:cNvPr>
          <p:cNvGrpSpPr/>
          <p:nvPr/>
        </p:nvGrpSpPr>
        <p:grpSpPr>
          <a:xfrm>
            <a:off x="1123821" y="7464740"/>
            <a:ext cx="7363490" cy="1414830"/>
            <a:chOff x="1123821" y="7464740"/>
            <a:chExt cx="7363490" cy="1414830"/>
          </a:xfrm>
        </p:grpSpPr>
        <p:grpSp>
          <p:nvGrpSpPr>
            <p:cNvPr id="22" name="Group 22"/>
            <p:cNvGrpSpPr/>
            <p:nvPr/>
          </p:nvGrpSpPr>
          <p:grpSpPr>
            <a:xfrm>
              <a:off x="1123821" y="7464740"/>
              <a:ext cx="7363490" cy="1414830"/>
              <a:chOff x="0" y="0"/>
              <a:chExt cx="5420212" cy="104144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420212" cy="1041446"/>
              </a:xfrm>
              <a:custGeom>
                <a:avLst/>
                <a:gdLst/>
                <a:ahLst/>
                <a:cxnLst/>
                <a:rect l="l" t="t" r="r" b="b"/>
                <a:pathLst>
                  <a:path w="5420212" h="1041446">
                    <a:moveTo>
                      <a:pt x="5295752" y="1041446"/>
                    </a:moveTo>
                    <a:lnTo>
                      <a:pt x="124460" y="1041446"/>
                    </a:lnTo>
                    <a:cubicBezTo>
                      <a:pt x="55880" y="1041446"/>
                      <a:pt x="0" y="985566"/>
                      <a:pt x="0" y="91698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295752" y="0"/>
                    </a:lnTo>
                    <a:cubicBezTo>
                      <a:pt x="5364332" y="0"/>
                      <a:pt x="5420212" y="55880"/>
                      <a:pt x="5420212" y="124460"/>
                    </a:cubicBezTo>
                    <a:lnTo>
                      <a:pt x="5420212" y="916986"/>
                    </a:lnTo>
                    <a:cubicBezTo>
                      <a:pt x="5420212" y="985566"/>
                      <a:pt x="5364332" y="1041446"/>
                      <a:pt x="5295752" y="1041446"/>
                    </a:cubicBezTo>
                    <a:close/>
                  </a:path>
                </a:pathLst>
              </a:custGeom>
              <a:solidFill>
                <a:srgbClr val="D1197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619290" y="7788041"/>
              <a:ext cx="2598935" cy="749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19"/>
                </a:lnSpc>
                <a:spcBef>
                  <a:spcPct val="0"/>
                </a:spcBef>
              </a:pPr>
              <a:r>
                <a:rPr lang="en-US" sz="4399" dirty="0">
                  <a:solidFill>
                    <a:srgbClr val="FEFEFE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Fitting in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392906" y="3065515"/>
            <a:ext cx="2825319" cy="75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Before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03684" y="3040354"/>
            <a:ext cx="2825319" cy="75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b="1" u="none" strike="noStrike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ti-Bullying Alliance Definition of Bullying">
            <a:hlinkClick r:id="" action="ppaction://media"/>
            <a:extLst>
              <a:ext uri="{FF2B5EF4-FFF2-40B4-BE49-F238E27FC236}">
                <a16:creationId xmlns:a16="http://schemas.microsoft.com/office/drawing/2014/main" id="{E80AD19C-719F-DD4F-0B6E-71B3DD55D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466" y="347848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455628" y="2209822"/>
            <a:ext cx="3483630" cy="7511871"/>
          </a:xfrm>
          <a:custGeom>
            <a:avLst/>
            <a:gdLst/>
            <a:ahLst/>
            <a:cxnLst/>
            <a:rect l="l" t="t" r="r" b="b"/>
            <a:pathLst>
              <a:path w="3483630" h="7511871">
                <a:moveTo>
                  <a:pt x="0" y="0"/>
                </a:moveTo>
                <a:lnTo>
                  <a:pt x="3483630" y="0"/>
                </a:lnTo>
                <a:lnTo>
                  <a:pt x="3483630" y="7511871"/>
                </a:lnTo>
                <a:lnTo>
                  <a:pt x="0" y="7511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00000">
            <a:off x="3297441" y="537255"/>
            <a:ext cx="6281607" cy="10631774"/>
          </a:xfrm>
          <a:custGeom>
            <a:avLst/>
            <a:gdLst/>
            <a:ahLst/>
            <a:cxnLst/>
            <a:rect l="l" t="t" r="r" b="b"/>
            <a:pathLst>
              <a:path w="6281607" h="10631774">
                <a:moveTo>
                  <a:pt x="0" y="0"/>
                </a:moveTo>
                <a:lnTo>
                  <a:pt x="6281606" y="0"/>
                </a:lnTo>
                <a:lnTo>
                  <a:pt x="6281606" y="10631774"/>
                </a:lnTo>
                <a:lnTo>
                  <a:pt x="0" y="10631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442303" y="3110864"/>
            <a:ext cx="9991881" cy="4065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 kind of things might a Year 7s need help with when they first move to secondary school?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43200" y="885924"/>
            <a:ext cx="14935200" cy="1023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What’s Going On for Year 7s?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466" y="347848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0800000">
            <a:off x="1122357" y="2497982"/>
            <a:ext cx="7298485" cy="3700940"/>
          </a:xfrm>
          <a:custGeom>
            <a:avLst/>
            <a:gdLst/>
            <a:ahLst/>
            <a:cxnLst/>
            <a:rect l="l" t="t" r="r" b="b"/>
            <a:pathLst>
              <a:path w="7298485" h="3700940">
                <a:moveTo>
                  <a:pt x="0" y="0"/>
                </a:moveTo>
                <a:lnTo>
                  <a:pt x="7298485" y="0"/>
                </a:lnTo>
                <a:lnTo>
                  <a:pt x="7298485" y="3700940"/>
                </a:lnTo>
                <a:lnTo>
                  <a:pt x="0" y="3700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358015" y="857250"/>
            <a:ext cx="12603713" cy="107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 b="1" u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The Role of an Ambassador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9293" y="3368542"/>
            <a:ext cx="6384514" cy="1594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301" b="1" dirty="0">
                <a:solidFill>
                  <a:srgbClr val="FF00BF"/>
                </a:solidFill>
                <a:latin typeface="Poppins Bold"/>
                <a:ea typeface="Poppins Bold"/>
                <a:cs typeface="Poppins Bold"/>
                <a:sym typeface="Poppins Bold"/>
              </a:rPr>
              <a:t>"What do you think is the most important part of being a Transition Ambassador?"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09B36-9DB2-1432-B3F7-72568AB72385}"/>
              </a:ext>
            </a:extLst>
          </p:cNvPr>
          <p:cNvGrpSpPr/>
          <p:nvPr/>
        </p:nvGrpSpPr>
        <p:grpSpPr>
          <a:xfrm>
            <a:off x="8741498" y="3648773"/>
            <a:ext cx="8517802" cy="6061836"/>
            <a:chOff x="8741498" y="3648773"/>
            <a:chExt cx="8517802" cy="6061836"/>
          </a:xfrm>
        </p:grpSpPr>
        <p:sp>
          <p:nvSpPr>
            <p:cNvPr id="4" name="Freeform 4"/>
            <p:cNvSpPr/>
            <p:nvPr/>
          </p:nvSpPr>
          <p:spPr>
            <a:xfrm rot="-5400000">
              <a:off x="9969481" y="2420790"/>
              <a:ext cx="6061836" cy="8517802"/>
            </a:xfrm>
            <a:custGeom>
              <a:avLst/>
              <a:gdLst/>
              <a:ahLst/>
              <a:cxnLst/>
              <a:rect l="l" t="t" r="r" b="b"/>
              <a:pathLst>
                <a:path w="6061836" h="8517802">
                  <a:moveTo>
                    <a:pt x="0" y="0"/>
                  </a:moveTo>
                  <a:lnTo>
                    <a:pt x="6061836" y="0"/>
                  </a:lnTo>
                  <a:lnTo>
                    <a:pt x="6061836" y="8517802"/>
                  </a:lnTo>
                  <a:lnTo>
                    <a:pt x="0" y="8517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304588" y="4385158"/>
              <a:ext cx="7391621" cy="3358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91"/>
                </a:lnSpc>
              </a:pPr>
              <a:r>
                <a:rPr lang="en-US" sz="4199" b="1" dirty="0">
                  <a:solidFill>
                    <a:srgbClr val="7522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Transition Ambassadors help new students feel supported, cared for, and connected in their new school.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2619" flipH="1">
            <a:off x="9897806" y="4841959"/>
            <a:ext cx="7361494" cy="4831817"/>
          </a:xfrm>
          <a:custGeom>
            <a:avLst/>
            <a:gdLst/>
            <a:ahLst/>
            <a:cxnLst/>
            <a:rect l="l" t="t" r="r" b="b"/>
            <a:pathLst>
              <a:path w="7361494" h="4831817">
                <a:moveTo>
                  <a:pt x="7361494" y="0"/>
                </a:moveTo>
                <a:lnTo>
                  <a:pt x="0" y="0"/>
                </a:lnTo>
                <a:lnTo>
                  <a:pt x="0" y="4831817"/>
                </a:lnTo>
                <a:lnTo>
                  <a:pt x="7361494" y="4831817"/>
                </a:lnTo>
                <a:lnTo>
                  <a:pt x="73614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0667375" flipH="1">
            <a:off x="1100570" y="4976474"/>
            <a:ext cx="7315200" cy="3867912"/>
          </a:xfrm>
          <a:custGeom>
            <a:avLst/>
            <a:gdLst/>
            <a:ahLst/>
            <a:cxnLst/>
            <a:rect l="l" t="t" r="r" b="b"/>
            <a:pathLst>
              <a:path w="7315200" h="3867912">
                <a:moveTo>
                  <a:pt x="7315200" y="0"/>
                </a:moveTo>
                <a:lnTo>
                  <a:pt x="0" y="0"/>
                </a:lnTo>
                <a:lnTo>
                  <a:pt x="0" y="3867912"/>
                </a:lnTo>
                <a:lnTo>
                  <a:pt x="7315200" y="38679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06280" y="3241926"/>
            <a:ext cx="16230600" cy="135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91"/>
              </a:lnSpc>
              <a:spcBef>
                <a:spcPct val="0"/>
              </a:spcBef>
            </a:pPr>
            <a:r>
              <a:rPr lang="en-US" sz="4199" u="none" strike="noStrike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Using the skills cards, discuss in pairs the top three </a:t>
            </a:r>
            <a:r>
              <a:rPr lang="en-US" sz="4199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skills </a:t>
            </a:r>
            <a:r>
              <a:rPr lang="en-US" sz="4199" u="none" strike="noStrike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you think a Transition Ambassador might need.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52487"/>
            <a:ext cx="14823703" cy="210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Activity:</a:t>
            </a:r>
          </a:p>
          <a:p>
            <a:pPr marL="0" lvl="1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The </a:t>
            </a:r>
            <a:r>
              <a:rPr lang="en-US" sz="5999" b="1" u="none" strike="noStrike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Qualities of an Ambassador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24037" y="5676160"/>
            <a:ext cx="5249535" cy="220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  <a:spcBef>
                <a:spcPct val="0"/>
              </a:spcBef>
            </a:pPr>
            <a:r>
              <a:rPr lang="en-US" sz="4399" b="1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Can you think why these skills</a:t>
            </a:r>
          </a:p>
          <a:p>
            <a:pPr algn="ctr">
              <a:lnSpc>
                <a:spcPts val="5719"/>
              </a:lnSpc>
              <a:spcBef>
                <a:spcPct val="0"/>
              </a:spcBef>
            </a:pPr>
            <a:r>
              <a:rPr lang="en-US" sz="4399" b="1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are important?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83078"/>
            <a:ext cx="16230600" cy="402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1"/>
              </a:lnSpc>
            </a:pPr>
            <a:r>
              <a:rPr lang="en-US" sz="4199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Read each statement and think about how you listen when someone is talking to you. For each one, choose: </a:t>
            </a:r>
          </a:p>
          <a:p>
            <a:pPr algn="l">
              <a:lnSpc>
                <a:spcPts val="5291"/>
              </a:lnSpc>
            </a:pPr>
            <a:r>
              <a:rPr lang="en-US" sz="4199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Rarely – Sometimes – Mostly</a:t>
            </a:r>
          </a:p>
          <a:p>
            <a:pPr algn="l">
              <a:lnSpc>
                <a:spcPts val="5291"/>
              </a:lnSpc>
            </a:pPr>
            <a:endParaRPr lang="en-US" sz="4199" b="1" dirty="0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5291"/>
              </a:lnSpc>
            </a:pPr>
            <a:r>
              <a:rPr lang="en-US" sz="4199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There are no right or wrong answers - this is just to help you understand how you listen and how you can improve.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52487"/>
            <a:ext cx="7950538" cy="107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 dirty="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My Listening Habits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454663"/>
              </p:ext>
            </p:extLst>
          </p:nvPr>
        </p:nvGraphicFramePr>
        <p:xfrm>
          <a:off x="1028700" y="6654725"/>
          <a:ext cx="16230600" cy="3348906"/>
        </p:xfrm>
        <a:graphic>
          <a:graphicData uri="http://schemas.openxmlformats.org/drawingml/2006/table">
            <a:tbl>
              <a:tblPr/>
              <a:tblGrid>
                <a:gridCol w="10152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5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5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5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153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b="1" u="none" strike="noStrike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When you listen to friends or other people, do you: 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399" b="1" u="none" strike="noStrike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Rarely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399" b="1" u="none" strike="noStrike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Sometimes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399" b="1" u="none" strike="noStrike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Mostly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53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F</a:t>
                      </a:r>
                      <a:r>
                        <a:rPr lang="en-US" sz="2999" u="none" strike="noStrike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ace the person so you can see and hear them clearly?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31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b="1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Do you</a:t>
                      </a:r>
                      <a:r>
                        <a:rPr lang="en-US" sz="2999" b="1" u="none" strike="noStrike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 make eye contact with them?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53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D</a:t>
                      </a:r>
                      <a:r>
                        <a:rPr lang="en-US" sz="2999" u="none" strike="noStrike" dirty="0">
                          <a:solidFill>
                            <a:srgbClr val="000000">
                              <a:alpha val="71765"/>
                            </a:srgbClr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o you look at people’s body language — yours and theirs?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F3F3">
                        <a:alpha val="7176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387DDA82-3308-00F3-BC20-3722095A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0800" y="7581900"/>
            <a:ext cx="639687" cy="63968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1142FAF7-E1E3-6C31-3C92-DF7970671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39600" y="8420100"/>
            <a:ext cx="639687" cy="639687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FA20C626-04E0-0963-AADE-523FFFCF8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73200" y="9148762"/>
            <a:ext cx="639687" cy="639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9327" y="532262"/>
            <a:ext cx="10769346" cy="9222476"/>
          </a:xfrm>
          <a:custGeom>
            <a:avLst/>
            <a:gdLst/>
            <a:ahLst/>
            <a:cxnLst/>
            <a:rect l="l" t="t" r="r" b="b"/>
            <a:pathLst>
              <a:path w="10769346" h="9222476">
                <a:moveTo>
                  <a:pt x="0" y="0"/>
                </a:moveTo>
                <a:lnTo>
                  <a:pt x="10769346" y="0"/>
                </a:lnTo>
                <a:lnTo>
                  <a:pt x="10769346" y="9222476"/>
                </a:lnTo>
                <a:lnTo>
                  <a:pt x="0" y="922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28269" y="5033432"/>
            <a:ext cx="5386758" cy="179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0"/>
              </a:lnSpc>
            </a:pPr>
            <a:r>
              <a:rPr lang="en-US" sz="12560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Q&amp;A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28485" y="2034085"/>
            <a:ext cx="3873208" cy="284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6"/>
              </a:lnSpc>
            </a:pPr>
            <a:r>
              <a:rPr lang="en-US" sz="19946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287745"/>
            <a:ext cx="8276324" cy="6410389"/>
          </a:xfrm>
          <a:custGeom>
            <a:avLst/>
            <a:gdLst/>
            <a:ahLst/>
            <a:cxnLst/>
            <a:rect l="l" t="t" r="r" b="b"/>
            <a:pathLst>
              <a:path w="8276324" h="6410389">
                <a:moveTo>
                  <a:pt x="0" y="0"/>
                </a:moveTo>
                <a:lnTo>
                  <a:pt x="8276324" y="0"/>
                </a:lnTo>
                <a:lnTo>
                  <a:pt x="8276324" y="6410390"/>
                </a:lnTo>
                <a:lnTo>
                  <a:pt x="0" y="6410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4465900"/>
            <a:ext cx="7870794" cy="145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4"/>
              </a:lnSpc>
            </a:pPr>
            <a:r>
              <a:rPr lang="en-US" sz="10204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Brain Break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9019">
            <a:off x="-705730" y="-158785"/>
            <a:ext cx="4451134" cy="3933184"/>
          </a:xfrm>
          <a:custGeom>
            <a:avLst/>
            <a:gdLst/>
            <a:ahLst/>
            <a:cxnLst/>
            <a:rect l="l" t="t" r="r" b="b"/>
            <a:pathLst>
              <a:path w="4451134" h="3933184">
                <a:moveTo>
                  <a:pt x="0" y="0"/>
                </a:moveTo>
                <a:lnTo>
                  <a:pt x="4451134" y="0"/>
                </a:lnTo>
                <a:lnTo>
                  <a:pt x="4451134" y="3933184"/>
                </a:lnTo>
                <a:lnTo>
                  <a:pt x="0" y="3933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296242" y="-1276133"/>
            <a:ext cx="4780127" cy="4780127"/>
          </a:xfrm>
          <a:custGeom>
            <a:avLst/>
            <a:gdLst/>
            <a:ahLst/>
            <a:cxnLst/>
            <a:rect l="l" t="t" r="r" b="b"/>
            <a:pathLst>
              <a:path w="4780127" h="4780127">
                <a:moveTo>
                  <a:pt x="0" y="0"/>
                </a:moveTo>
                <a:lnTo>
                  <a:pt x="4780128" y="0"/>
                </a:lnTo>
                <a:lnTo>
                  <a:pt x="4780128" y="4780127"/>
                </a:lnTo>
                <a:lnTo>
                  <a:pt x="0" y="4780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442391" y="6587655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316441" y="731528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530220" y="-982907"/>
            <a:ext cx="4027052" cy="5091674"/>
          </a:xfrm>
          <a:custGeom>
            <a:avLst/>
            <a:gdLst/>
            <a:ahLst/>
            <a:cxnLst/>
            <a:rect l="l" t="t" r="r" b="b"/>
            <a:pathLst>
              <a:path w="4027052" h="5091674">
                <a:moveTo>
                  <a:pt x="0" y="0"/>
                </a:moveTo>
                <a:lnTo>
                  <a:pt x="4027052" y="0"/>
                </a:lnTo>
                <a:lnTo>
                  <a:pt x="4027052" y="5091674"/>
                </a:lnTo>
                <a:lnTo>
                  <a:pt x="0" y="5091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174379" y="41087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11205047" y="-982907"/>
            <a:ext cx="4079002" cy="4486902"/>
          </a:xfrm>
          <a:custGeom>
            <a:avLst/>
            <a:gdLst/>
            <a:ahLst/>
            <a:cxnLst/>
            <a:rect l="l" t="t" r="r" b="b"/>
            <a:pathLst>
              <a:path w="4079002" h="4486902">
                <a:moveTo>
                  <a:pt x="4079001" y="0"/>
                </a:moveTo>
                <a:lnTo>
                  <a:pt x="0" y="0"/>
                </a:lnTo>
                <a:lnTo>
                  <a:pt x="0" y="4486901"/>
                </a:lnTo>
                <a:lnTo>
                  <a:pt x="4079001" y="4486901"/>
                </a:lnTo>
                <a:lnTo>
                  <a:pt x="407900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1646421">
            <a:off x="6618731" y="-804868"/>
            <a:ext cx="5971346" cy="4114800"/>
          </a:xfrm>
          <a:custGeom>
            <a:avLst/>
            <a:gdLst/>
            <a:ahLst/>
            <a:cxnLst/>
            <a:rect l="l" t="t" r="r" b="b"/>
            <a:pathLst>
              <a:path w="5971346" h="4114800">
                <a:moveTo>
                  <a:pt x="0" y="0"/>
                </a:moveTo>
                <a:lnTo>
                  <a:pt x="5971346" y="0"/>
                </a:lnTo>
                <a:lnTo>
                  <a:pt x="59713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674732" y="7741980"/>
            <a:ext cx="6073223" cy="3688103"/>
          </a:xfrm>
          <a:custGeom>
            <a:avLst/>
            <a:gdLst/>
            <a:ahLst/>
            <a:cxnLst/>
            <a:rect l="l" t="t" r="r" b="b"/>
            <a:pathLst>
              <a:path w="6073223" h="3688103">
                <a:moveTo>
                  <a:pt x="0" y="0"/>
                </a:moveTo>
                <a:lnTo>
                  <a:pt x="6073224" y="0"/>
                </a:lnTo>
                <a:lnTo>
                  <a:pt x="6073224" y="3688103"/>
                </a:lnTo>
                <a:lnTo>
                  <a:pt x="0" y="36881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860834" y="7741980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505833" y="7741980"/>
            <a:ext cx="5183605" cy="5079933"/>
          </a:xfrm>
          <a:custGeom>
            <a:avLst/>
            <a:gdLst/>
            <a:ahLst/>
            <a:cxnLst/>
            <a:rect l="l" t="t" r="r" b="b"/>
            <a:pathLst>
              <a:path w="5183605" h="5079933">
                <a:moveTo>
                  <a:pt x="0" y="0"/>
                </a:moveTo>
                <a:lnTo>
                  <a:pt x="5183605" y="0"/>
                </a:lnTo>
                <a:lnTo>
                  <a:pt x="5183605" y="5079933"/>
                </a:lnTo>
                <a:lnTo>
                  <a:pt x="0" y="50799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2065595" y="3236325"/>
            <a:ext cx="5811338" cy="3814351"/>
          </a:xfrm>
          <a:custGeom>
            <a:avLst/>
            <a:gdLst/>
            <a:ahLst/>
            <a:cxnLst/>
            <a:rect l="l" t="t" r="r" b="b"/>
            <a:pathLst>
              <a:path w="5811338" h="3814351">
                <a:moveTo>
                  <a:pt x="0" y="0"/>
                </a:moveTo>
                <a:lnTo>
                  <a:pt x="5811338" y="0"/>
                </a:lnTo>
                <a:lnTo>
                  <a:pt x="5811338" y="3814350"/>
                </a:lnTo>
                <a:lnTo>
                  <a:pt x="0" y="38143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4823714" y="5190433"/>
            <a:ext cx="8393211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15"/>
              </a:lnSpc>
              <a:spcBef>
                <a:spcPct val="0"/>
              </a:spcBef>
            </a:pPr>
            <a:r>
              <a:rPr lang="en-US" sz="9500" b="1" u="none" strike="noStrike">
                <a:solidFill>
                  <a:srgbClr val="0F0F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36819" y="2758459"/>
            <a:ext cx="7526757" cy="4770082"/>
          </a:xfrm>
          <a:custGeom>
            <a:avLst/>
            <a:gdLst/>
            <a:ahLst/>
            <a:cxnLst/>
            <a:rect l="l" t="t" r="r" b="b"/>
            <a:pathLst>
              <a:path w="7526757" h="4770082">
                <a:moveTo>
                  <a:pt x="0" y="0"/>
                </a:moveTo>
                <a:lnTo>
                  <a:pt x="7526757" y="0"/>
                </a:lnTo>
                <a:lnTo>
                  <a:pt x="7526757" y="4770082"/>
                </a:lnTo>
                <a:lnTo>
                  <a:pt x="0" y="4770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40008" y="2706586"/>
            <a:ext cx="8941037" cy="499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3"/>
              </a:lnSpc>
            </a:pPr>
            <a:r>
              <a:rPr lang="en-US" sz="12613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Creating a</a:t>
            </a:r>
          </a:p>
          <a:p>
            <a:pPr algn="ctr">
              <a:lnSpc>
                <a:spcPts val="12613"/>
              </a:lnSpc>
            </a:pPr>
            <a:r>
              <a:rPr lang="en-US" sz="12613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Sense of </a:t>
            </a:r>
          </a:p>
          <a:p>
            <a:pPr algn="ctr">
              <a:lnSpc>
                <a:spcPts val="12613"/>
              </a:lnSpc>
            </a:pPr>
            <a:r>
              <a:rPr lang="en-US" sz="12613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Belonging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1829" y="589569"/>
            <a:ext cx="16022489" cy="1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This and That: Exploring Similarities and Differences.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47135" y="2225111"/>
            <a:ext cx="16230600" cy="1117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3"/>
              </a:lnSpc>
            </a:pPr>
            <a:r>
              <a:rPr lang="en-US" sz="3399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When a statement is read out, move to the side of the line that best describes you. </a:t>
            </a:r>
          </a:p>
        </p:txBody>
      </p:sp>
      <p:sp>
        <p:nvSpPr>
          <p:cNvPr id="4" name="AutoShape 4"/>
          <p:cNvSpPr/>
          <p:nvPr/>
        </p:nvSpPr>
        <p:spPr>
          <a:xfrm flipH="1" flipV="1">
            <a:off x="9182100" y="3530189"/>
            <a:ext cx="19050" cy="6401679"/>
          </a:xfrm>
          <a:prstGeom prst="line">
            <a:avLst/>
          </a:prstGeom>
          <a:ln w="1524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85850" y="5740020"/>
            <a:ext cx="16230600" cy="57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83"/>
              </a:lnSpc>
              <a:spcBef>
                <a:spcPct val="0"/>
              </a:spcBef>
            </a:pPr>
            <a:r>
              <a:rPr lang="en-US" sz="3399" b="1" u="none" strike="noStrike" dirty="0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Walk to school or                                                                                                  get the bus/car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5850" y="6463601"/>
            <a:ext cx="16230600" cy="53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u="none" strike="noStrike" dirty="0">
                <a:solidFill>
                  <a:srgbClr val="FFA500"/>
                </a:solidFill>
                <a:latin typeface="Poppins Bold"/>
                <a:ea typeface="Poppins Bold"/>
                <a:cs typeface="Poppins Bold"/>
                <a:sym typeface="Poppins Bold"/>
              </a:rPr>
              <a:t>School lunch or                                                                                                          packed lunch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5850" y="7187183"/>
            <a:ext cx="16230600" cy="53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8F41FF"/>
                </a:solidFill>
                <a:latin typeface="Poppins Bold"/>
                <a:ea typeface="Poppins Bold"/>
                <a:cs typeface="Poppins Bold"/>
                <a:sym typeface="Poppins Bold"/>
              </a:rPr>
              <a:t>Play</a:t>
            </a:r>
            <a:r>
              <a:rPr lang="en-US" sz="3399" b="1" u="none" strike="noStrike" dirty="0">
                <a:solidFill>
                  <a:srgbClr val="8F41FF"/>
                </a:solidFill>
                <a:latin typeface="Poppins Bold"/>
                <a:ea typeface="Poppins Bold"/>
                <a:cs typeface="Poppins Bold"/>
                <a:sym typeface="Poppins Bold"/>
              </a:rPr>
              <a:t> sports at break or                                                                                         chill and chat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5850" y="7910765"/>
            <a:ext cx="16230600" cy="57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545454"/>
                </a:solidFill>
                <a:latin typeface="Poppins Bold"/>
                <a:ea typeface="Poppins Bold"/>
                <a:cs typeface="Poppins Bold"/>
                <a:sym typeface="Poppins Bold"/>
              </a:rPr>
              <a:t>Homework straight away or  </a:t>
            </a:r>
            <a:r>
              <a:rPr lang="en-US" sz="3399" b="1" u="none" strike="noStrike" dirty="0">
                <a:solidFill>
                  <a:srgbClr val="545454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                                                             leave it 'til later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5850" y="4292857"/>
            <a:ext cx="16211550" cy="53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DD00A0"/>
                </a:solidFill>
                <a:latin typeface="Poppins Bold"/>
                <a:ea typeface="Poppins Bold"/>
                <a:cs typeface="Poppins Bold"/>
                <a:sym typeface="Poppins Bold"/>
              </a:rPr>
              <a:t>Morning person or </a:t>
            </a:r>
            <a:r>
              <a:rPr lang="en-US" sz="3399" b="1" u="none" strike="noStrike" dirty="0">
                <a:solidFill>
                  <a:srgbClr val="DD00A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                                                                             night-time person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5850" y="5016438"/>
            <a:ext cx="16230600" cy="57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002EF4"/>
                </a:solidFill>
                <a:latin typeface="Poppins Bold"/>
                <a:ea typeface="Poppins Bold"/>
                <a:cs typeface="Poppins Bold"/>
                <a:sym typeface="Poppins Bold"/>
              </a:rPr>
              <a:t>TikTok</a:t>
            </a:r>
            <a:r>
              <a:rPr lang="en-US" sz="3399" b="1" u="none" strike="noStrike" dirty="0">
                <a:solidFill>
                  <a:srgbClr val="002EF4"/>
                </a:solidFill>
                <a:latin typeface="Poppins Bold"/>
                <a:ea typeface="Poppins Bold"/>
                <a:cs typeface="Poppins Bold"/>
                <a:sym typeface="Poppins Bold"/>
              </a:rPr>
              <a:t> or                                                                                                                                              Insta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5850" y="8634346"/>
            <a:ext cx="16211550" cy="57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T</a:t>
            </a:r>
            <a:r>
              <a:rPr lang="en-US" sz="3399" b="1" u="none" strike="noStrike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alk to lots of people or                                                    stick with a few close friends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5850" y="3569275"/>
            <a:ext cx="16211550" cy="57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28CB38"/>
                </a:solidFill>
                <a:latin typeface="Poppins Bold"/>
                <a:ea typeface="Poppins Bold"/>
                <a:cs typeface="Poppins Bold"/>
                <a:sym typeface="Poppins Bold"/>
              </a:rPr>
              <a:t>£,1000 - Save it</a:t>
            </a:r>
            <a:r>
              <a:rPr lang="en-US" sz="3399" b="1" u="none" strike="noStrike" dirty="0">
                <a:solidFill>
                  <a:srgbClr val="28CB38"/>
                </a:solidFill>
                <a:latin typeface="Poppins Bold"/>
                <a:ea typeface="Poppins Bold"/>
                <a:cs typeface="Poppins Bold"/>
                <a:sym typeface="Poppins Bold"/>
              </a:rPr>
              <a:t> or                                                                                                                  spend 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850" y="9357928"/>
            <a:ext cx="16249650" cy="57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E01821"/>
                </a:solidFill>
                <a:latin typeface="Poppins Bold"/>
                <a:ea typeface="Poppins Bold"/>
                <a:cs typeface="Poppins Bold"/>
                <a:sym typeface="Poppins Bold"/>
              </a:rPr>
              <a:t>Fe</a:t>
            </a:r>
            <a:r>
              <a:rPr lang="en-US" sz="3399" b="1" u="none" strike="noStrike" dirty="0">
                <a:solidFill>
                  <a:srgbClr val="E01821"/>
                </a:solidFill>
                <a:latin typeface="Poppins Bold"/>
                <a:ea typeface="Poppins Bold"/>
                <a:cs typeface="Poppins Bold"/>
                <a:sym typeface="Poppins Bold"/>
              </a:rPr>
              <a:t>el confident or                                                            unsure asking teachers for help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47352" y="3614473"/>
            <a:ext cx="4834912" cy="5471609"/>
          </a:xfrm>
          <a:custGeom>
            <a:avLst/>
            <a:gdLst/>
            <a:ahLst/>
            <a:cxnLst/>
            <a:rect l="l" t="t" r="r" b="b"/>
            <a:pathLst>
              <a:path w="4834912" h="5471609">
                <a:moveTo>
                  <a:pt x="0" y="0"/>
                </a:moveTo>
                <a:lnTo>
                  <a:pt x="4834912" y="0"/>
                </a:lnTo>
                <a:lnTo>
                  <a:pt x="4834912" y="5471609"/>
                </a:lnTo>
                <a:lnTo>
                  <a:pt x="0" y="547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1085850"/>
            <a:ext cx="8032677" cy="97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Finding Your Twin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178627"/>
            <a:ext cx="16230600" cy="1117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3"/>
              </a:lnSpc>
            </a:pPr>
            <a:r>
              <a:rPr lang="en-US" sz="3399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When a statement is read out, find someone in the room who shares the same thing as you.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0352" y="3248583"/>
            <a:ext cx="4800570" cy="72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r>
              <a:rPr lang="en-US" sz="4404" b="1" dirty="0">
                <a:solidFill>
                  <a:srgbClr val="002EF4"/>
                </a:solidFill>
                <a:latin typeface="Poppins Bold"/>
                <a:ea typeface="Poppins Bold"/>
                <a:cs typeface="Poppins Bold"/>
                <a:sym typeface="Poppins Bold"/>
              </a:rPr>
              <a:t>Same </a:t>
            </a:r>
            <a:r>
              <a:rPr lang="en-US" sz="4404" b="1" u="none" strike="noStrike" dirty="0">
                <a:solidFill>
                  <a:srgbClr val="002EF4"/>
                </a:solidFill>
                <a:latin typeface="Poppins Bold"/>
                <a:ea typeface="Poppins Bold"/>
                <a:cs typeface="Poppins Bold"/>
                <a:sym typeface="Poppins Bold"/>
              </a:rPr>
              <a:t>eye </a:t>
            </a:r>
            <a:r>
              <a:rPr lang="en-US" sz="4404" b="1" u="none" strike="noStrike" dirty="0" err="1">
                <a:solidFill>
                  <a:srgbClr val="002EF4"/>
                </a:solidFill>
                <a:latin typeface="Poppins Bold"/>
                <a:ea typeface="Poppins Bold"/>
                <a:cs typeface="Poppins Bold"/>
                <a:sym typeface="Poppins Bold"/>
              </a:rPr>
              <a:t>colour</a:t>
            </a:r>
            <a:endParaRPr lang="en-US" sz="4404" b="1" u="none" strike="noStrike" dirty="0">
              <a:solidFill>
                <a:srgbClr val="002EF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 rot="207087">
            <a:off x="2287694" y="4150170"/>
            <a:ext cx="7656297" cy="874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20"/>
              </a:lnSpc>
              <a:spcBef>
                <a:spcPct val="0"/>
              </a:spcBef>
            </a:pPr>
            <a:r>
              <a:rPr lang="en-US" sz="5254" b="1" dirty="0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Same birthda</a:t>
            </a:r>
            <a:r>
              <a:rPr lang="en-US" sz="5254" b="1" u="none" strike="noStrike" dirty="0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y month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1539" y="5378032"/>
            <a:ext cx="7046999" cy="67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2"/>
              </a:lnSpc>
              <a:spcBef>
                <a:spcPct val="0"/>
              </a:spcBef>
            </a:pPr>
            <a:r>
              <a:rPr lang="en-US" sz="4104" b="1" dirty="0">
                <a:solidFill>
                  <a:srgbClr val="FF9300"/>
                </a:solidFill>
                <a:latin typeface="Poppins Bold"/>
                <a:ea typeface="Poppins Bold"/>
                <a:cs typeface="Poppins Bold"/>
                <a:sym typeface="Poppins Bold"/>
              </a:rPr>
              <a:t>Same t</a:t>
            </a:r>
            <a:r>
              <a:rPr lang="en-US" sz="4104" b="1" u="none" strike="noStrike" dirty="0">
                <a:solidFill>
                  <a:srgbClr val="FF9300"/>
                </a:solidFill>
                <a:latin typeface="Poppins Bold"/>
                <a:ea typeface="Poppins Bold"/>
                <a:cs typeface="Poppins Bold"/>
                <a:sym typeface="Poppins Bold"/>
              </a:rPr>
              <a:t>ype of pet or no pet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44468" y="6118764"/>
            <a:ext cx="8508523" cy="92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7"/>
              </a:lnSpc>
              <a:spcBef>
                <a:spcPct val="0"/>
              </a:spcBef>
            </a:pPr>
            <a:r>
              <a:rPr lang="en-US" sz="5482" b="1" dirty="0">
                <a:solidFill>
                  <a:srgbClr val="FF00BF"/>
                </a:solidFill>
                <a:latin typeface="Poppins Bold"/>
                <a:ea typeface="Poppins Bold"/>
                <a:cs typeface="Poppins Bold"/>
                <a:sym typeface="Poppins Bold"/>
              </a:rPr>
              <a:t>Same h</a:t>
            </a:r>
            <a:r>
              <a:rPr lang="en-US" sz="5482" b="1" u="none" strike="noStrike" dirty="0">
                <a:solidFill>
                  <a:srgbClr val="FF00BF"/>
                </a:solidFill>
                <a:latin typeface="Poppins Bold"/>
                <a:ea typeface="Poppins Bold"/>
                <a:cs typeface="Poppins Bold"/>
                <a:sym typeface="Poppins Bold"/>
              </a:rPr>
              <a:t>eight (roughly!)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0418" y="4041375"/>
            <a:ext cx="3705483" cy="57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83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292937"/>
                </a:solidFill>
                <a:latin typeface="Poppins Bold"/>
                <a:ea typeface="Poppins Bold"/>
                <a:cs typeface="Poppins Bold"/>
                <a:sym typeface="Poppins Bold"/>
              </a:rPr>
              <a:t>Same shoe size</a:t>
            </a:r>
          </a:p>
        </p:txBody>
      </p:sp>
      <p:sp>
        <p:nvSpPr>
          <p:cNvPr id="10" name="TextBox 10"/>
          <p:cNvSpPr txBox="1"/>
          <p:nvPr/>
        </p:nvSpPr>
        <p:spPr>
          <a:xfrm rot="-209526">
            <a:off x="4479301" y="8158462"/>
            <a:ext cx="7666414" cy="77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4652" b="1">
                <a:solidFill>
                  <a:srgbClr val="D52A33"/>
                </a:solidFill>
                <a:latin typeface="Poppins Bold"/>
                <a:ea typeface="Poppins Bold"/>
                <a:cs typeface="Poppins Bold"/>
                <a:sym typeface="Poppins Bold"/>
              </a:rPr>
              <a:t>Same number of siblings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78075" y="7422930"/>
            <a:ext cx="6470946" cy="7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51"/>
              </a:lnSpc>
              <a:spcBef>
                <a:spcPct val="0"/>
              </a:spcBef>
            </a:pPr>
            <a:r>
              <a:rPr lang="en-US" sz="4326" b="1">
                <a:solidFill>
                  <a:srgbClr val="8F41FF"/>
                </a:solidFill>
                <a:latin typeface="Poppins Bold"/>
                <a:ea typeface="Poppins Bold"/>
                <a:cs typeface="Poppins Bold"/>
                <a:sym typeface="Poppins Bold"/>
              </a:rPr>
              <a:t>Same favou</a:t>
            </a:r>
            <a:r>
              <a:rPr lang="en-US" sz="4326" b="1" u="none" strike="noStrike">
                <a:solidFill>
                  <a:srgbClr val="8F41FF"/>
                </a:solidFill>
                <a:latin typeface="Poppins Bold"/>
                <a:ea typeface="Poppins Bold"/>
                <a:cs typeface="Poppins Bold"/>
                <a:sym typeface="Poppins Bold"/>
              </a:rPr>
              <a:t>rite colour</a:t>
            </a:r>
          </a:p>
        </p:txBody>
      </p:sp>
      <p:sp>
        <p:nvSpPr>
          <p:cNvPr id="12" name="TextBox 12"/>
          <p:cNvSpPr txBox="1"/>
          <p:nvPr/>
        </p:nvSpPr>
        <p:spPr>
          <a:xfrm rot="158298">
            <a:off x="480334" y="9079637"/>
            <a:ext cx="6801499" cy="74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55"/>
              </a:lnSpc>
              <a:spcBef>
                <a:spcPct val="0"/>
              </a:spcBef>
            </a:pPr>
            <a:r>
              <a:rPr lang="en-US" sz="4488" b="1">
                <a:solidFill>
                  <a:srgbClr val="4A8CFF"/>
                </a:solidFill>
                <a:latin typeface="Poppins Bold"/>
                <a:ea typeface="Poppins Bold"/>
                <a:cs typeface="Poppins Bold"/>
                <a:sym typeface="Poppins Bold"/>
              </a:rPr>
              <a:t>Same favourite</a:t>
            </a:r>
            <a:r>
              <a:rPr lang="en-US" sz="4488" b="1" u="none" strike="noStrike">
                <a:solidFill>
                  <a:srgbClr val="4A8CFF"/>
                </a:solidFill>
                <a:latin typeface="Poppins Bold"/>
                <a:ea typeface="Poppins Bold"/>
                <a:cs typeface="Poppins Bold"/>
                <a:sym typeface="Poppins Bold"/>
              </a:rPr>
              <a:t> movie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466" y="453589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848943" y="2706574"/>
            <a:ext cx="10590115" cy="7201278"/>
          </a:xfrm>
          <a:custGeom>
            <a:avLst/>
            <a:gdLst/>
            <a:ahLst/>
            <a:cxnLst/>
            <a:rect l="l" t="t" r="r" b="b"/>
            <a:pathLst>
              <a:path w="10590115" h="7201278">
                <a:moveTo>
                  <a:pt x="0" y="0"/>
                </a:moveTo>
                <a:lnTo>
                  <a:pt x="10590114" y="0"/>
                </a:lnTo>
                <a:lnTo>
                  <a:pt x="10590114" y="7201278"/>
                </a:lnTo>
                <a:lnTo>
                  <a:pt x="0" y="7201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590800" y="597026"/>
            <a:ext cx="4747180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Defining</a:t>
            </a:r>
          </a:p>
          <a:p>
            <a:pPr algn="l">
              <a:lnSpc>
                <a:spcPts val="6800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Belonging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66584" y="3064414"/>
            <a:ext cx="9354832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1"/>
              </a:lnSpc>
            </a:pPr>
            <a:r>
              <a:rPr lang="en-US" sz="6484" b="1" dirty="0">
                <a:solidFill>
                  <a:srgbClr val="DD00A0"/>
                </a:solidFill>
                <a:latin typeface="Poppins Bold"/>
                <a:ea typeface="Poppins Bold"/>
                <a:cs typeface="Poppins Bold"/>
                <a:sym typeface="Poppins Bold"/>
              </a:rPr>
              <a:t>Belonging means feeling accepted, included and like you are part of something.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20807" y="4812868"/>
            <a:ext cx="3039882" cy="4432038"/>
            <a:chOff x="0" y="0"/>
            <a:chExt cx="2456012" cy="3580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6012" cy="3580776"/>
            </a:xfrm>
            <a:custGeom>
              <a:avLst/>
              <a:gdLst/>
              <a:ahLst/>
              <a:cxnLst/>
              <a:rect l="l" t="t" r="r" b="b"/>
              <a:pathLst>
                <a:path w="2456012" h="3580776">
                  <a:moveTo>
                    <a:pt x="2331552" y="3580776"/>
                  </a:moveTo>
                  <a:lnTo>
                    <a:pt x="124460" y="3580776"/>
                  </a:lnTo>
                  <a:cubicBezTo>
                    <a:pt x="55880" y="3580776"/>
                    <a:pt x="0" y="3524896"/>
                    <a:pt x="0" y="345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6316"/>
                  </a:lnTo>
                  <a:cubicBezTo>
                    <a:pt x="2456012" y="3524896"/>
                    <a:pt x="2400132" y="3580776"/>
                    <a:pt x="2331552" y="3580776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010620" y="4812868"/>
            <a:ext cx="3039882" cy="4432038"/>
            <a:chOff x="0" y="0"/>
            <a:chExt cx="2456012" cy="3580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6012" cy="3580776"/>
            </a:xfrm>
            <a:custGeom>
              <a:avLst/>
              <a:gdLst/>
              <a:ahLst/>
              <a:cxnLst/>
              <a:rect l="l" t="t" r="r" b="b"/>
              <a:pathLst>
                <a:path w="2456012" h="3580776">
                  <a:moveTo>
                    <a:pt x="2331552" y="3580776"/>
                  </a:moveTo>
                  <a:lnTo>
                    <a:pt x="124460" y="3580776"/>
                  </a:lnTo>
                  <a:cubicBezTo>
                    <a:pt x="55880" y="3580776"/>
                    <a:pt x="0" y="3524896"/>
                    <a:pt x="0" y="345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6316"/>
                  </a:lnTo>
                  <a:cubicBezTo>
                    <a:pt x="2456012" y="3524896"/>
                    <a:pt x="2400132" y="3580776"/>
                    <a:pt x="2331552" y="3580776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57872" y="4734361"/>
            <a:ext cx="3039882" cy="4435749"/>
            <a:chOff x="0" y="0"/>
            <a:chExt cx="2456012" cy="35837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56012" cy="3583774"/>
            </a:xfrm>
            <a:custGeom>
              <a:avLst/>
              <a:gdLst/>
              <a:ahLst/>
              <a:cxnLst/>
              <a:rect l="l" t="t" r="r" b="b"/>
              <a:pathLst>
                <a:path w="2456012" h="3583774">
                  <a:moveTo>
                    <a:pt x="2331552" y="3583774"/>
                  </a:moveTo>
                  <a:lnTo>
                    <a:pt x="124460" y="3583774"/>
                  </a:lnTo>
                  <a:cubicBezTo>
                    <a:pt x="55880" y="3583774"/>
                    <a:pt x="0" y="3527894"/>
                    <a:pt x="0" y="3459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9314"/>
                  </a:lnTo>
                  <a:cubicBezTo>
                    <a:pt x="2456012" y="3527894"/>
                    <a:pt x="2400132" y="3583774"/>
                    <a:pt x="2331552" y="35837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47685" y="4734361"/>
            <a:ext cx="3039882" cy="4435749"/>
            <a:chOff x="0" y="0"/>
            <a:chExt cx="2456012" cy="3583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56012" cy="3583774"/>
            </a:xfrm>
            <a:custGeom>
              <a:avLst/>
              <a:gdLst/>
              <a:ahLst/>
              <a:cxnLst/>
              <a:rect l="l" t="t" r="r" b="b"/>
              <a:pathLst>
                <a:path w="2456012" h="3583774">
                  <a:moveTo>
                    <a:pt x="2331552" y="3583774"/>
                  </a:moveTo>
                  <a:lnTo>
                    <a:pt x="124460" y="3583774"/>
                  </a:lnTo>
                  <a:cubicBezTo>
                    <a:pt x="55880" y="3583774"/>
                    <a:pt x="0" y="3527894"/>
                    <a:pt x="0" y="3459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9314"/>
                  </a:lnTo>
                  <a:cubicBezTo>
                    <a:pt x="2456012" y="3527894"/>
                    <a:pt x="2400132" y="3583774"/>
                    <a:pt x="2331552" y="35837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16790" y="3140800"/>
            <a:ext cx="2322047" cy="232204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603" y="3140800"/>
            <a:ext cx="2322047" cy="232204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00433" y="4812868"/>
            <a:ext cx="3039882" cy="4432038"/>
            <a:chOff x="0" y="0"/>
            <a:chExt cx="2456012" cy="35807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56012" cy="3580776"/>
            </a:xfrm>
            <a:custGeom>
              <a:avLst/>
              <a:gdLst/>
              <a:ahLst/>
              <a:cxnLst/>
              <a:rect l="l" t="t" r="r" b="b"/>
              <a:pathLst>
                <a:path w="2456012" h="3580776">
                  <a:moveTo>
                    <a:pt x="2331552" y="3580776"/>
                  </a:moveTo>
                  <a:lnTo>
                    <a:pt x="124460" y="3580776"/>
                  </a:lnTo>
                  <a:cubicBezTo>
                    <a:pt x="55880" y="3580776"/>
                    <a:pt x="0" y="3524896"/>
                    <a:pt x="0" y="345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6316"/>
                  </a:lnTo>
                  <a:cubicBezTo>
                    <a:pt x="2456012" y="3524896"/>
                    <a:pt x="2400132" y="3580776"/>
                    <a:pt x="2331552" y="3580776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37498" y="4734361"/>
            <a:ext cx="3039882" cy="4435749"/>
            <a:chOff x="0" y="0"/>
            <a:chExt cx="2456012" cy="358377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56012" cy="3583774"/>
            </a:xfrm>
            <a:custGeom>
              <a:avLst/>
              <a:gdLst/>
              <a:ahLst/>
              <a:cxnLst/>
              <a:rect l="l" t="t" r="r" b="b"/>
              <a:pathLst>
                <a:path w="2456012" h="3583774">
                  <a:moveTo>
                    <a:pt x="2331552" y="3583774"/>
                  </a:moveTo>
                  <a:lnTo>
                    <a:pt x="124460" y="3583774"/>
                  </a:lnTo>
                  <a:cubicBezTo>
                    <a:pt x="55880" y="3583774"/>
                    <a:pt x="0" y="3527894"/>
                    <a:pt x="0" y="3459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9314"/>
                  </a:lnTo>
                  <a:cubicBezTo>
                    <a:pt x="2456012" y="3527894"/>
                    <a:pt x="2400132" y="3583774"/>
                    <a:pt x="2331552" y="35837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96415" y="3140800"/>
            <a:ext cx="2322047" cy="232204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590246" y="4812868"/>
            <a:ext cx="3039882" cy="4432038"/>
            <a:chOff x="0" y="0"/>
            <a:chExt cx="2456012" cy="35807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6012" cy="3580776"/>
            </a:xfrm>
            <a:custGeom>
              <a:avLst/>
              <a:gdLst/>
              <a:ahLst/>
              <a:cxnLst/>
              <a:rect l="l" t="t" r="r" b="b"/>
              <a:pathLst>
                <a:path w="2456012" h="3580776">
                  <a:moveTo>
                    <a:pt x="2331552" y="3580776"/>
                  </a:moveTo>
                  <a:lnTo>
                    <a:pt x="124460" y="3580776"/>
                  </a:lnTo>
                  <a:cubicBezTo>
                    <a:pt x="55880" y="3580776"/>
                    <a:pt x="0" y="3524896"/>
                    <a:pt x="0" y="345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6316"/>
                  </a:lnTo>
                  <a:cubicBezTo>
                    <a:pt x="2456012" y="3524896"/>
                    <a:pt x="2400132" y="3580776"/>
                    <a:pt x="2331552" y="3580776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527310" y="4734361"/>
            <a:ext cx="3039882" cy="4435749"/>
            <a:chOff x="0" y="0"/>
            <a:chExt cx="2456012" cy="358377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56012" cy="3583774"/>
            </a:xfrm>
            <a:custGeom>
              <a:avLst/>
              <a:gdLst/>
              <a:ahLst/>
              <a:cxnLst/>
              <a:rect l="l" t="t" r="r" b="b"/>
              <a:pathLst>
                <a:path w="2456012" h="3583774">
                  <a:moveTo>
                    <a:pt x="2331552" y="3583774"/>
                  </a:moveTo>
                  <a:lnTo>
                    <a:pt x="124460" y="3583774"/>
                  </a:lnTo>
                  <a:cubicBezTo>
                    <a:pt x="55880" y="3583774"/>
                    <a:pt x="0" y="3527894"/>
                    <a:pt x="0" y="3459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1552" y="0"/>
                  </a:lnTo>
                  <a:cubicBezTo>
                    <a:pt x="2400132" y="0"/>
                    <a:pt x="2456012" y="55880"/>
                    <a:pt x="2456012" y="124460"/>
                  </a:cubicBezTo>
                  <a:lnTo>
                    <a:pt x="2456012" y="3459314"/>
                  </a:lnTo>
                  <a:cubicBezTo>
                    <a:pt x="2456012" y="3527894"/>
                    <a:pt x="2400132" y="3583774"/>
                    <a:pt x="2331552" y="35837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886228" y="3140800"/>
            <a:ext cx="2322047" cy="2322047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E478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530207" y="586821"/>
            <a:ext cx="1814436" cy="1689075"/>
          </a:xfrm>
          <a:custGeom>
            <a:avLst/>
            <a:gdLst/>
            <a:ahLst/>
            <a:cxnLst/>
            <a:rect l="l" t="t" r="r" b="b"/>
            <a:pathLst>
              <a:path w="1814436" h="1689075">
                <a:moveTo>
                  <a:pt x="0" y="0"/>
                </a:moveTo>
                <a:lnTo>
                  <a:pt x="1814436" y="0"/>
                </a:lnTo>
                <a:lnTo>
                  <a:pt x="1814436" y="1689076"/>
                </a:lnTo>
                <a:lnTo>
                  <a:pt x="0" y="168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5421134" y="-441554"/>
            <a:ext cx="2041792" cy="2056751"/>
          </a:xfrm>
          <a:custGeom>
            <a:avLst/>
            <a:gdLst/>
            <a:ahLst/>
            <a:cxnLst/>
            <a:rect l="l" t="t" r="r" b="b"/>
            <a:pathLst>
              <a:path w="2041792" h="2056751">
                <a:moveTo>
                  <a:pt x="0" y="0"/>
                </a:moveTo>
                <a:lnTo>
                  <a:pt x="2041792" y="0"/>
                </a:lnTo>
                <a:lnTo>
                  <a:pt x="2041792" y="2056751"/>
                </a:lnTo>
                <a:lnTo>
                  <a:pt x="0" y="2056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2197013" y="2836267"/>
            <a:ext cx="485650" cy="485650"/>
          </a:xfrm>
          <a:custGeom>
            <a:avLst/>
            <a:gdLst/>
            <a:ahLst/>
            <a:cxnLst/>
            <a:rect l="l" t="t" r="r" b="b"/>
            <a:pathLst>
              <a:path w="485650" h="485650">
                <a:moveTo>
                  <a:pt x="0" y="0"/>
                </a:moveTo>
                <a:lnTo>
                  <a:pt x="485650" y="0"/>
                </a:lnTo>
                <a:lnTo>
                  <a:pt x="485650" y="485651"/>
                </a:lnTo>
                <a:lnTo>
                  <a:pt x="0" y="485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2197013" y="9518363"/>
            <a:ext cx="485650" cy="485650"/>
          </a:xfrm>
          <a:custGeom>
            <a:avLst/>
            <a:gdLst/>
            <a:ahLst/>
            <a:cxnLst/>
            <a:rect l="l" t="t" r="r" b="b"/>
            <a:pathLst>
              <a:path w="485650" h="485650">
                <a:moveTo>
                  <a:pt x="0" y="0"/>
                </a:moveTo>
                <a:lnTo>
                  <a:pt x="485650" y="0"/>
                </a:lnTo>
                <a:lnTo>
                  <a:pt x="485650" y="485651"/>
                </a:lnTo>
                <a:lnTo>
                  <a:pt x="0" y="485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5588034" y="2836267"/>
            <a:ext cx="485650" cy="485650"/>
          </a:xfrm>
          <a:custGeom>
            <a:avLst/>
            <a:gdLst/>
            <a:ahLst/>
            <a:cxnLst/>
            <a:rect l="l" t="t" r="r" b="b"/>
            <a:pathLst>
              <a:path w="485650" h="485650">
                <a:moveTo>
                  <a:pt x="0" y="0"/>
                </a:moveTo>
                <a:lnTo>
                  <a:pt x="485650" y="0"/>
                </a:lnTo>
                <a:lnTo>
                  <a:pt x="485650" y="485651"/>
                </a:lnTo>
                <a:lnTo>
                  <a:pt x="0" y="485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090472" y="3574671"/>
            <a:ext cx="1913560" cy="1454305"/>
          </a:xfrm>
          <a:custGeom>
            <a:avLst/>
            <a:gdLst/>
            <a:ahLst/>
            <a:cxnLst/>
            <a:rect l="l" t="t" r="r" b="b"/>
            <a:pathLst>
              <a:path w="1913560" h="1454305">
                <a:moveTo>
                  <a:pt x="0" y="0"/>
                </a:moveTo>
                <a:lnTo>
                  <a:pt x="1913559" y="0"/>
                </a:lnTo>
                <a:lnTo>
                  <a:pt x="1913559" y="1454306"/>
                </a:lnTo>
                <a:lnTo>
                  <a:pt x="0" y="1454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6583823" y="3499627"/>
            <a:ext cx="1767606" cy="1643873"/>
          </a:xfrm>
          <a:custGeom>
            <a:avLst/>
            <a:gdLst/>
            <a:ahLst/>
            <a:cxnLst/>
            <a:rect l="l" t="t" r="r" b="b"/>
            <a:pathLst>
              <a:path w="1767606" h="1643873">
                <a:moveTo>
                  <a:pt x="0" y="0"/>
                </a:moveTo>
                <a:lnTo>
                  <a:pt x="1767606" y="0"/>
                </a:lnTo>
                <a:lnTo>
                  <a:pt x="1767606" y="1643873"/>
                </a:lnTo>
                <a:lnTo>
                  <a:pt x="0" y="164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3293766" y="3376121"/>
            <a:ext cx="1768093" cy="1851407"/>
          </a:xfrm>
          <a:custGeom>
            <a:avLst/>
            <a:gdLst/>
            <a:ahLst/>
            <a:cxnLst/>
            <a:rect l="l" t="t" r="r" b="b"/>
            <a:pathLst>
              <a:path w="1768093" h="1851407">
                <a:moveTo>
                  <a:pt x="0" y="0"/>
                </a:moveTo>
                <a:lnTo>
                  <a:pt x="1768094" y="0"/>
                </a:lnTo>
                <a:lnTo>
                  <a:pt x="1768094" y="1851406"/>
                </a:lnTo>
                <a:lnTo>
                  <a:pt x="0" y="1851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9801001" y="3701919"/>
            <a:ext cx="1912875" cy="1327057"/>
          </a:xfrm>
          <a:custGeom>
            <a:avLst/>
            <a:gdLst/>
            <a:ahLst/>
            <a:cxnLst/>
            <a:rect l="l" t="t" r="r" b="b"/>
            <a:pathLst>
              <a:path w="1912875" h="1327057">
                <a:moveTo>
                  <a:pt x="0" y="0"/>
                </a:moveTo>
                <a:lnTo>
                  <a:pt x="1912876" y="0"/>
                </a:lnTo>
                <a:lnTo>
                  <a:pt x="1912876" y="1327058"/>
                </a:lnTo>
                <a:lnTo>
                  <a:pt x="0" y="13270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7112192" y="739567"/>
            <a:ext cx="3708182" cy="83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  <a:spcBef>
                <a:spcPct val="0"/>
              </a:spcBef>
            </a:pPr>
            <a:r>
              <a:rPr lang="en-US" sz="4592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Creating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22468" y="1791590"/>
            <a:ext cx="10005894" cy="58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"/>
              </a:lnSpc>
            </a:pPr>
            <a:r>
              <a:rPr lang="en-US" sz="4018" dirty="0">
                <a:solidFill>
                  <a:srgbClr val="FFFFFF"/>
                </a:solidFill>
                <a:latin typeface="Rubik One"/>
                <a:ea typeface="Rubik One"/>
                <a:cs typeface="Rubik One"/>
                <a:sym typeface="Rubik One"/>
              </a:rPr>
              <a:t>A SENSE OF BELONGING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761581" y="2921569"/>
            <a:ext cx="832463" cy="32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249">
                <a:solidFill>
                  <a:srgbClr val="292937"/>
                </a:solidFill>
                <a:latin typeface="Rubik One"/>
                <a:ea typeface="Rubik One"/>
                <a:cs typeface="Rubik One"/>
                <a:sym typeface="Rubik One"/>
              </a:rPr>
              <a:t>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12585" y="2921569"/>
            <a:ext cx="832463" cy="32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249">
                <a:solidFill>
                  <a:srgbClr val="292937"/>
                </a:solidFill>
                <a:latin typeface="Rubik One"/>
                <a:ea typeface="Rubik One"/>
                <a:cs typeface="Rubik One"/>
                <a:sym typeface="Rubik One"/>
              </a:rPr>
              <a:t>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341207" y="2921569"/>
            <a:ext cx="832463" cy="32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249">
                <a:solidFill>
                  <a:srgbClr val="292937"/>
                </a:solidFill>
                <a:latin typeface="Rubik One"/>
                <a:ea typeface="Rubik One"/>
                <a:cs typeface="Rubik One"/>
                <a:sym typeface="Rubik One"/>
              </a:rPr>
              <a:t>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631020" y="2921569"/>
            <a:ext cx="832463" cy="32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249">
                <a:solidFill>
                  <a:srgbClr val="292937"/>
                </a:solidFill>
                <a:latin typeface="Rubik One"/>
                <a:ea typeface="Rubik One"/>
                <a:cs typeface="Rubik One"/>
                <a:sym typeface="Rubik One"/>
              </a:rPr>
              <a:t>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319B4C-9D6F-2EF6-6A32-69F1953B9280}"/>
              </a:ext>
            </a:extLst>
          </p:cNvPr>
          <p:cNvGrpSpPr/>
          <p:nvPr/>
        </p:nvGrpSpPr>
        <p:grpSpPr>
          <a:xfrm>
            <a:off x="2689093" y="5692428"/>
            <a:ext cx="2925217" cy="2674560"/>
            <a:chOff x="2689093" y="5692428"/>
            <a:chExt cx="2925217" cy="2674560"/>
          </a:xfrm>
        </p:grpSpPr>
        <p:sp>
          <p:nvSpPr>
            <p:cNvPr id="37" name="TextBox 37"/>
            <p:cNvSpPr txBox="1"/>
            <p:nvPr/>
          </p:nvSpPr>
          <p:spPr>
            <a:xfrm>
              <a:off x="2689093" y="5692428"/>
              <a:ext cx="2820442" cy="367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400">
                  <a:solidFill>
                    <a:srgbClr val="292937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ACCEPTED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2793868" y="6265773"/>
              <a:ext cx="2820442" cy="2101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spc="72" dirty="0">
                  <a:solidFill>
                    <a:srgbClr val="292937"/>
                  </a:solidFill>
                  <a:latin typeface="Poppins"/>
                  <a:ea typeface="Poppins"/>
                  <a:cs typeface="Poppins"/>
                  <a:sym typeface="Poppins"/>
                </a:rPr>
                <a:t>You feel welcome just as you are - no need to change to fit in.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5990A7E-3687-352A-8C3B-B66AB26FA49E}"/>
              </a:ext>
            </a:extLst>
          </p:cNvPr>
          <p:cNvGrpSpPr/>
          <p:nvPr/>
        </p:nvGrpSpPr>
        <p:grpSpPr>
          <a:xfrm>
            <a:off x="6049420" y="5692428"/>
            <a:ext cx="2828198" cy="2239982"/>
            <a:chOff x="6049420" y="5692428"/>
            <a:chExt cx="2828198" cy="2239982"/>
          </a:xfrm>
        </p:grpSpPr>
        <p:sp>
          <p:nvSpPr>
            <p:cNvPr id="42" name="TextBox 42"/>
            <p:cNvSpPr txBox="1"/>
            <p:nvPr/>
          </p:nvSpPr>
          <p:spPr>
            <a:xfrm>
              <a:off x="6049420" y="5692428"/>
              <a:ext cx="2819984" cy="373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400" b="1" u="none" strike="noStrike">
                  <a:solidFill>
                    <a:srgbClr val="292937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INCLUDED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6057634" y="6265773"/>
              <a:ext cx="2819984" cy="1666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u="none" strike="noStrike" spc="72" dirty="0">
                  <a:solidFill>
                    <a:srgbClr val="292937"/>
                  </a:solidFill>
                  <a:latin typeface="Poppins"/>
                  <a:ea typeface="Poppins"/>
                  <a:cs typeface="Poppins"/>
                  <a:sym typeface="Poppins"/>
                </a:rPr>
                <a:t>You’re invited to take part in school and group activities.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F84D2A-4720-4529-4E31-441D30AB591F}"/>
              </a:ext>
            </a:extLst>
          </p:cNvPr>
          <p:cNvGrpSpPr/>
          <p:nvPr/>
        </p:nvGrpSpPr>
        <p:grpSpPr>
          <a:xfrm>
            <a:off x="9298152" y="5692428"/>
            <a:ext cx="2898861" cy="1852173"/>
            <a:chOff x="9298152" y="5692428"/>
            <a:chExt cx="2898861" cy="1852173"/>
          </a:xfrm>
        </p:grpSpPr>
        <p:sp>
          <p:nvSpPr>
            <p:cNvPr id="43" name="TextBox 43"/>
            <p:cNvSpPr txBox="1"/>
            <p:nvPr/>
          </p:nvSpPr>
          <p:spPr>
            <a:xfrm>
              <a:off x="9298152" y="5692428"/>
              <a:ext cx="2879148" cy="373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400" b="1" u="none" strike="noStrike">
                  <a:solidFill>
                    <a:srgbClr val="292937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RESPECTED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9317865" y="6293195"/>
              <a:ext cx="2879148" cy="1251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u="none" strike="noStrike" spc="72" dirty="0">
                  <a:solidFill>
                    <a:srgbClr val="292937"/>
                  </a:solidFill>
                  <a:latin typeface="Poppins"/>
                  <a:ea typeface="Poppins"/>
                  <a:cs typeface="Poppins"/>
                  <a:sym typeface="Poppins"/>
                </a:rPr>
                <a:t>Your opinions, feelings, and identity matters.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663A8F9-ED5D-679C-BD7E-E773582760A8}"/>
              </a:ext>
            </a:extLst>
          </p:cNvPr>
          <p:cNvGrpSpPr/>
          <p:nvPr/>
        </p:nvGrpSpPr>
        <p:grpSpPr>
          <a:xfrm>
            <a:off x="12635590" y="5692428"/>
            <a:ext cx="2867369" cy="2296835"/>
            <a:chOff x="12635590" y="5692428"/>
            <a:chExt cx="2867369" cy="2296835"/>
          </a:xfrm>
        </p:grpSpPr>
        <p:sp>
          <p:nvSpPr>
            <p:cNvPr id="44" name="TextBox 44"/>
            <p:cNvSpPr txBox="1"/>
            <p:nvPr/>
          </p:nvSpPr>
          <p:spPr>
            <a:xfrm>
              <a:off x="12717415" y="5692428"/>
              <a:ext cx="2785544" cy="373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400" b="1" u="none" strike="noStrike">
                  <a:solidFill>
                    <a:srgbClr val="292937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SUPPORTED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2635590" y="6322626"/>
              <a:ext cx="2785544" cy="1666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u="none" strike="noStrike" spc="72" dirty="0">
                  <a:solidFill>
                    <a:srgbClr val="292937"/>
                  </a:solidFill>
                  <a:latin typeface="Poppins"/>
                  <a:ea typeface="Poppins"/>
                  <a:cs typeface="Poppins"/>
                  <a:sym typeface="Poppins"/>
                </a:rPr>
                <a:t>There’s someone to turn to when you’re unsure or need help.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6745" y="586037"/>
            <a:ext cx="4747180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Defining</a:t>
            </a:r>
          </a:p>
          <a:p>
            <a:pPr algn="l">
              <a:lnSpc>
                <a:spcPts val="6800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Belonging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626311" y="2416108"/>
            <a:ext cx="12534436" cy="6559688"/>
            <a:chOff x="0" y="0"/>
            <a:chExt cx="16712581" cy="8746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12581" cy="8746251"/>
            </a:xfrm>
            <a:custGeom>
              <a:avLst/>
              <a:gdLst/>
              <a:ahLst/>
              <a:cxnLst/>
              <a:rect l="l" t="t" r="r" b="b"/>
              <a:pathLst>
                <a:path w="16712581" h="8746251">
                  <a:moveTo>
                    <a:pt x="0" y="0"/>
                  </a:moveTo>
                  <a:lnTo>
                    <a:pt x="16712581" y="0"/>
                  </a:lnTo>
                  <a:lnTo>
                    <a:pt x="16712581" y="8746251"/>
                  </a:lnTo>
                  <a:lnTo>
                    <a:pt x="0" y="8746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93866" y="2681212"/>
              <a:ext cx="13425565" cy="3034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5"/>
                </a:lnSpc>
              </a:pPr>
              <a:r>
                <a:rPr lang="en-US" sz="8405" b="1" dirty="0">
                  <a:solidFill>
                    <a:srgbClr val="0F0F0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How does it feel to belong at school?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24466" y="453589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736" y="453589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033912" y="2248252"/>
            <a:ext cx="9698607" cy="7010047"/>
          </a:xfrm>
          <a:custGeom>
            <a:avLst/>
            <a:gdLst/>
            <a:ahLst/>
            <a:cxnLst/>
            <a:rect l="l" t="t" r="r" b="b"/>
            <a:pathLst>
              <a:path w="9698607" h="7010047">
                <a:moveTo>
                  <a:pt x="0" y="0"/>
                </a:moveTo>
                <a:lnTo>
                  <a:pt x="9698606" y="0"/>
                </a:lnTo>
                <a:lnTo>
                  <a:pt x="9698606" y="7010047"/>
                </a:lnTo>
                <a:lnTo>
                  <a:pt x="0" y="7010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539286" y="926741"/>
            <a:ext cx="14901285" cy="97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Creating a Sense of Belonging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76798" y="3902883"/>
            <a:ext cx="8012833" cy="370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1"/>
              </a:lnSpc>
            </a:pPr>
            <a:r>
              <a:rPr lang="en-US" sz="8173" b="1" dirty="0">
                <a:solidFill>
                  <a:srgbClr val="DD00A0"/>
                </a:solidFill>
                <a:latin typeface="Poppins Bold"/>
                <a:ea typeface="Poppins Bold"/>
                <a:cs typeface="Poppins Bold"/>
                <a:sym typeface="Poppins Bold"/>
              </a:rPr>
              <a:t>What small things make a big difference?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736" y="453589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629000" y="869591"/>
            <a:ext cx="6296094" cy="9141334"/>
          </a:xfrm>
          <a:custGeom>
            <a:avLst/>
            <a:gdLst/>
            <a:ahLst/>
            <a:cxnLst/>
            <a:rect l="l" t="t" r="r" b="b"/>
            <a:pathLst>
              <a:path w="6296094" h="9141334">
                <a:moveTo>
                  <a:pt x="0" y="0"/>
                </a:moveTo>
                <a:lnTo>
                  <a:pt x="6296094" y="0"/>
                </a:lnTo>
                <a:lnTo>
                  <a:pt x="6296094" y="9141334"/>
                </a:lnTo>
                <a:lnTo>
                  <a:pt x="0" y="9141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5400000">
            <a:off x="2945775" y="911991"/>
            <a:ext cx="6029908" cy="10205768"/>
          </a:xfrm>
          <a:custGeom>
            <a:avLst/>
            <a:gdLst/>
            <a:ahLst/>
            <a:cxnLst/>
            <a:rect l="l" t="t" r="r" b="b"/>
            <a:pathLst>
              <a:path w="6029908" h="10205768">
                <a:moveTo>
                  <a:pt x="0" y="0"/>
                </a:moveTo>
                <a:lnTo>
                  <a:pt x="6029908" y="0"/>
                </a:lnTo>
                <a:lnTo>
                  <a:pt x="6029908" y="10205768"/>
                </a:lnTo>
                <a:lnTo>
                  <a:pt x="0" y="10205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539286" y="945791"/>
            <a:ext cx="12237761" cy="128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16"/>
              </a:lnSpc>
            </a:pPr>
            <a:r>
              <a:rPr lang="en-US" sz="9016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"Belonging Is..." Wall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9222" y="3859384"/>
            <a:ext cx="9623015" cy="3123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4028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What does belonging means to you?</a:t>
            </a:r>
          </a:p>
          <a:p>
            <a:pPr algn="ctr">
              <a:lnSpc>
                <a:spcPts val="4873"/>
              </a:lnSpc>
            </a:pPr>
            <a:endParaRPr lang="en-US" sz="4028" b="1" dirty="0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873"/>
              </a:lnSpc>
            </a:pPr>
            <a:r>
              <a:rPr lang="en-US" sz="4028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What does belonging looks like?</a:t>
            </a:r>
          </a:p>
          <a:p>
            <a:pPr algn="ctr">
              <a:lnSpc>
                <a:spcPts val="4873"/>
              </a:lnSpc>
            </a:pPr>
            <a:endParaRPr lang="en-US" sz="4028" b="1" dirty="0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873"/>
              </a:lnSpc>
            </a:pPr>
            <a:r>
              <a:rPr lang="en-US" sz="4028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What does belonging feels like?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64636" y="3298370"/>
            <a:ext cx="14895958" cy="648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7"/>
              </a:lnSpc>
            </a:pPr>
            <a:endParaRPr/>
          </a:p>
          <a:p>
            <a:pPr marL="1167751" lvl="1" indent="-583876" algn="l">
              <a:lnSpc>
                <a:spcPts val="6815"/>
              </a:lnSpc>
              <a:buFont typeface="Arial"/>
              <a:buChar char="•"/>
            </a:pPr>
            <a:r>
              <a:rPr lang="en-US" sz="5408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Are there any themes? </a:t>
            </a:r>
          </a:p>
          <a:p>
            <a:pPr algn="l">
              <a:lnSpc>
                <a:spcPts val="6815"/>
              </a:lnSpc>
            </a:pPr>
            <a:endParaRPr lang="en-US" sz="5408" b="1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1167751" lvl="1" indent="-583876" algn="l">
              <a:lnSpc>
                <a:spcPts val="6815"/>
              </a:lnSpc>
              <a:buFont typeface="Arial"/>
              <a:buChar char="•"/>
            </a:pPr>
            <a:r>
              <a:rPr lang="en-US" sz="5408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Is there anything that surprised you?</a:t>
            </a:r>
          </a:p>
          <a:p>
            <a:pPr algn="l">
              <a:lnSpc>
                <a:spcPts val="6815"/>
              </a:lnSpc>
            </a:pPr>
            <a:endParaRPr lang="en-US" sz="5408" b="1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1167751" lvl="1" indent="-583876" algn="l">
              <a:lnSpc>
                <a:spcPts val="6815"/>
              </a:lnSpc>
              <a:buFont typeface="Arial"/>
              <a:buChar char="•"/>
            </a:pPr>
            <a:r>
              <a:rPr lang="en-US" sz="5408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How can we use this to help Year 7s feel like they belong?</a:t>
            </a:r>
          </a:p>
          <a:p>
            <a:pPr algn="l">
              <a:lnSpc>
                <a:spcPts val="5177"/>
              </a:lnSpc>
            </a:pPr>
            <a:endParaRPr lang="en-US" sz="5408" b="1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36882" y="810392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3"/>
                </a:lnTo>
                <a:lnTo>
                  <a:pt x="0" y="1861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406887" y="1129950"/>
            <a:ext cx="3396580" cy="41148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0" y="0"/>
                </a:lnTo>
                <a:lnTo>
                  <a:pt x="339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363342" y="2214530"/>
            <a:ext cx="7457587" cy="97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Quick Reflection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9327" y="532262"/>
            <a:ext cx="10769346" cy="9222476"/>
          </a:xfrm>
          <a:custGeom>
            <a:avLst/>
            <a:gdLst/>
            <a:ahLst/>
            <a:cxnLst/>
            <a:rect l="l" t="t" r="r" b="b"/>
            <a:pathLst>
              <a:path w="10769346" h="9222476">
                <a:moveTo>
                  <a:pt x="0" y="0"/>
                </a:moveTo>
                <a:lnTo>
                  <a:pt x="10769346" y="0"/>
                </a:lnTo>
                <a:lnTo>
                  <a:pt x="10769346" y="9222476"/>
                </a:lnTo>
                <a:lnTo>
                  <a:pt x="0" y="922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28269" y="5033432"/>
            <a:ext cx="5386758" cy="179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0"/>
              </a:lnSpc>
            </a:pPr>
            <a:r>
              <a:rPr lang="en-US" sz="12560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Q&amp;A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17512" y="1546352"/>
            <a:ext cx="3873208" cy="284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6"/>
              </a:lnSpc>
            </a:pPr>
            <a:r>
              <a:rPr lang="en-US" sz="19946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1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14528" y="2950456"/>
            <a:ext cx="5845739" cy="5728824"/>
          </a:xfrm>
          <a:custGeom>
            <a:avLst/>
            <a:gdLst/>
            <a:ahLst/>
            <a:cxnLst/>
            <a:rect l="l" t="t" r="r" b="b"/>
            <a:pathLst>
              <a:path w="5845739" h="5728824">
                <a:moveTo>
                  <a:pt x="0" y="0"/>
                </a:moveTo>
                <a:lnTo>
                  <a:pt x="5845739" y="0"/>
                </a:lnTo>
                <a:lnTo>
                  <a:pt x="5845739" y="5728824"/>
                </a:lnTo>
                <a:lnTo>
                  <a:pt x="0" y="572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3557268"/>
            <a:ext cx="9654072" cy="382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79261" lvl="1" indent="-639630" algn="l">
              <a:lnSpc>
                <a:spcPts val="7465"/>
              </a:lnSpc>
              <a:buFont typeface="Arial"/>
              <a:buChar char="•"/>
            </a:pPr>
            <a:r>
              <a:rPr lang="en-US" sz="5925">
                <a:solidFill>
                  <a:srgbClr val="292937"/>
                </a:solidFill>
                <a:latin typeface="Poppins"/>
                <a:ea typeface="Poppins"/>
                <a:cs typeface="Poppins"/>
                <a:sym typeface="Poppins"/>
              </a:rPr>
              <a:t>Full-day Training</a:t>
            </a:r>
          </a:p>
          <a:p>
            <a:pPr marL="1279261" lvl="1" indent="-639630" algn="l">
              <a:lnSpc>
                <a:spcPts val="7465"/>
              </a:lnSpc>
              <a:buFont typeface="Arial"/>
              <a:buChar char="•"/>
            </a:pPr>
            <a:r>
              <a:rPr lang="en-US" sz="5925">
                <a:solidFill>
                  <a:srgbClr val="292937"/>
                </a:solidFill>
                <a:latin typeface="Poppins"/>
                <a:ea typeface="Poppins"/>
                <a:cs typeface="Poppins"/>
                <a:sym typeface="Poppins"/>
              </a:rPr>
              <a:t>Breaks and Lunchtime</a:t>
            </a:r>
          </a:p>
          <a:p>
            <a:pPr marL="1279261" lvl="1" indent="-639630" algn="l">
              <a:lnSpc>
                <a:spcPts val="7465"/>
              </a:lnSpc>
              <a:buFont typeface="Arial"/>
              <a:buChar char="•"/>
            </a:pPr>
            <a:r>
              <a:rPr lang="en-US" sz="5925">
                <a:solidFill>
                  <a:srgbClr val="292937"/>
                </a:solidFill>
                <a:latin typeface="Poppins"/>
                <a:ea typeface="Poppins"/>
                <a:cs typeface="Poppins"/>
                <a:sym typeface="Poppins"/>
              </a:rPr>
              <a:t>Brain Breaks</a:t>
            </a:r>
          </a:p>
          <a:p>
            <a:pPr marL="1279261" lvl="1" indent="-639630" algn="l">
              <a:lnSpc>
                <a:spcPts val="7465"/>
              </a:lnSpc>
              <a:buFont typeface="Arial"/>
              <a:buChar char="•"/>
            </a:pPr>
            <a:r>
              <a:rPr lang="en-US" sz="5925">
                <a:solidFill>
                  <a:srgbClr val="292937"/>
                </a:solidFill>
                <a:latin typeface="Poppins"/>
                <a:ea typeface="Poppins"/>
                <a:cs typeface="Poppins"/>
                <a:sym typeface="Poppins"/>
              </a:rPr>
              <a:t>Finishing Early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533136"/>
            <a:ext cx="12669936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15"/>
              </a:lnSpc>
              <a:spcBef>
                <a:spcPct val="0"/>
              </a:spcBef>
            </a:pPr>
            <a:r>
              <a:rPr lang="en-US" sz="9500">
                <a:solidFill>
                  <a:srgbClr val="FEFE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Housekeeping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685157"/>
            <a:ext cx="8276324" cy="6410389"/>
          </a:xfrm>
          <a:custGeom>
            <a:avLst/>
            <a:gdLst/>
            <a:ahLst/>
            <a:cxnLst/>
            <a:rect l="l" t="t" r="r" b="b"/>
            <a:pathLst>
              <a:path w="8276324" h="6410389">
                <a:moveTo>
                  <a:pt x="0" y="0"/>
                </a:moveTo>
                <a:lnTo>
                  <a:pt x="8276324" y="0"/>
                </a:lnTo>
                <a:lnTo>
                  <a:pt x="8276324" y="6410389"/>
                </a:lnTo>
                <a:lnTo>
                  <a:pt x="0" y="6410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4465900"/>
            <a:ext cx="7870794" cy="145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4"/>
              </a:lnSpc>
            </a:pPr>
            <a:r>
              <a:rPr lang="en-US" sz="10204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Brain Break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E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18477"/>
            <a:ext cx="16230600" cy="472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3"/>
              </a:lnSpc>
            </a:pPr>
            <a:r>
              <a:rPr lang="en-US" sz="3300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Friends</a:t>
            </a:r>
          </a:p>
        </p:txBody>
      </p:sp>
      <p:sp>
        <p:nvSpPr>
          <p:cNvPr id="3" name="Freeform 3"/>
          <p:cNvSpPr/>
          <p:nvPr/>
        </p:nvSpPr>
        <p:spPr>
          <a:xfrm>
            <a:off x="14425291" y="7388170"/>
            <a:ext cx="2451815" cy="2258734"/>
          </a:xfrm>
          <a:custGeom>
            <a:avLst/>
            <a:gdLst/>
            <a:ahLst/>
            <a:cxnLst/>
            <a:rect l="l" t="t" r="r" b="b"/>
            <a:pathLst>
              <a:path w="2451815" h="2258734">
                <a:moveTo>
                  <a:pt x="0" y="0"/>
                </a:moveTo>
                <a:lnTo>
                  <a:pt x="2451814" y="0"/>
                </a:lnTo>
                <a:lnTo>
                  <a:pt x="2451814" y="2258735"/>
                </a:lnTo>
                <a:lnTo>
                  <a:pt x="0" y="2258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736" y="453589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799872" y="558034"/>
            <a:ext cx="12688255" cy="9170933"/>
            <a:chOff x="0" y="0"/>
            <a:chExt cx="16917673" cy="12227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17673" cy="12227910"/>
            </a:xfrm>
            <a:custGeom>
              <a:avLst/>
              <a:gdLst/>
              <a:ahLst/>
              <a:cxnLst/>
              <a:rect l="l" t="t" r="r" b="b"/>
              <a:pathLst>
                <a:path w="16917673" h="12227910">
                  <a:moveTo>
                    <a:pt x="0" y="0"/>
                  </a:moveTo>
                  <a:lnTo>
                    <a:pt x="16917673" y="0"/>
                  </a:lnTo>
                  <a:lnTo>
                    <a:pt x="16917673" y="12227910"/>
                  </a:lnTo>
                  <a:lnTo>
                    <a:pt x="0" y="12227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64367" y="3437826"/>
              <a:ext cx="15788939" cy="4868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83"/>
                </a:lnSpc>
              </a:pPr>
              <a:r>
                <a:rPr lang="en-US" sz="8089" b="1">
                  <a:solidFill>
                    <a:srgbClr val="DD00A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Why are friends important when you start a new school?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2565" y="428605"/>
            <a:ext cx="14313623" cy="9429790"/>
          </a:xfrm>
          <a:custGeom>
            <a:avLst/>
            <a:gdLst/>
            <a:ahLst/>
            <a:cxnLst/>
            <a:rect l="l" t="t" r="r" b="b"/>
            <a:pathLst>
              <a:path w="14313623" h="9429790">
                <a:moveTo>
                  <a:pt x="0" y="0"/>
                </a:moveTo>
                <a:lnTo>
                  <a:pt x="14313623" y="0"/>
                </a:lnTo>
                <a:lnTo>
                  <a:pt x="14313623" y="9429790"/>
                </a:lnTo>
                <a:lnTo>
                  <a:pt x="0" y="9429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28497" y="295406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475284" y="2247344"/>
            <a:ext cx="12788186" cy="529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49"/>
              </a:lnSpc>
              <a:spcBef>
                <a:spcPct val="0"/>
              </a:spcBef>
            </a:pPr>
            <a:r>
              <a:rPr lang="en-US" sz="8624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What can make friendships tricky during the move to secondary school?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9072" y="1028700"/>
            <a:ext cx="16489855" cy="8398197"/>
            <a:chOff x="0" y="0"/>
            <a:chExt cx="21986474" cy="11197596"/>
          </a:xfrm>
        </p:grpSpPr>
        <p:sp>
          <p:nvSpPr>
            <p:cNvPr id="3" name="Freeform 3"/>
            <p:cNvSpPr/>
            <p:nvPr/>
          </p:nvSpPr>
          <p:spPr>
            <a:xfrm>
              <a:off x="14555016" y="57685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316440" y="2245163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077864" y="4354107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2" y="0"/>
                  </a:lnTo>
                  <a:lnTo>
                    <a:pt x="2477152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793593" y="2245163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2" y="0"/>
                  </a:lnTo>
                  <a:lnTo>
                    <a:pt x="2477152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555016" y="4354107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032169" y="4354107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2" y="0"/>
                  </a:lnTo>
                  <a:lnTo>
                    <a:pt x="2477152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16440" y="6574728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793593" y="6574728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2" y="0"/>
                  </a:lnTo>
                  <a:lnTo>
                    <a:pt x="2477152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270745" y="6574728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839288" y="6574728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2" y="0"/>
                  </a:lnTo>
                  <a:lnTo>
                    <a:pt x="2477152" y="2477153"/>
                  </a:lnTo>
                  <a:lnTo>
                    <a:pt x="0" y="247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555016" y="8720444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2"/>
                  </a:lnTo>
                  <a:lnTo>
                    <a:pt x="0" y="2477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9509321" y="8720444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2"/>
                  </a:lnTo>
                  <a:lnTo>
                    <a:pt x="0" y="2477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032169" y="8720444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2" y="0"/>
                  </a:lnTo>
                  <a:lnTo>
                    <a:pt x="2477152" y="2477152"/>
                  </a:lnTo>
                  <a:lnTo>
                    <a:pt x="0" y="2477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077864" y="8720444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2" y="0"/>
                  </a:lnTo>
                  <a:lnTo>
                    <a:pt x="2477152" y="2477152"/>
                  </a:lnTo>
                  <a:lnTo>
                    <a:pt x="0" y="2477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9600711" y="8720444"/>
              <a:ext cx="2477152" cy="2477152"/>
            </a:xfrm>
            <a:custGeom>
              <a:avLst/>
              <a:gdLst/>
              <a:ahLst/>
              <a:cxnLst/>
              <a:rect l="l" t="t" r="r" b="b"/>
              <a:pathLst>
                <a:path w="2477152" h="2477152">
                  <a:moveTo>
                    <a:pt x="0" y="0"/>
                  </a:moveTo>
                  <a:lnTo>
                    <a:pt x="2477153" y="0"/>
                  </a:lnTo>
                  <a:lnTo>
                    <a:pt x="2477153" y="2477152"/>
                  </a:lnTo>
                  <a:lnTo>
                    <a:pt x="0" y="2477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690964"/>
              <a:ext cx="11166074" cy="5585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18"/>
                </a:lnSpc>
                <a:spcBef>
                  <a:spcPct val="0"/>
                </a:spcBef>
              </a:pPr>
              <a:r>
                <a:rPr lang="en-US" sz="3931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</a:t>
              </a:r>
              <a:r>
                <a:rPr lang="en-US" sz="3931" u="none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rrange the cards from the most important quality of a friend at the top to the least important qualities of a friend at the bottom.  </a:t>
              </a:r>
            </a:p>
            <a:p>
              <a:pPr marL="0" lvl="0" indent="0" algn="l">
                <a:lnSpc>
                  <a:spcPts val="4718"/>
                </a:lnSpc>
                <a:spcBef>
                  <a:spcPct val="0"/>
                </a:spcBef>
              </a:pPr>
              <a:endParaRPr lang="en-US" sz="3931" u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lvl="0" indent="0" algn="l">
                <a:lnSpc>
                  <a:spcPts val="4718"/>
                </a:lnSpc>
                <a:spcBef>
                  <a:spcPct val="0"/>
                </a:spcBef>
              </a:pPr>
              <a:r>
                <a:rPr lang="en-US" sz="3931" u="none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There’s no right or wrong answers everyone is different.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80975"/>
              <a:ext cx="12190831" cy="1443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724"/>
                </a:lnSpc>
                <a:spcBef>
                  <a:spcPct val="0"/>
                </a:spcBef>
              </a:pPr>
              <a:r>
                <a:rPr lang="en-US" sz="6231" b="1" u="none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QUALITIES OF A FRIEND                                                                        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685157"/>
            <a:ext cx="8276324" cy="6410389"/>
          </a:xfrm>
          <a:custGeom>
            <a:avLst/>
            <a:gdLst/>
            <a:ahLst/>
            <a:cxnLst/>
            <a:rect l="l" t="t" r="r" b="b"/>
            <a:pathLst>
              <a:path w="8276324" h="6410389">
                <a:moveTo>
                  <a:pt x="0" y="0"/>
                </a:moveTo>
                <a:lnTo>
                  <a:pt x="8276324" y="0"/>
                </a:lnTo>
                <a:lnTo>
                  <a:pt x="8276324" y="6410389"/>
                </a:lnTo>
                <a:lnTo>
                  <a:pt x="0" y="6410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4465900"/>
            <a:ext cx="7870794" cy="145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04"/>
              </a:lnSpc>
            </a:pPr>
            <a:r>
              <a:rPr lang="en-US" sz="10204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Brain Break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5350" y="1343885"/>
            <a:ext cx="1486423" cy="1371226"/>
          </a:xfrm>
          <a:custGeom>
            <a:avLst/>
            <a:gdLst/>
            <a:ahLst/>
            <a:cxnLst/>
            <a:rect l="l" t="t" r="r" b="b"/>
            <a:pathLst>
              <a:path w="1486423" h="1371226">
                <a:moveTo>
                  <a:pt x="0" y="0"/>
                </a:moveTo>
                <a:lnTo>
                  <a:pt x="1486423" y="0"/>
                </a:lnTo>
                <a:lnTo>
                  <a:pt x="1486423" y="1371225"/>
                </a:lnTo>
                <a:lnTo>
                  <a:pt x="0" y="137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886560"/>
            <a:ext cx="16230600" cy="257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21"/>
              </a:lnSpc>
            </a:pPr>
            <a:r>
              <a:rPr lang="en-US" sz="1802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Safeguarding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640947"/>
            <a:ext cx="16230600" cy="218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means making sure all young people are safe, treated well, and cared for properly - at home, at school, and in the community.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466" y="660073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3"/>
                </a:lnTo>
                <a:lnTo>
                  <a:pt x="0" y="1861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537724" y="1538740"/>
            <a:ext cx="14090266" cy="7209519"/>
          </a:xfrm>
          <a:custGeom>
            <a:avLst/>
            <a:gdLst/>
            <a:ahLst/>
            <a:cxnLst/>
            <a:rect l="l" t="t" r="r" b="b"/>
            <a:pathLst>
              <a:path w="14090266" h="7209519">
                <a:moveTo>
                  <a:pt x="0" y="0"/>
                </a:moveTo>
                <a:lnTo>
                  <a:pt x="14090266" y="0"/>
                </a:lnTo>
                <a:lnTo>
                  <a:pt x="14090266" y="7209520"/>
                </a:lnTo>
                <a:lnTo>
                  <a:pt x="0" y="720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894738" y="2194718"/>
            <a:ext cx="13376238" cy="398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  <a:spcBef>
                <a:spcPct val="0"/>
              </a:spcBef>
            </a:pPr>
            <a:r>
              <a:rPr lang="en-US" sz="10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What does the word </a:t>
            </a:r>
          </a:p>
          <a:p>
            <a:pPr algn="ctr">
              <a:lnSpc>
                <a:spcPts val="10099"/>
              </a:lnSpc>
              <a:spcBef>
                <a:spcPct val="0"/>
              </a:spcBef>
            </a:pPr>
            <a:r>
              <a:rPr lang="en-US" sz="10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confidentiality mean?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0048" y="7683198"/>
            <a:ext cx="13237253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latin typeface="Poppins ExtraBold Bold"/>
                <a:ea typeface="Poppins ExtraBold Bold"/>
                <a:cs typeface="Poppins ExtraBold Bold"/>
                <a:sym typeface="Poppins ExtraBold Bold"/>
              </a:rPr>
              <a:t>“Confidentiality means keeping what people say private and only sharing it with others to keep them safe from harm.”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47774" y="625737"/>
            <a:ext cx="2656320" cy="2622512"/>
          </a:xfrm>
          <a:custGeom>
            <a:avLst/>
            <a:gdLst/>
            <a:ahLst/>
            <a:cxnLst/>
            <a:rect l="l" t="t" r="r" b="b"/>
            <a:pathLst>
              <a:path w="2656320" h="2622512">
                <a:moveTo>
                  <a:pt x="0" y="0"/>
                </a:moveTo>
                <a:lnTo>
                  <a:pt x="2656320" y="0"/>
                </a:lnTo>
                <a:lnTo>
                  <a:pt x="2656320" y="2622512"/>
                </a:lnTo>
                <a:lnTo>
                  <a:pt x="0" y="2622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1225647"/>
            <a:ext cx="10401110" cy="202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4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Safeguarding </a:t>
            </a:r>
          </a:p>
          <a:p>
            <a:pPr algn="l">
              <a:lnSpc>
                <a:spcPts val="7684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Scenario One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477730"/>
            <a:ext cx="16230600" cy="6003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3"/>
              </a:lnSpc>
            </a:pPr>
            <a:r>
              <a:rPr lang="en-US" sz="3399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A Year 7 who normally comes to the lunchtime drop-in has stopped turning up. One day, they show up late and hang back after the group finishes. You check in with them and ask if everything’s okay.</a:t>
            </a:r>
          </a:p>
          <a:p>
            <a:pPr algn="l">
              <a:lnSpc>
                <a:spcPts val="4283"/>
              </a:lnSpc>
            </a:pPr>
            <a:endParaRPr lang="en-US" sz="3399" dirty="0">
              <a:solidFill>
                <a:srgbClr val="0F0F0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4283"/>
              </a:lnSpc>
            </a:pPr>
            <a:r>
              <a:rPr lang="en-US" sz="3399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They hesitate, then say quietly, </a:t>
            </a:r>
            <a:r>
              <a:rPr lang="en-US" sz="3399" b="1" i="1" dirty="0">
                <a:solidFill>
                  <a:srgbClr val="0F0F0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“I don’t want to come to school anymore because a group of older students keep laughing at me in the corridor. Yesterday one of them shoved me and called me names. I told my form tutor but nothing’s changed.”</a:t>
            </a:r>
          </a:p>
          <a:p>
            <a:pPr algn="l">
              <a:lnSpc>
                <a:spcPts val="4283"/>
              </a:lnSpc>
            </a:pPr>
            <a:endParaRPr lang="en-US" sz="3399" b="1" i="1" dirty="0">
              <a:solidFill>
                <a:srgbClr val="0F0F0F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4283"/>
              </a:lnSpc>
            </a:pPr>
            <a:r>
              <a:rPr lang="en-US" sz="3399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They look down and then say, </a:t>
            </a:r>
            <a:r>
              <a:rPr lang="en-US" sz="3399" b="1" i="1" dirty="0">
                <a:solidFill>
                  <a:srgbClr val="0F0F0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“Please don’t tell anyone else. I’ll be fine, I don’t want to make a big deal out of it.”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1EDAA-10B5-501C-E4D3-BC0DFADEC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EDF3A6-E8D1-2DB1-C877-3B246CBA9FB6}"/>
              </a:ext>
            </a:extLst>
          </p:cNvPr>
          <p:cNvSpPr/>
          <p:nvPr/>
        </p:nvSpPr>
        <p:spPr>
          <a:xfrm>
            <a:off x="15621000" y="791145"/>
            <a:ext cx="1981200" cy="2022603"/>
          </a:xfrm>
          <a:custGeom>
            <a:avLst/>
            <a:gdLst/>
            <a:ahLst/>
            <a:cxnLst/>
            <a:rect l="l" t="t" r="r" b="b"/>
            <a:pathLst>
              <a:path w="2656320" h="2622512">
                <a:moveTo>
                  <a:pt x="0" y="0"/>
                </a:moveTo>
                <a:lnTo>
                  <a:pt x="2656320" y="0"/>
                </a:lnTo>
                <a:lnTo>
                  <a:pt x="2656320" y="2622512"/>
                </a:lnTo>
                <a:lnTo>
                  <a:pt x="0" y="2622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A2246E3-5F0E-F3FD-E37D-2343FA56B948}"/>
              </a:ext>
            </a:extLst>
          </p:cNvPr>
          <p:cNvSpPr txBox="1"/>
          <p:nvPr/>
        </p:nvSpPr>
        <p:spPr>
          <a:xfrm>
            <a:off x="1028700" y="1225647"/>
            <a:ext cx="10401110" cy="202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4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Safeguarding </a:t>
            </a:r>
          </a:p>
          <a:p>
            <a:pPr algn="l">
              <a:lnSpc>
                <a:spcPts val="7684"/>
              </a:lnSpc>
            </a:pPr>
            <a:r>
              <a:rPr lang="en-US" sz="6800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Scenario Two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40BAD92-E931-400D-C95F-E6454F1A0855}"/>
              </a:ext>
            </a:extLst>
          </p:cNvPr>
          <p:cNvSpPr txBox="1"/>
          <p:nvPr/>
        </p:nvSpPr>
        <p:spPr>
          <a:xfrm>
            <a:off x="1028700" y="3219981"/>
            <a:ext cx="16230600" cy="5754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buNone/>
            </a:pPr>
            <a:r>
              <a:rPr lang="en-GB" sz="3399" dirty="0">
                <a:solidFill>
                  <a:srgbClr val="0F0F0F"/>
                </a:solidFill>
                <a:latin typeface="Poppins Light"/>
                <a:cs typeface="Poppins Light"/>
              </a:rPr>
              <a:t>You bump into a year 7 during lunchtime and they seem sad and a little withdrawn. You ask if everything is okay and they say they’re just tired, but then add, </a:t>
            </a:r>
            <a:r>
              <a:rPr lang="en-GB" sz="3399" b="1" i="1" dirty="0">
                <a:solidFill>
                  <a:srgbClr val="0F0F0F"/>
                </a:solidFill>
                <a:latin typeface="Poppins Bold" panose="00000800000000000000" charset="0"/>
                <a:cs typeface="Poppins Bold" panose="00000800000000000000" charset="0"/>
              </a:rPr>
              <a:t>“Things at home have been really bad since I started secondary. And I’m falling behind with homework.” </a:t>
            </a:r>
          </a:p>
          <a:p>
            <a:pPr>
              <a:buNone/>
            </a:pPr>
            <a:endParaRPr lang="en-GB" sz="3399" dirty="0">
              <a:solidFill>
                <a:srgbClr val="0F0F0F"/>
              </a:solidFill>
              <a:latin typeface="Poppins Light"/>
              <a:cs typeface="Poppins Light"/>
            </a:endParaRPr>
          </a:p>
          <a:p>
            <a:pPr>
              <a:buNone/>
            </a:pPr>
            <a:r>
              <a:rPr lang="en-GB" sz="3399" dirty="0">
                <a:solidFill>
                  <a:srgbClr val="0F0F0F"/>
                </a:solidFill>
                <a:latin typeface="Poppins Light"/>
                <a:cs typeface="Poppins Light"/>
              </a:rPr>
              <a:t>They pause, then tell you their parents have been arguing a lot and sometimes it gets scary. </a:t>
            </a:r>
            <a:r>
              <a:rPr lang="en-GB" sz="3399" b="1" i="1" dirty="0">
                <a:solidFill>
                  <a:srgbClr val="0F0F0F"/>
                </a:solidFill>
                <a:latin typeface="Poppins Bold" panose="00000800000000000000" charset="0"/>
                <a:cs typeface="Poppins Bold" panose="00000800000000000000" charset="0"/>
              </a:rPr>
              <a:t>“Last night I heard shouting and something being thrown. I think my dad might’ve hurt my mum.” </a:t>
            </a:r>
          </a:p>
          <a:p>
            <a:pPr>
              <a:buNone/>
            </a:pPr>
            <a:endParaRPr lang="en-GB" sz="3399" dirty="0">
              <a:solidFill>
                <a:srgbClr val="0F0F0F"/>
              </a:solidFill>
              <a:latin typeface="Poppins Light"/>
              <a:cs typeface="Poppins Light"/>
            </a:endParaRPr>
          </a:p>
          <a:p>
            <a:pPr>
              <a:buNone/>
            </a:pPr>
            <a:r>
              <a:rPr lang="en-GB" sz="3399" dirty="0">
                <a:solidFill>
                  <a:srgbClr val="0F0F0F"/>
                </a:solidFill>
                <a:latin typeface="Poppins Light"/>
                <a:cs typeface="Poppins Light"/>
              </a:rPr>
              <a:t>They look worried and say, </a:t>
            </a:r>
            <a:r>
              <a:rPr lang="en-GB" sz="3399" b="1" i="1" dirty="0">
                <a:solidFill>
                  <a:srgbClr val="0F0F0F"/>
                </a:solidFill>
                <a:latin typeface="Poppins Bold" panose="00000800000000000000" charset="0"/>
                <a:cs typeface="Poppins Bold" panose="00000800000000000000" charset="0"/>
              </a:rPr>
              <a:t>“Please don’t tell anyone. I’m scared it’ll make everything worse at home .” </a:t>
            </a:r>
          </a:p>
        </p:txBody>
      </p:sp>
    </p:spTree>
    <p:extLst>
      <p:ext uri="{BB962C8B-B14F-4D97-AF65-F5344CB8AC3E}">
        <p14:creationId xmlns:p14="http://schemas.microsoft.com/office/powerpoint/2010/main" val="29537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03608"/>
            <a:ext cx="13006756" cy="5827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4555" lvl="1" indent="-487278" algn="l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Group Agreement </a:t>
            </a:r>
          </a:p>
          <a:p>
            <a:pPr marL="974555" lvl="1" indent="-487278" algn="l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"/>
                <a:ea typeface="Poppins"/>
                <a:cs typeface="Poppins"/>
                <a:sym typeface="Poppins"/>
              </a:rPr>
              <a:t>Ice-breakers</a:t>
            </a:r>
          </a:p>
          <a:p>
            <a:pPr marL="974555" lvl="1" indent="-487278" algn="l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Dealing with Change and Worries</a:t>
            </a:r>
          </a:p>
          <a:p>
            <a:pPr marL="974555" lvl="1" indent="-487278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Role of an Ambassador</a:t>
            </a:r>
          </a:p>
          <a:p>
            <a:pPr marL="974555" lvl="1" indent="-487278" algn="l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Creating a Sense of Belonging</a:t>
            </a:r>
          </a:p>
          <a:p>
            <a:pPr marL="974555" lvl="1" indent="-487278" algn="l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Friendship Groups</a:t>
            </a:r>
          </a:p>
          <a:p>
            <a:pPr marL="974555" lvl="1" indent="-487278" algn="l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Keeping Each Other Safe</a:t>
            </a:r>
          </a:p>
          <a:p>
            <a:pPr marL="974555" lvl="1" indent="-487278" algn="l">
              <a:lnSpc>
                <a:spcPts val="5687"/>
              </a:lnSpc>
              <a:buFont typeface="Arial"/>
              <a:buChar char="•"/>
            </a:pPr>
            <a:r>
              <a:rPr lang="en-US" sz="4513" dirty="0">
                <a:solidFill>
                  <a:srgbClr val="0F0F0F"/>
                </a:solidFill>
                <a:latin typeface="Poppins Light"/>
                <a:ea typeface="Poppins Light"/>
                <a:cs typeface="Poppins Light"/>
                <a:sym typeface="Poppins Light"/>
              </a:rPr>
              <a:t>Final Feedback</a:t>
            </a:r>
          </a:p>
        </p:txBody>
      </p:sp>
      <p:sp>
        <p:nvSpPr>
          <p:cNvPr id="3" name="Freeform 3"/>
          <p:cNvSpPr/>
          <p:nvPr/>
        </p:nvSpPr>
        <p:spPr>
          <a:xfrm>
            <a:off x="14035456" y="3143980"/>
            <a:ext cx="3643297" cy="4984610"/>
          </a:xfrm>
          <a:custGeom>
            <a:avLst/>
            <a:gdLst/>
            <a:ahLst/>
            <a:cxnLst/>
            <a:rect l="l" t="t" r="r" b="b"/>
            <a:pathLst>
              <a:path w="3643297" h="4984610">
                <a:moveTo>
                  <a:pt x="0" y="0"/>
                </a:moveTo>
                <a:lnTo>
                  <a:pt x="3643297" y="0"/>
                </a:lnTo>
                <a:lnTo>
                  <a:pt x="3643297" y="4984610"/>
                </a:lnTo>
                <a:lnTo>
                  <a:pt x="0" y="4984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1057275"/>
            <a:ext cx="12669936" cy="141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15"/>
              </a:lnSpc>
              <a:spcBef>
                <a:spcPct val="0"/>
              </a:spcBef>
            </a:pPr>
            <a:r>
              <a:rPr lang="en-US" sz="9500" b="1" u="none" strike="noStrike">
                <a:solidFill>
                  <a:srgbClr val="0F0F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45238" y="7529322"/>
            <a:ext cx="2350102" cy="2320191"/>
          </a:xfrm>
          <a:custGeom>
            <a:avLst/>
            <a:gdLst/>
            <a:ahLst/>
            <a:cxnLst/>
            <a:rect l="l" t="t" r="r" b="b"/>
            <a:pathLst>
              <a:path w="2350102" h="2320191">
                <a:moveTo>
                  <a:pt x="0" y="0"/>
                </a:moveTo>
                <a:lnTo>
                  <a:pt x="2350102" y="0"/>
                </a:lnTo>
                <a:lnTo>
                  <a:pt x="2350102" y="2320191"/>
                </a:lnTo>
                <a:lnTo>
                  <a:pt x="0" y="2320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1009650"/>
            <a:ext cx="15431360" cy="105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4"/>
              </a:lnSpc>
            </a:pPr>
            <a:r>
              <a:rPr lang="en-US" sz="6800" b="1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🧠 Discussion Prompts: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237954"/>
            <a:ext cx="16466640" cy="4291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17" lvl="1" indent="-410209" algn="l">
              <a:lnSpc>
                <a:spcPts val="4787"/>
              </a:lnSpc>
              <a:buFont typeface="Arial"/>
              <a:buChar char="•"/>
            </a:pPr>
            <a:r>
              <a:rPr lang="en-US" sz="3799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What are the possible safeguarding concerns in this situation?</a:t>
            </a:r>
          </a:p>
          <a:p>
            <a:pPr algn="l">
              <a:lnSpc>
                <a:spcPts val="4787"/>
              </a:lnSpc>
            </a:pPr>
            <a:endParaRPr lang="en-US" sz="3799" b="1" dirty="0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820417" lvl="1" indent="-410209" algn="l">
              <a:lnSpc>
                <a:spcPts val="4787"/>
              </a:lnSpc>
              <a:buFont typeface="Arial"/>
              <a:buChar char="•"/>
            </a:pPr>
            <a:r>
              <a:rPr lang="en-US" sz="3799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Why might the Year 7 be asking for it to be kept private?</a:t>
            </a:r>
          </a:p>
          <a:p>
            <a:pPr algn="l">
              <a:lnSpc>
                <a:spcPts val="4787"/>
              </a:lnSpc>
            </a:pPr>
            <a:endParaRPr lang="en-US" sz="3799" b="1" dirty="0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820417" lvl="1" indent="-410209" algn="l">
              <a:lnSpc>
                <a:spcPts val="4787"/>
              </a:lnSpc>
              <a:buFont typeface="Arial"/>
              <a:buChar char="•"/>
            </a:pPr>
            <a:r>
              <a:rPr lang="en-US" sz="3799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What would you say to this young person in the moment?</a:t>
            </a:r>
          </a:p>
          <a:p>
            <a:pPr algn="l">
              <a:lnSpc>
                <a:spcPts val="4787"/>
              </a:lnSpc>
            </a:pPr>
            <a:endParaRPr lang="en-US" sz="3799" b="1" dirty="0">
              <a:solidFill>
                <a:srgbClr val="0F0F0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820417" lvl="1" indent="-410209" algn="l">
              <a:lnSpc>
                <a:spcPts val="4787"/>
              </a:lnSpc>
              <a:buFont typeface="Arial"/>
              <a:buChar char="•"/>
            </a:pPr>
            <a:r>
              <a:rPr lang="en-US" sz="3799" b="1" dirty="0">
                <a:solidFill>
                  <a:srgbClr val="0F0F0F"/>
                </a:solidFill>
                <a:latin typeface="Poppins Bold"/>
                <a:ea typeface="Poppins Bold"/>
                <a:cs typeface="Poppins Bold"/>
                <a:sym typeface="Poppins Bold"/>
              </a:rPr>
              <a:t>Who could you talk to in school if you were concerned?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23950"/>
            <a:ext cx="4888933" cy="4888933"/>
          </a:xfrm>
          <a:custGeom>
            <a:avLst/>
            <a:gdLst/>
            <a:ahLst/>
            <a:cxnLst/>
            <a:rect l="l" t="t" r="r" b="b"/>
            <a:pathLst>
              <a:path w="4888933" h="4888933">
                <a:moveTo>
                  <a:pt x="0" y="0"/>
                </a:moveTo>
                <a:lnTo>
                  <a:pt x="4888933" y="0"/>
                </a:lnTo>
                <a:lnTo>
                  <a:pt x="4888933" y="4888933"/>
                </a:lnTo>
                <a:lnTo>
                  <a:pt x="0" y="4888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 rot="-166733">
            <a:off x="1681636" y="3987787"/>
            <a:ext cx="14259028" cy="492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7"/>
              </a:lnSpc>
            </a:pPr>
            <a:r>
              <a:rPr lang="en-US" sz="42272" spc="-845">
                <a:solidFill>
                  <a:srgbClr val="173359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QUIZ</a:t>
            </a:r>
          </a:p>
        </p:txBody>
      </p:sp>
      <p:grpSp>
        <p:nvGrpSpPr>
          <p:cNvPr id="4" name="Group 4"/>
          <p:cNvGrpSpPr/>
          <p:nvPr/>
        </p:nvGrpSpPr>
        <p:grpSpPr>
          <a:xfrm rot="-251329">
            <a:off x="5709000" y="2197491"/>
            <a:ext cx="7014062" cy="968813"/>
            <a:chOff x="0" y="0"/>
            <a:chExt cx="1847325" cy="255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47325" cy="255161"/>
            </a:xfrm>
            <a:custGeom>
              <a:avLst/>
              <a:gdLst/>
              <a:ahLst/>
              <a:cxnLst/>
              <a:rect l="l" t="t" r="r" b="b"/>
              <a:pathLst>
                <a:path w="1847325" h="255161">
                  <a:moveTo>
                    <a:pt x="99339" y="0"/>
                  </a:moveTo>
                  <a:lnTo>
                    <a:pt x="1747985" y="0"/>
                  </a:lnTo>
                  <a:cubicBezTo>
                    <a:pt x="1802849" y="0"/>
                    <a:pt x="1847325" y="44476"/>
                    <a:pt x="1847325" y="99339"/>
                  </a:cubicBezTo>
                  <a:lnTo>
                    <a:pt x="1847325" y="155821"/>
                  </a:lnTo>
                  <a:cubicBezTo>
                    <a:pt x="1847325" y="210685"/>
                    <a:pt x="1802849" y="255161"/>
                    <a:pt x="1747985" y="255161"/>
                  </a:cubicBezTo>
                  <a:lnTo>
                    <a:pt x="99339" y="255161"/>
                  </a:lnTo>
                  <a:cubicBezTo>
                    <a:pt x="72993" y="255161"/>
                    <a:pt x="47726" y="244695"/>
                    <a:pt x="29096" y="226065"/>
                  </a:cubicBezTo>
                  <a:cubicBezTo>
                    <a:pt x="10466" y="207435"/>
                    <a:pt x="0" y="182168"/>
                    <a:pt x="0" y="155821"/>
                  </a:cubicBezTo>
                  <a:lnTo>
                    <a:pt x="0" y="99339"/>
                  </a:lnTo>
                  <a:cubicBezTo>
                    <a:pt x="0" y="44476"/>
                    <a:pt x="44476" y="0"/>
                    <a:pt x="99339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47325" cy="293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690962" flipH="1" flipV="1">
            <a:off x="14281291" y="3299052"/>
            <a:ext cx="1435619" cy="1263345"/>
          </a:xfrm>
          <a:custGeom>
            <a:avLst/>
            <a:gdLst/>
            <a:ahLst/>
            <a:cxnLst/>
            <a:rect l="l" t="t" r="r" b="b"/>
            <a:pathLst>
              <a:path w="1435619" h="1263345">
                <a:moveTo>
                  <a:pt x="1435619" y="1263345"/>
                </a:moveTo>
                <a:lnTo>
                  <a:pt x="0" y="1263345"/>
                </a:lnTo>
                <a:lnTo>
                  <a:pt x="0" y="0"/>
                </a:lnTo>
                <a:lnTo>
                  <a:pt x="1435619" y="0"/>
                </a:lnTo>
                <a:lnTo>
                  <a:pt x="1435619" y="126334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5585080" flipV="1">
            <a:off x="3036141" y="3761066"/>
            <a:ext cx="1435619" cy="1263345"/>
          </a:xfrm>
          <a:custGeom>
            <a:avLst/>
            <a:gdLst/>
            <a:ahLst/>
            <a:cxnLst/>
            <a:rect l="l" t="t" r="r" b="b"/>
            <a:pathLst>
              <a:path w="1435619" h="1263345">
                <a:moveTo>
                  <a:pt x="0" y="1263346"/>
                </a:moveTo>
                <a:lnTo>
                  <a:pt x="1435619" y="1263346"/>
                </a:lnTo>
                <a:lnTo>
                  <a:pt x="1435619" y="0"/>
                </a:lnTo>
                <a:lnTo>
                  <a:pt x="0" y="0"/>
                </a:lnTo>
                <a:lnTo>
                  <a:pt x="0" y="12633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 rot="-251329">
            <a:off x="6241699" y="2458573"/>
            <a:ext cx="5892603" cy="48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SAFEGUARDING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96571" flipV="1">
            <a:off x="45585" y="6841784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2"/>
                </a:moveTo>
                <a:lnTo>
                  <a:pt x="4488679" y="4833032"/>
                </a:lnTo>
                <a:lnTo>
                  <a:pt x="4488679" y="0"/>
                </a:lnTo>
                <a:lnTo>
                  <a:pt x="0" y="0"/>
                </a:lnTo>
                <a:lnTo>
                  <a:pt x="0" y="4833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4759878" flipV="1">
            <a:off x="14773959" y="-1360420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3"/>
                </a:moveTo>
                <a:lnTo>
                  <a:pt x="4488679" y="4833033"/>
                </a:lnTo>
                <a:lnTo>
                  <a:pt x="4488679" y="0"/>
                </a:lnTo>
                <a:lnTo>
                  <a:pt x="0" y="0"/>
                </a:lnTo>
                <a:lnTo>
                  <a:pt x="0" y="483303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81704">
            <a:off x="3131602" y="1197864"/>
            <a:ext cx="12024795" cy="7891272"/>
          </a:xfrm>
          <a:custGeom>
            <a:avLst/>
            <a:gdLst/>
            <a:ahLst/>
            <a:cxnLst/>
            <a:rect l="l" t="t" r="r" b="b"/>
            <a:pathLst>
              <a:path w="12024795" h="7891272">
                <a:moveTo>
                  <a:pt x="0" y="0"/>
                </a:moveTo>
                <a:lnTo>
                  <a:pt x="12024796" y="0"/>
                </a:lnTo>
                <a:lnTo>
                  <a:pt x="12024796" y="7891272"/>
                </a:lnTo>
                <a:lnTo>
                  <a:pt x="0" y="7891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 rot="-534430">
            <a:off x="3134601" y="1234300"/>
            <a:ext cx="5567745" cy="880426"/>
            <a:chOff x="0" y="0"/>
            <a:chExt cx="1466402" cy="2318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6402" cy="231882"/>
            </a:xfrm>
            <a:custGeom>
              <a:avLst/>
              <a:gdLst/>
              <a:ahLst/>
              <a:cxnLst/>
              <a:rect l="l" t="t" r="r" b="b"/>
              <a:pathLst>
                <a:path w="1466402" h="231882">
                  <a:moveTo>
                    <a:pt x="115941" y="0"/>
                  </a:moveTo>
                  <a:lnTo>
                    <a:pt x="1350461" y="0"/>
                  </a:lnTo>
                  <a:cubicBezTo>
                    <a:pt x="1381210" y="0"/>
                    <a:pt x="1410700" y="12215"/>
                    <a:pt x="1432444" y="33958"/>
                  </a:cubicBezTo>
                  <a:cubicBezTo>
                    <a:pt x="1454187" y="55701"/>
                    <a:pt x="1466402" y="85191"/>
                    <a:pt x="1466402" y="115941"/>
                  </a:cubicBezTo>
                  <a:lnTo>
                    <a:pt x="1466402" y="115941"/>
                  </a:lnTo>
                  <a:cubicBezTo>
                    <a:pt x="1466402" y="146690"/>
                    <a:pt x="1454187" y="176180"/>
                    <a:pt x="1432444" y="197924"/>
                  </a:cubicBezTo>
                  <a:cubicBezTo>
                    <a:pt x="1410700" y="219667"/>
                    <a:pt x="1381210" y="231882"/>
                    <a:pt x="1350461" y="231882"/>
                  </a:cubicBezTo>
                  <a:lnTo>
                    <a:pt x="115941" y="231882"/>
                  </a:lnTo>
                  <a:cubicBezTo>
                    <a:pt x="85191" y="231882"/>
                    <a:pt x="55701" y="219667"/>
                    <a:pt x="33958" y="197924"/>
                  </a:cubicBezTo>
                  <a:cubicBezTo>
                    <a:pt x="12215" y="176180"/>
                    <a:pt x="0" y="146690"/>
                    <a:pt x="0" y="115941"/>
                  </a:cubicBezTo>
                  <a:lnTo>
                    <a:pt x="0" y="115941"/>
                  </a:lnTo>
                  <a:cubicBezTo>
                    <a:pt x="0" y="85191"/>
                    <a:pt x="12215" y="55701"/>
                    <a:pt x="33958" y="33958"/>
                  </a:cubicBezTo>
                  <a:cubicBezTo>
                    <a:pt x="55701" y="12215"/>
                    <a:pt x="85191" y="0"/>
                    <a:pt x="115941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66402" cy="269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63271" y="2692856"/>
            <a:ext cx="10561458" cy="564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173359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If someone tells you something serious, it’s always best to wait until the end of the day to report it.</a:t>
            </a:r>
          </a:p>
        </p:txBody>
      </p:sp>
      <p:sp>
        <p:nvSpPr>
          <p:cNvPr id="9" name="TextBox 9"/>
          <p:cNvSpPr txBox="1"/>
          <p:nvPr/>
        </p:nvSpPr>
        <p:spPr>
          <a:xfrm rot="-534430">
            <a:off x="3360546" y="1426978"/>
            <a:ext cx="511290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TRUE OR FALSE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724270" y="7844361"/>
            <a:ext cx="5636920" cy="1731885"/>
            <a:chOff x="0" y="0"/>
            <a:chExt cx="7515894" cy="2309180"/>
          </a:xfrm>
        </p:grpSpPr>
        <p:grpSp>
          <p:nvGrpSpPr>
            <p:cNvPr id="11" name="Group 11"/>
            <p:cNvGrpSpPr/>
            <p:nvPr/>
          </p:nvGrpSpPr>
          <p:grpSpPr>
            <a:xfrm rot="-534430">
              <a:off x="46117" y="567639"/>
              <a:ext cx="7423659" cy="1173902"/>
              <a:chOff x="0" y="0"/>
              <a:chExt cx="1466402" cy="23188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6402" cy="231882"/>
              </a:xfrm>
              <a:custGeom>
                <a:avLst/>
                <a:gdLst/>
                <a:ahLst/>
                <a:cxnLst/>
                <a:rect l="l" t="t" r="r" b="b"/>
                <a:pathLst>
                  <a:path w="1466402" h="231882">
                    <a:moveTo>
                      <a:pt x="115941" y="0"/>
                    </a:moveTo>
                    <a:lnTo>
                      <a:pt x="1350461" y="0"/>
                    </a:lnTo>
                    <a:cubicBezTo>
                      <a:pt x="1381210" y="0"/>
                      <a:pt x="1410700" y="12215"/>
                      <a:pt x="1432444" y="33958"/>
                    </a:cubicBezTo>
                    <a:cubicBezTo>
                      <a:pt x="1454187" y="55701"/>
                      <a:pt x="1466402" y="85191"/>
                      <a:pt x="1466402" y="115941"/>
                    </a:cubicBezTo>
                    <a:lnTo>
                      <a:pt x="1466402" y="115941"/>
                    </a:lnTo>
                    <a:cubicBezTo>
                      <a:pt x="1466402" y="146690"/>
                      <a:pt x="1454187" y="176180"/>
                      <a:pt x="1432444" y="197924"/>
                    </a:cubicBezTo>
                    <a:cubicBezTo>
                      <a:pt x="1410700" y="219667"/>
                      <a:pt x="1381210" y="231882"/>
                      <a:pt x="1350461" y="231882"/>
                    </a:cubicBezTo>
                    <a:lnTo>
                      <a:pt x="115941" y="231882"/>
                    </a:lnTo>
                    <a:cubicBezTo>
                      <a:pt x="85191" y="231882"/>
                      <a:pt x="55701" y="219667"/>
                      <a:pt x="33958" y="197924"/>
                    </a:cubicBezTo>
                    <a:cubicBezTo>
                      <a:pt x="12215" y="176180"/>
                      <a:pt x="0" y="146690"/>
                      <a:pt x="0" y="115941"/>
                    </a:cubicBezTo>
                    <a:lnTo>
                      <a:pt x="0" y="115941"/>
                    </a:lnTo>
                    <a:cubicBezTo>
                      <a:pt x="0" y="85191"/>
                      <a:pt x="12215" y="55701"/>
                      <a:pt x="33958" y="33958"/>
                    </a:cubicBezTo>
                    <a:cubicBezTo>
                      <a:pt x="55701" y="12215"/>
                      <a:pt x="85191" y="0"/>
                      <a:pt x="115941" y="0"/>
                    </a:cubicBezTo>
                    <a:close/>
                  </a:path>
                </a:pathLst>
              </a:custGeom>
              <a:solidFill>
                <a:srgbClr val="84D16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466402" cy="2699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34430">
              <a:off x="347869" y="830855"/>
              <a:ext cx="6817206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1733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FALSE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888933" cy="4888933"/>
          </a:xfrm>
          <a:custGeom>
            <a:avLst/>
            <a:gdLst/>
            <a:ahLst/>
            <a:cxnLst/>
            <a:rect l="l" t="t" r="r" b="b"/>
            <a:pathLst>
              <a:path w="4888933" h="4888933">
                <a:moveTo>
                  <a:pt x="0" y="0"/>
                </a:moveTo>
                <a:lnTo>
                  <a:pt x="4888933" y="0"/>
                </a:lnTo>
                <a:lnTo>
                  <a:pt x="4888933" y="4888933"/>
                </a:lnTo>
                <a:lnTo>
                  <a:pt x="0" y="4888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82439" y="1925799"/>
            <a:ext cx="16104925" cy="254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720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 Year 7 tells you, “I hate breaktimes -</a:t>
            </a:r>
          </a:p>
          <a:p>
            <a:pPr algn="l">
              <a:lnSpc>
                <a:spcPts val="6480"/>
              </a:lnSpc>
            </a:pPr>
            <a:r>
              <a:rPr lang="en-US" sz="720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I never know where to go.” What could you do to help in the moment?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4449" y="1009650"/>
            <a:ext cx="41974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MULTIPLE CHOICE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89119" y="4885179"/>
            <a:ext cx="14628729" cy="909822"/>
            <a:chOff x="0" y="0"/>
            <a:chExt cx="3852834" cy="239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19" y="6678144"/>
            <a:ext cx="14628729" cy="909822"/>
            <a:chOff x="0" y="0"/>
            <a:chExt cx="3852834" cy="2396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5BBC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19" y="8348478"/>
            <a:ext cx="14628729" cy="909822"/>
            <a:chOff x="0" y="0"/>
            <a:chExt cx="3852834" cy="2396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FF81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6471" y="5016240"/>
            <a:ext cx="13894024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A. TELL THEM EVERYONE FEELS LIKE THAT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99250" y="6809205"/>
            <a:ext cx="1180846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000" u="none" strike="noStrike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B. INVITE THEM TO COME WITH YOU OR SIT TOGETHER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55529" y="8470161"/>
            <a:ext cx="1077694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000" u="none" strike="noStrike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C. SAY NOTHING — IT’S NOT YOUR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888933" cy="4888933"/>
          </a:xfrm>
          <a:custGeom>
            <a:avLst/>
            <a:gdLst/>
            <a:ahLst/>
            <a:cxnLst/>
            <a:rect l="l" t="t" r="r" b="b"/>
            <a:pathLst>
              <a:path w="4888933" h="4888933">
                <a:moveTo>
                  <a:pt x="0" y="0"/>
                </a:moveTo>
                <a:lnTo>
                  <a:pt x="4888933" y="0"/>
                </a:lnTo>
                <a:lnTo>
                  <a:pt x="4888933" y="4888933"/>
                </a:lnTo>
                <a:lnTo>
                  <a:pt x="0" y="4888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82439" y="1725774"/>
            <a:ext cx="16104925" cy="285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4"/>
              </a:lnSpc>
            </a:pPr>
            <a:r>
              <a:rPr lang="en-US" sz="6300">
                <a:solidFill>
                  <a:srgbClr val="FEFEFE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 Year 7 tells you they’re always getting into trouble with a certain teacher. </a:t>
            </a:r>
          </a:p>
          <a:p>
            <a:pPr algn="l">
              <a:lnSpc>
                <a:spcPts val="7434"/>
              </a:lnSpc>
            </a:pPr>
            <a:r>
              <a:rPr lang="en-US" sz="6300">
                <a:solidFill>
                  <a:srgbClr val="FEFEFE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What’s a helpful first response?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2439" y="1009650"/>
            <a:ext cx="41974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SCENARIO-BASED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89119" y="4885179"/>
            <a:ext cx="14628729" cy="909822"/>
            <a:chOff x="0" y="0"/>
            <a:chExt cx="3852834" cy="239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7BB7E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19" y="6678144"/>
            <a:ext cx="14628729" cy="909822"/>
            <a:chOff x="0" y="0"/>
            <a:chExt cx="3852834" cy="2396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EBDDD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19" y="8348478"/>
            <a:ext cx="14628729" cy="909822"/>
            <a:chOff x="0" y="0"/>
            <a:chExt cx="3852834" cy="2396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DDE9F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6471" y="5125777"/>
            <a:ext cx="13894024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2800" b="1" u="none" strike="noStrike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A. “THAT TEACHER’S THE WORST.”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35627" y="6918743"/>
            <a:ext cx="1413571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2800" b="1" u="none" strike="noStrike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B. “THAT MUST BE ANNOYING — HAS ANYONE HELPED YOU TALK TO THEM?”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70562" y="8589076"/>
            <a:ext cx="1366584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2800" b="1" u="none" strike="noStrike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C. “WELL, YOU MUST’VE DONE SOMETHING WRONG.”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96571" flipV="1">
            <a:off x="45585" y="6841784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2"/>
                </a:moveTo>
                <a:lnTo>
                  <a:pt x="4488679" y="4833032"/>
                </a:lnTo>
                <a:lnTo>
                  <a:pt x="4488679" y="0"/>
                </a:lnTo>
                <a:lnTo>
                  <a:pt x="0" y="0"/>
                </a:lnTo>
                <a:lnTo>
                  <a:pt x="0" y="4833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4759878" flipV="1">
            <a:off x="14773959" y="-1360420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3"/>
                </a:moveTo>
                <a:lnTo>
                  <a:pt x="4488679" y="4833033"/>
                </a:lnTo>
                <a:lnTo>
                  <a:pt x="4488679" y="0"/>
                </a:lnTo>
                <a:lnTo>
                  <a:pt x="0" y="0"/>
                </a:lnTo>
                <a:lnTo>
                  <a:pt x="0" y="483303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81704">
            <a:off x="3131602" y="1197864"/>
            <a:ext cx="12024795" cy="7891272"/>
          </a:xfrm>
          <a:custGeom>
            <a:avLst/>
            <a:gdLst/>
            <a:ahLst/>
            <a:cxnLst/>
            <a:rect l="l" t="t" r="r" b="b"/>
            <a:pathLst>
              <a:path w="12024795" h="7891272">
                <a:moveTo>
                  <a:pt x="0" y="0"/>
                </a:moveTo>
                <a:lnTo>
                  <a:pt x="12024796" y="0"/>
                </a:lnTo>
                <a:lnTo>
                  <a:pt x="12024796" y="7891272"/>
                </a:lnTo>
                <a:lnTo>
                  <a:pt x="0" y="7891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 rot="-534430">
            <a:off x="3134601" y="1234300"/>
            <a:ext cx="5567745" cy="880426"/>
            <a:chOff x="0" y="0"/>
            <a:chExt cx="1466402" cy="2318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6402" cy="231882"/>
            </a:xfrm>
            <a:custGeom>
              <a:avLst/>
              <a:gdLst/>
              <a:ahLst/>
              <a:cxnLst/>
              <a:rect l="l" t="t" r="r" b="b"/>
              <a:pathLst>
                <a:path w="1466402" h="231882">
                  <a:moveTo>
                    <a:pt x="115941" y="0"/>
                  </a:moveTo>
                  <a:lnTo>
                    <a:pt x="1350461" y="0"/>
                  </a:lnTo>
                  <a:cubicBezTo>
                    <a:pt x="1381210" y="0"/>
                    <a:pt x="1410700" y="12215"/>
                    <a:pt x="1432444" y="33958"/>
                  </a:cubicBezTo>
                  <a:cubicBezTo>
                    <a:pt x="1454187" y="55701"/>
                    <a:pt x="1466402" y="85191"/>
                    <a:pt x="1466402" y="115941"/>
                  </a:cubicBezTo>
                  <a:lnTo>
                    <a:pt x="1466402" y="115941"/>
                  </a:lnTo>
                  <a:cubicBezTo>
                    <a:pt x="1466402" y="146690"/>
                    <a:pt x="1454187" y="176180"/>
                    <a:pt x="1432444" y="197924"/>
                  </a:cubicBezTo>
                  <a:cubicBezTo>
                    <a:pt x="1410700" y="219667"/>
                    <a:pt x="1381210" y="231882"/>
                    <a:pt x="1350461" y="231882"/>
                  </a:cubicBezTo>
                  <a:lnTo>
                    <a:pt x="115941" y="231882"/>
                  </a:lnTo>
                  <a:cubicBezTo>
                    <a:pt x="85191" y="231882"/>
                    <a:pt x="55701" y="219667"/>
                    <a:pt x="33958" y="197924"/>
                  </a:cubicBezTo>
                  <a:cubicBezTo>
                    <a:pt x="12215" y="176180"/>
                    <a:pt x="0" y="146690"/>
                    <a:pt x="0" y="115941"/>
                  </a:cubicBezTo>
                  <a:lnTo>
                    <a:pt x="0" y="115941"/>
                  </a:lnTo>
                  <a:cubicBezTo>
                    <a:pt x="0" y="85191"/>
                    <a:pt x="12215" y="55701"/>
                    <a:pt x="33958" y="33958"/>
                  </a:cubicBezTo>
                  <a:cubicBezTo>
                    <a:pt x="55701" y="12215"/>
                    <a:pt x="85191" y="0"/>
                    <a:pt x="115941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66402" cy="269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63271" y="2692856"/>
            <a:ext cx="10561458" cy="5743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>
                <a:solidFill>
                  <a:srgbClr val="173359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As a Transition Ambassador, you’re responsible for keeping everyone’s secrets.</a:t>
            </a:r>
          </a:p>
        </p:txBody>
      </p:sp>
      <p:sp>
        <p:nvSpPr>
          <p:cNvPr id="9" name="TextBox 9"/>
          <p:cNvSpPr txBox="1"/>
          <p:nvPr/>
        </p:nvSpPr>
        <p:spPr>
          <a:xfrm rot="-534430">
            <a:off x="3360546" y="1426978"/>
            <a:ext cx="511290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TRUE OR FALSE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724270" y="7844361"/>
            <a:ext cx="5636920" cy="1731885"/>
            <a:chOff x="0" y="0"/>
            <a:chExt cx="7515894" cy="2309180"/>
          </a:xfrm>
        </p:grpSpPr>
        <p:grpSp>
          <p:nvGrpSpPr>
            <p:cNvPr id="11" name="Group 11"/>
            <p:cNvGrpSpPr/>
            <p:nvPr/>
          </p:nvGrpSpPr>
          <p:grpSpPr>
            <a:xfrm rot="-534430">
              <a:off x="46117" y="567639"/>
              <a:ext cx="7423659" cy="1173902"/>
              <a:chOff x="0" y="0"/>
              <a:chExt cx="1466402" cy="23188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6402" cy="231882"/>
              </a:xfrm>
              <a:custGeom>
                <a:avLst/>
                <a:gdLst/>
                <a:ahLst/>
                <a:cxnLst/>
                <a:rect l="l" t="t" r="r" b="b"/>
                <a:pathLst>
                  <a:path w="1466402" h="231882">
                    <a:moveTo>
                      <a:pt x="115941" y="0"/>
                    </a:moveTo>
                    <a:lnTo>
                      <a:pt x="1350461" y="0"/>
                    </a:lnTo>
                    <a:cubicBezTo>
                      <a:pt x="1381210" y="0"/>
                      <a:pt x="1410700" y="12215"/>
                      <a:pt x="1432444" y="33958"/>
                    </a:cubicBezTo>
                    <a:cubicBezTo>
                      <a:pt x="1454187" y="55701"/>
                      <a:pt x="1466402" y="85191"/>
                      <a:pt x="1466402" y="115941"/>
                    </a:cubicBezTo>
                    <a:lnTo>
                      <a:pt x="1466402" y="115941"/>
                    </a:lnTo>
                    <a:cubicBezTo>
                      <a:pt x="1466402" y="146690"/>
                      <a:pt x="1454187" y="176180"/>
                      <a:pt x="1432444" y="197924"/>
                    </a:cubicBezTo>
                    <a:cubicBezTo>
                      <a:pt x="1410700" y="219667"/>
                      <a:pt x="1381210" y="231882"/>
                      <a:pt x="1350461" y="231882"/>
                    </a:cubicBezTo>
                    <a:lnTo>
                      <a:pt x="115941" y="231882"/>
                    </a:lnTo>
                    <a:cubicBezTo>
                      <a:pt x="85191" y="231882"/>
                      <a:pt x="55701" y="219667"/>
                      <a:pt x="33958" y="197924"/>
                    </a:cubicBezTo>
                    <a:cubicBezTo>
                      <a:pt x="12215" y="176180"/>
                      <a:pt x="0" y="146690"/>
                      <a:pt x="0" y="115941"/>
                    </a:cubicBezTo>
                    <a:lnTo>
                      <a:pt x="0" y="115941"/>
                    </a:lnTo>
                    <a:cubicBezTo>
                      <a:pt x="0" y="85191"/>
                      <a:pt x="12215" y="55701"/>
                      <a:pt x="33958" y="33958"/>
                    </a:cubicBezTo>
                    <a:cubicBezTo>
                      <a:pt x="55701" y="12215"/>
                      <a:pt x="85191" y="0"/>
                      <a:pt x="115941" y="0"/>
                    </a:cubicBezTo>
                    <a:close/>
                  </a:path>
                </a:pathLst>
              </a:custGeom>
              <a:solidFill>
                <a:srgbClr val="84D16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466402" cy="2699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34430">
              <a:off x="347869" y="830855"/>
              <a:ext cx="6817206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1733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FALSE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888933" cy="4888933"/>
          </a:xfrm>
          <a:custGeom>
            <a:avLst/>
            <a:gdLst/>
            <a:ahLst/>
            <a:cxnLst/>
            <a:rect l="l" t="t" r="r" b="b"/>
            <a:pathLst>
              <a:path w="4888933" h="4888933">
                <a:moveTo>
                  <a:pt x="0" y="0"/>
                </a:moveTo>
                <a:lnTo>
                  <a:pt x="4888933" y="0"/>
                </a:lnTo>
                <a:lnTo>
                  <a:pt x="4888933" y="4888933"/>
                </a:lnTo>
                <a:lnTo>
                  <a:pt x="0" y="4888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82439" y="1906749"/>
            <a:ext cx="16104925" cy="243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10"/>
              </a:lnSpc>
            </a:pPr>
            <a:r>
              <a:rPr lang="en-US" sz="6900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 year 7 says they feel anxious in crowded corridors and rush between lessons. What’s something you could do?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4449" y="1009650"/>
            <a:ext cx="41974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MULTIPLE CHOICE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89119" y="4885179"/>
            <a:ext cx="14628729" cy="909822"/>
            <a:chOff x="0" y="0"/>
            <a:chExt cx="3852834" cy="239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19" y="6678144"/>
            <a:ext cx="14628729" cy="909822"/>
            <a:chOff x="0" y="0"/>
            <a:chExt cx="3852834" cy="2396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5BBC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19" y="8348478"/>
            <a:ext cx="14628729" cy="909822"/>
            <a:chOff x="0" y="0"/>
            <a:chExt cx="3852834" cy="2396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FF81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6471" y="5016240"/>
            <a:ext cx="13894024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A. WALK WITH THEM BETWEEN CLASSES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65153" y="6809205"/>
            <a:ext cx="9557694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B. TELL THEM TO GET OVER 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55529" y="8470161"/>
            <a:ext cx="1077694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C. JUST IGNORE IT — IT’S NOT YOUR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888933" cy="4888933"/>
          </a:xfrm>
          <a:custGeom>
            <a:avLst/>
            <a:gdLst/>
            <a:ahLst/>
            <a:cxnLst/>
            <a:rect l="l" t="t" r="r" b="b"/>
            <a:pathLst>
              <a:path w="4888933" h="4888933">
                <a:moveTo>
                  <a:pt x="0" y="0"/>
                </a:moveTo>
                <a:lnTo>
                  <a:pt x="4888933" y="0"/>
                </a:lnTo>
                <a:lnTo>
                  <a:pt x="4888933" y="4888933"/>
                </a:lnTo>
                <a:lnTo>
                  <a:pt x="0" y="4888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82439" y="1725774"/>
            <a:ext cx="16104925" cy="285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4"/>
              </a:lnSpc>
            </a:pPr>
            <a:r>
              <a:rPr lang="en-US" sz="6300" dirty="0">
                <a:solidFill>
                  <a:srgbClr val="FEFEFE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 friend tells you they sometimes hurt themselves when they’re upset, but makes you promise not to tell. What should you do?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2439" y="1009650"/>
            <a:ext cx="41974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SCENARIO-BASED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89119" y="4885179"/>
            <a:ext cx="14628729" cy="909822"/>
            <a:chOff x="0" y="0"/>
            <a:chExt cx="3852834" cy="239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7BB7E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19" y="6678144"/>
            <a:ext cx="14628729" cy="909822"/>
            <a:chOff x="0" y="0"/>
            <a:chExt cx="3852834" cy="2396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EBDDD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19" y="8348478"/>
            <a:ext cx="14628729" cy="909822"/>
            <a:chOff x="0" y="0"/>
            <a:chExt cx="3852834" cy="2396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DDE9F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6471" y="5068627"/>
            <a:ext cx="1389402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u="none" strike="noStrike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A. KEEP THEIR SECRET TO PROTECT THEIR TRUST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35627" y="6856830"/>
            <a:ext cx="1413571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B. ENCOURAGE THEM TO SPEAK TO A TEACHER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90350" y="8530941"/>
            <a:ext cx="1343196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u="none" strike="noStrike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C. TALK TO A TRUSTED ADULT, EVEN IF THEY ASKED YOU NOT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96571" flipV="1">
            <a:off x="1618932" y="6841784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2"/>
                </a:moveTo>
                <a:lnTo>
                  <a:pt x="4488679" y="4833032"/>
                </a:lnTo>
                <a:lnTo>
                  <a:pt x="4488679" y="0"/>
                </a:lnTo>
                <a:lnTo>
                  <a:pt x="0" y="0"/>
                </a:lnTo>
                <a:lnTo>
                  <a:pt x="0" y="4833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4759878" flipV="1">
            <a:off x="14970628" y="-1387816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2"/>
                </a:moveTo>
                <a:lnTo>
                  <a:pt x="4488678" y="4833032"/>
                </a:lnTo>
                <a:lnTo>
                  <a:pt x="4488678" y="0"/>
                </a:lnTo>
                <a:lnTo>
                  <a:pt x="0" y="0"/>
                </a:lnTo>
                <a:lnTo>
                  <a:pt x="0" y="483303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81704">
            <a:off x="3131602" y="1197864"/>
            <a:ext cx="12024795" cy="7891272"/>
          </a:xfrm>
          <a:custGeom>
            <a:avLst/>
            <a:gdLst/>
            <a:ahLst/>
            <a:cxnLst/>
            <a:rect l="l" t="t" r="r" b="b"/>
            <a:pathLst>
              <a:path w="12024795" h="7891272">
                <a:moveTo>
                  <a:pt x="0" y="0"/>
                </a:moveTo>
                <a:lnTo>
                  <a:pt x="12024796" y="0"/>
                </a:lnTo>
                <a:lnTo>
                  <a:pt x="12024796" y="7891272"/>
                </a:lnTo>
                <a:lnTo>
                  <a:pt x="0" y="7891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 rot="-534430">
            <a:off x="3134601" y="1234300"/>
            <a:ext cx="5567745" cy="880426"/>
            <a:chOff x="0" y="0"/>
            <a:chExt cx="1466402" cy="2318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6402" cy="231882"/>
            </a:xfrm>
            <a:custGeom>
              <a:avLst/>
              <a:gdLst/>
              <a:ahLst/>
              <a:cxnLst/>
              <a:rect l="l" t="t" r="r" b="b"/>
              <a:pathLst>
                <a:path w="1466402" h="231882">
                  <a:moveTo>
                    <a:pt x="115941" y="0"/>
                  </a:moveTo>
                  <a:lnTo>
                    <a:pt x="1350461" y="0"/>
                  </a:lnTo>
                  <a:cubicBezTo>
                    <a:pt x="1381210" y="0"/>
                    <a:pt x="1410700" y="12215"/>
                    <a:pt x="1432444" y="33958"/>
                  </a:cubicBezTo>
                  <a:cubicBezTo>
                    <a:pt x="1454187" y="55701"/>
                    <a:pt x="1466402" y="85191"/>
                    <a:pt x="1466402" y="115941"/>
                  </a:cubicBezTo>
                  <a:lnTo>
                    <a:pt x="1466402" y="115941"/>
                  </a:lnTo>
                  <a:cubicBezTo>
                    <a:pt x="1466402" y="146690"/>
                    <a:pt x="1454187" y="176180"/>
                    <a:pt x="1432444" y="197924"/>
                  </a:cubicBezTo>
                  <a:cubicBezTo>
                    <a:pt x="1410700" y="219667"/>
                    <a:pt x="1381210" y="231882"/>
                    <a:pt x="1350461" y="231882"/>
                  </a:cubicBezTo>
                  <a:lnTo>
                    <a:pt x="115941" y="231882"/>
                  </a:lnTo>
                  <a:cubicBezTo>
                    <a:pt x="85191" y="231882"/>
                    <a:pt x="55701" y="219667"/>
                    <a:pt x="33958" y="197924"/>
                  </a:cubicBezTo>
                  <a:cubicBezTo>
                    <a:pt x="12215" y="176180"/>
                    <a:pt x="0" y="146690"/>
                    <a:pt x="0" y="115941"/>
                  </a:cubicBezTo>
                  <a:lnTo>
                    <a:pt x="0" y="115941"/>
                  </a:lnTo>
                  <a:cubicBezTo>
                    <a:pt x="0" y="85191"/>
                    <a:pt x="12215" y="55701"/>
                    <a:pt x="33958" y="33958"/>
                  </a:cubicBezTo>
                  <a:cubicBezTo>
                    <a:pt x="55701" y="12215"/>
                    <a:pt x="85191" y="0"/>
                    <a:pt x="115941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66402" cy="269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63271" y="2673806"/>
            <a:ext cx="10679459" cy="506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9"/>
              </a:lnSpc>
            </a:pPr>
            <a:r>
              <a:rPr lang="en-US" sz="7899">
                <a:solidFill>
                  <a:srgbClr val="173359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If someone tells you they’re being left out or ignored by others, it’s not a safeguarding issue.</a:t>
            </a:r>
          </a:p>
        </p:txBody>
      </p:sp>
      <p:sp>
        <p:nvSpPr>
          <p:cNvPr id="9" name="TextBox 9"/>
          <p:cNvSpPr txBox="1"/>
          <p:nvPr/>
        </p:nvSpPr>
        <p:spPr>
          <a:xfrm rot="-534430">
            <a:off x="3360546" y="1426978"/>
            <a:ext cx="511290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TRUE OR FALSE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724270" y="7844361"/>
            <a:ext cx="5636920" cy="1731885"/>
            <a:chOff x="0" y="0"/>
            <a:chExt cx="7515894" cy="2309180"/>
          </a:xfrm>
        </p:grpSpPr>
        <p:grpSp>
          <p:nvGrpSpPr>
            <p:cNvPr id="11" name="Group 11"/>
            <p:cNvGrpSpPr/>
            <p:nvPr/>
          </p:nvGrpSpPr>
          <p:grpSpPr>
            <a:xfrm rot="-534430">
              <a:off x="46117" y="567639"/>
              <a:ext cx="7423659" cy="1173902"/>
              <a:chOff x="0" y="0"/>
              <a:chExt cx="1466402" cy="23188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6402" cy="231882"/>
              </a:xfrm>
              <a:custGeom>
                <a:avLst/>
                <a:gdLst/>
                <a:ahLst/>
                <a:cxnLst/>
                <a:rect l="l" t="t" r="r" b="b"/>
                <a:pathLst>
                  <a:path w="1466402" h="231882">
                    <a:moveTo>
                      <a:pt x="115941" y="0"/>
                    </a:moveTo>
                    <a:lnTo>
                      <a:pt x="1350461" y="0"/>
                    </a:lnTo>
                    <a:cubicBezTo>
                      <a:pt x="1381210" y="0"/>
                      <a:pt x="1410700" y="12215"/>
                      <a:pt x="1432444" y="33958"/>
                    </a:cubicBezTo>
                    <a:cubicBezTo>
                      <a:pt x="1454187" y="55701"/>
                      <a:pt x="1466402" y="85191"/>
                      <a:pt x="1466402" y="115941"/>
                    </a:cubicBezTo>
                    <a:lnTo>
                      <a:pt x="1466402" y="115941"/>
                    </a:lnTo>
                    <a:cubicBezTo>
                      <a:pt x="1466402" y="146690"/>
                      <a:pt x="1454187" y="176180"/>
                      <a:pt x="1432444" y="197924"/>
                    </a:cubicBezTo>
                    <a:cubicBezTo>
                      <a:pt x="1410700" y="219667"/>
                      <a:pt x="1381210" y="231882"/>
                      <a:pt x="1350461" y="231882"/>
                    </a:cubicBezTo>
                    <a:lnTo>
                      <a:pt x="115941" y="231882"/>
                    </a:lnTo>
                    <a:cubicBezTo>
                      <a:pt x="85191" y="231882"/>
                      <a:pt x="55701" y="219667"/>
                      <a:pt x="33958" y="197924"/>
                    </a:cubicBezTo>
                    <a:cubicBezTo>
                      <a:pt x="12215" y="176180"/>
                      <a:pt x="0" y="146690"/>
                      <a:pt x="0" y="115941"/>
                    </a:cubicBezTo>
                    <a:lnTo>
                      <a:pt x="0" y="115941"/>
                    </a:lnTo>
                    <a:cubicBezTo>
                      <a:pt x="0" y="85191"/>
                      <a:pt x="12215" y="55701"/>
                      <a:pt x="33958" y="33958"/>
                    </a:cubicBezTo>
                    <a:cubicBezTo>
                      <a:pt x="55701" y="12215"/>
                      <a:pt x="85191" y="0"/>
                      <a:pt x="115941" y="0"/>
                    </a:cubicBezTo>
                    <a:close/>
                  </a:path>
                </a:pathLst>
              </a:custGeom>
              <a:solidFill>
                <a:srgbClr val="84D16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466402" cy="2699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34430">
              <a:off x="347869" y="830855"/>
              <a:ext cx="6817206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1733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FALSE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888933" cy="4888933"/>
          </a:xfrm>
          <a:custGeom>
            <a:avLst/>
            <a:gdLst/>
            <a:ahLst/>
            <a:cxnLst/>
            <a:rect l="l" t="t" r="r" b="b"/>
            <a:pathLst>
              <a:path w="4888933" h="4888933">
                <a:moveTo>
                  <a:pt x="0" y="0"/>
                </a:moveTo>
                <a:lnTo>
                  <a:pt x="4888933" y="0"/>
                </a:lnTo>
                <a:lnTo>
                  <a:pt x="4888933" y="4888933"/>
                </a:lnTo>
                <a:lnTo>
                  <a:pt x="0" y="4888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82439" y="1725774"/>
            <a:ext cx="16104925" cy="285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4"/>
              </a:lnSpc>
            </a:pPr>
            <a:r>
              <a:rPr lang="en-US" sz="6300">
                <a:solidFill>
                  <a:srgbClr val="FEFEFE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 Year 7 says, “I’ve got no one to talk to.” What’s one thing you can do as a Transition Ambassador?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2439" y="1009650"/>
            <a:ext cx="41974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SCENARIO-BASED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89119" y="4885179"/>
            <a:ext cx="14628729" cy="909822"/>
            <a:chOff x="0" y="0"/>
            <a:chExt cx="3852834" cy="239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7BB7E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19" y="6678144"/>
            <a:ext cx="14628729" cy="909822"/>
            <a:chOff x="0" y="0"/>
            <a:chExt cx="3852834" cy="2396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EBDDD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19" y="8348478"/>
            <a:ext cx="14628729" cy="909822"/>
            <a:chOff x="0" y="0"/>
            <a:chExt cx="3852834" cy="2396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DDE9F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852834" cy="28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6471" y="5068627"/>
            <a:ext cx="1389402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A. TELL THEM THEY NEED TO SPEAK TO SOMEONE ELSE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35627" y="6909218"/>
            <a:ext cx="1413571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u="none" strike="noStrike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B. CHANGE THE SUBJECT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70562" y="8531926"/>
            <a:ext cx="136658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C</a:t>
            </a:r>
            <a:r>
              <a:rPr lang="en-US" sz="3200" b="1" u="none" strike="noStrike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 BE SOMEONE THEY CAN TALK TO FOR A 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9610" y="2953109"/>
            <a:ext cx="5736067" cy="5736067"/>
          </a:xfrm>
          <a:custGeom>
            <a:avLst/>
            <a:gdLst/>
            <a:ahLst/>
            <a:cxnLst/>
            <a:rect l="l" t="t" r="r" b="b"/>
            <a:pathLst>
              <a:path w="5736067" h="5736067">
                <a:moveTo>
                  <a:pt x="0" y="0"/>
                </a:moveTo>
                <a:lnTo>
                  <a:pt x="5736066" y="0"/>
                </a:lnTo>
                <a:lnTo>
                  <a:pt x="5736066" y="5736067"/>
                </a:lnTo>
                <a:lnTo>
                  <a:pt x="0" y="573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164653" y="1057275"/>
            <a:ext cx="11695388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15"/>
              </a:lnSpc>
              <a:spcBef>
                <a:spcPct val="0"/>
              </a:spcBef>
            </a:pPr>
            <a:r>
              <a:rPr lang="en-US" sz="9500" b="1" u="none" strike="noStrike">
                <a:solidFill>
                  <a:srgbClr val="0F0F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Group Agreement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64653" y="2726522"/>
            <a:ext cx="10214104" cy="1828800"/>
            <a:chOff x="0" y="0"/>
            <a:chExt cx="13618806" cy="2438400"/>
          </a:xfrm>
        </p:grpSpPr>
        <p:sp>
          <p:nvSpPr>
            <p:cNvPr id="5" name="TextBox 5"/>
            <p:cNvSpPr txBox="1"/>
            <p:nvPr/>
          </p:nvSpPr>
          <p:spPr>
            <a:xfrm>
              <a:off x="1265025" y="231775"/>
              <a:ext cx="9353963" cy="83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RESPECTFUL SPACES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6437" cy="244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200"/>
                </a:lnSpc>
              </a:pPr>
              <a:r>
                <a:rPr lang="en-US" sz="120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65025" y="1017905"/>
              <a:ext cx="12353780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Assistant"/>
                  <a:ea typeface="Assistant"/>
                  <a:cs typeface="Assistant"/>
                  <a:sym typeface="Assistant"/>
                </a:rPr>
                <a:t>What’s said in the room stays in room. Degrees of confidentiality. Be mindful of what others might be thinking or feeling.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269765"/>
            <a:ext cx="10350057" cy="1828800"/>
            <a:chOff x="0" y="0"/>
            <a:chExt cx="13800076" cy="2438400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354242" cy="244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00"/>
                </a:lnSpc>
              </a:pPr>
              <a:r>
                <a:rPr lang="en-US" sz="120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20958" y="231775"/>
              <a:ext cx="8952150" cy="83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4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RESPECTFUL SPEAKING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20958" y="1017905"/>
              <a:ext cx="12279118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ssistant"/>
                  <a:ea typeface="Assistant"/>
                  <a:cs typeface="Assistant"/>
                  <a:sym typeface="Assistant"/>
                </a:rPr>
                <a:t>Speak openly and honestly without judging.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4807248"/>
            <a:ext cx="9940547" cy="1828800"/>
            <a:chOff x="0" y="0"/>
            <a:chExt cx="13254063" cy="243840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1354242" cy="244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00"/>
                </a:lnSpc>
              </a:pPr>
              <a:r>
                <a:rPr lang="en-US" sz="120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20958" y="305867"/>
              <a:ext cx="8952150" cy="83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4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RESPECTFUL LISTENING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20958" y="1091997"/>
              <a:ext cx="11733104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ssistant"/>
                  <a:ea typeface="Assistant"/>
                  <a:cs typeface="Assistant"/>
                  <a:sym typeface="Assistant"/>
                </a:rPr>
                <a:t>Listen to what other people have to say - even if you don’t agree with them.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96571" flipV="1">
            <a:off x="45585" y="6841784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2"/>
                </a:moveTo>
                <a:lnTo>
                  <a:pt x="4488679" y="4833032"/>
                </a:lnTo>
                <a:lnTo>
                  <a:pt x="4488679" y="0"/>
                </a:lnTo>
                <a:lnTo>
                  <a:pt x="0" y="0"/>
                </a:lnTo>
                <a:lnTo>
                  <a:pt x="0" y="4833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4759878" flipV="1">
            <a:off x="14773959" y="-1360420"/>
            <a:ext cx="4488679" cy="4833032"/>
          </a:xfrm>
          <a:custGeom>
            <a:avLst/>
            <a:gdLst/>
            <a:ahLst/>
            <a:cxnLst/>
            <a:rect l="l" t="t" r="r" b="b"/>
            <a:pathLst>
              <a:path w="4488679" h="4833032">
                <a:moveTo>
                  <a:pt x="0" y="4833033"/>
                </a:moveTo>
                <a:lnTo>
                  <a:pt x="4488679" y="4833033"/>
                </a:lnTo>
                <a:lnTo>
                  <a:pt x="4488679" y="0"/>
                </a:lnTo>
                <a:lnTo>
                  <a:pt x="0" y="0"/>
                </a:lnTo>
                <a:lnTo>
                  <a:pt x="0" y="483303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81704">
            <a:off x="3131602" y="1197864"/>
            <a:ext cx="12024795" cy="7891272"/>
          </a:xfrm>
          <a:custGeom>
            <a:avLst/>
            <a:gdLst/>
            <a:ahLst/>
            <a:cxnLst/>
            <a:rect l="l" t="t" r="r" b="b"/>
            <a:pathLst>
              <a:path w="12024795" h="7891272">
                <a:moveTo>
                  <a:pt x="0" y="0"/>
                </a:moveTo>
                <a:lnTo>
                  <a:pt x="12024796" y="0"/>
                </a:lnTo>
                <a:lnTo>
                  <a:pt x="12024796" y="7891272"/>
                </a:lnTo>
                <a:lnTo>
                  <a:pt x="0" y="7891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 rot="-534430">
            <a:off x="3134601" y="1234300"/>
            <a:ext cx="5567745" cy="880426"/>
            <a:chOff x="0" y="0"/>
            <a:chExt cx="1466402" cy="2318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6402" cy="231882"/>
            </a:xfrm>
            <a:custGeom>
              <a:avLst/>
              <a:gdLst/>
              <a:ahLst/>
              <a:cxnLst/>
              <a:rect l="l" t="t" r="r" b="b"/>
              <a:pathLst>
                <a:path w="1466402" h="231882">
                  <a:moveTo>
                    <a:pt x="115941" y="0"/>
                  </a:moveTo>
                  <a:lnTo>
                    <a:pt x="1350461" y="0"/>
                  </a:lnTo>
                  <a:cubicBezTo>
                    <a:pt x="1381210" y="0"/>
                    <a:pt x="1410700" y="12215"/>
                    <a:pt x="1432444" y="33958"/>
                  </a:cubicBezTo>
                  <a:cubicBezTo>
                    <a:pt x="1454187" y="55701"/>
                    <a:pt x="1466402" y="85191"/>
                    <a:pt x="1466402" y="115941"/>
                  </a:cubicBezTo>
                  <a:lnTo>
                    <a:pt x="1466402" y="115941"/>
                  </a:lnTo>
                  <a:cubicBezTo>
                    <a:pt x="1466402" y="146690"/>
                    <a:pt x="1454187" y="176180"/>
                    <a:pt x="1432444" y="197924"/>
                  </a:cubicBezTo>
                  <a:cubicBezTo>
                    <a:pt x="1410700" y="219667"/>
                    <a:pt x="1381210" y="231882"/>
                    <a:pt x="1350461" y="231882"/>
                  </a:cubicBezTo>
                  <a:lnTo>
                    <a:pt x="115941" y="231882"/>
                  </a:lnTo>
                  <a:cubicBezTo>
                    <a:pt x="85191" y="231882"/>
                    <a:pt x="55701" y="219667"/>
                    <a:pt x="33958" y="197924"/>
                  </a:cubicBezTo>
                  <a:cubicBezTo>
                    <a:pt x="12215" y="176180"/>
                    <a:pt x="0" y="146690"/>
                    <a:pt x="0" y="115941"/>
                  </a:cubicBezTo>
                  <a:lnTo>
                    <a:pt x="0" y="115941"/>
                  </a:lnTo>
                  <a:cubicBezTo>
                    <a:pt x="0" y="85191"/>
                    <a:pt x="12215" y="55701"/>
                    <a:pt x="33958" y="33958"/>
                  </a:cubicBezTo>
                  <a:cubicBezTo>
                    <a:pt x="55701" y="12215"/>
                    <a:pt x="85191" y="0"/>
                    <a:pt x="115941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66402" cy="269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63271" y="2692856"/>
            <a:ext cx="10561458" cy="5743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>
                <a:solidFill>
                  <a:srgbClr val="173359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If someone looks sad or stressed but says they're “fine,” there's nothing you can do.</a:t>
            </a:r>
          </a:p>
        </p:txBody>
      </p:sp>
      <p:sp>
        <p:nvSpPr>
          <p:cNvPr id="9" name="TextBox 9"/>
          <p:cNvSpPr txBox="1"/>
          <p:nvPr/>
        </p:nvSpPr>
        <p:spPr>
          <a:xfrm rot="-534430">
            <a:off x="3360546" y="1426978"/>
            <a:ext cx="511290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TRUE OR FALSE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724270" y="7844361"/>
            <a:ext cx="5636920" cy="1731885"/>
            <a:chOff x="0" y="0"/>
            <a:chExt cx="7515894" cy="2309180"/>
          </a:xfrm>
        </p:grpSpPr>
        <p:grpSp>
          <p:nvGrpSpPr>
            <p:cNvPr id="11" name="Group 11"/>
            <p:cNvGrpSpPr/>
            <p:nvPr/>
          </p:nvGrpSpPr>
          <p:grpSpPr>
            <a:xfrm rot="-534430">
              <a:off x="46117" y="567639"/>
              <a:ext cx="7423659" cy="1173902"/>
              <a:chOff x="0" y="0"/>
              <a:chExt cx="1466402" cy="23188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6402" cy="231882"/>
              </a:xfrm>
              <a:custGeom>
                <a:avLst/>
                <a:gdLst/>
                <a:ahLst/>
                <a:cxnLst/>
                <a:rect l="l" t="t" r="r" b="b"/>
                <a:pathLst>
                  <a:path w="1466402" h="231882">
                    <a:moveTo>
                      <a:pt x="115941" y="0"/>
                    </a:moveTo>
                    <a:lnTo>
                      <a:pt x="1350461" y="0"/>
                    </a:lnTo>
                    <a:cubicBezTo>
                      <a:pt x="1381210" y="0"/>
                      <a:pt x="1410700" y="12215"/>
                      <a:pt x="1432444" y="33958"/>
                    </a:cubicBezTo>
                    <a:cubicBezTo>
                      <a:pt x="1454187" y="55701"/>
                      <a:pt x="1466402" y="85191"/>
                      <a:pt x="1466402" y="115941"/>
                    </a:cubicBezTo>
                    <a:lnTo>
                      <a:pt x="1466402" y="115941"/>
                    </a:lnTo>
                    <a:cubicBezTo>
                      <a:pt x="1466402" y="146690"/>
                      <a:pt x="1454187" y="176180"/>
                      <a:pt x="1432444" y="197924"/>
                    </a:cubicBezTo>
                    <a:cubicBezTo>
                      <a:pt x="1410700" y="219667"/>
                      <a:pt x="1381210" y="231882"/>
                      <a:pt x="1350461" y="231882"/>
                    </a:cubicBezTo>
                    <a:lnTo>
                      <a:pt x="115941" y="231882"/>
                    </a:lnTo>
                    <a:cubicBezTo>
                      <a:pt x="85191" y="231882"/>
                      <a:pt x="55701" y="219667"/>
                      <a:pt x="33958" y="197924"/>
                    </a:cubicBezTo>
                    <a:cubicBezTo>
                      <a:pt x="12215" y="176180"/>
                      <a:pt x="0" y="146690"/>
                      <a:pt x="0" y="115941"/>
                    </a:cubicBezTo>
                    <a:lnTo>
                      <a:pt x="0" y="115941"/>
                    </a:lnTo>
                    <a:cubicBezTo>
                      <a:pt x="0" y="85191"/>
                      <a:pt x="12215" y="55701"/>
                      <a:pt x="33958" y="33958"/>
                    </a:cubicBezTo>
                    <a:cubicBezTo>
                      <a:pt x="55701" y="12215"/>
                      <a:pt x="85191" y="0"/>
                      <a:pt x="115941" y="0"/>
                    </a:cubicBezTo>
                    <a:close/>
                  </a:path>
                </a:pathLst>
              </a:custGeom>
              <a:solidFill>
                <a:srgbClr val="84D16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466402" cy="2699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34430">
              <a:off x="347869" y="830855"/>
              <a:ext cx="6817206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1733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FALSE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888933" cy="4888933"/>
          </a:xfrm>
          <a:custGeom>
            <a:avLst/>
            <a:gdLst/>
            <a:ahLst/>
            <a:cxnLst/>
            <a:rect l="l" t="t" r="r" b="b"/>
            <a:pathLst>
              <a:path w="4888933" h="4888933">
                <a:moveTo>
                  <a:pt x="0" y="0"/>
                </a:moveTo>
                <a:lnTo>
                  <a:pt x="4888933" y="0"/>
                </a:lnTo>
                <a:lnTo>
                  <a:pt x="4888933" y="4888933"/>
                </a:lnTo>
                <a:lnTo>
                  <a:pt x="0" y="4888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82439" y="1925799"/>
            <a:ext cx="16104925" cy="254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720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Someone says, “I just feel like I can’t cope anymore.” What’s one thing you shouldn’t do?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4449" y="1009650"/>
            <a:ext cx="41974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173359"/>
                </a:solidFill>
                <a:latin typeface="Arimo Bold"/>
                <a:ea typeface="Arimo Bold"/>
                <a:cs typeface="Arimo Bold"/>
                <a:sym typeface="Arimo Bold"/>
              </a:rPr>
              <a:t>MULTIPLE CHOICE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89119" y="4885179"/>
            <a:ext cx="14628729" cy="909822"/>
            <a:chOff x="0" y="0"/>
            <a:chExt cx="3852834" cy="239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84D16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19" y="6678144"/>
            <a:ext cx="14628729" cy="909822"/>
            <a:chOff x="0" y="0"/>
            <a:chExt cx="3852834" cy="2396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5BBC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19" y="8348478"/>
            <a:ext cx="14628729" cy="909822"/>
            <a:chOff x="0" y="0"/>
            <a:chExt cx="3852834" cy="2396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2834" cy="239624"/>
            </a:xfrm>
            <a:custGeom>
              <a:avLst/>
              <a:gdLst/>
              <a:ahLst/>
              <a:cxnLst/>
              <a:rect l="l" t="t" r="r" b="b"/>
              <a:pathLst>
                <a:path w="3852834" h="239624">
                  <a:moveTo>
                    <a:pt x="47630" y="0"/>
                  </a:moveTo>
                  <a:lnTo>
                    <a:pt x="3805204" y="0"/>
                  </a:lnTo>
                  <a:cubicBezTo>
                    <a:pt x="3817836" y="0"/>
                    <a:pt x="3829951" y="5018"/>
                    <a:pt x="3838884" y="13951"/>
                  </a:cubicBezTo>
                  <a:cubicBezTo>
                    <a:pt x="3847816" y="22883"/>
                    <a:pt x="3852834" y="34998"/>
                    <a:pt x="3852834" y="47630"/>
                  </a:cubicBezTo>
                  <a:lnTo>
                    <a:pt x="3852834" y="191994"/>
                  </a:lnTo>
                  <a:cubicBezTo>
                    <a:pt x="3852834" y="204626"/>
                    <a:pt x="3847816" y="216741"/>
                    <a:pt x="3838884" y="225673"/>
                  </a:cubicBezTo>
                  <a:cubicBezTo>
                    <a:pt x="3829951" y="234606"/>
                    <a:pt x="3817836" y="239624"/>
                    <a:pt x="3805204" y="239624"/>
                  </a:cubicBezTo>
                  <a:lnTo>
                    <a:pt x="47630" y="239624"/>
                  </a:lnTo>
                  <a:cubicBezTo>
                    <a:pt x="34998" y="239624"/>
                    <a:pt x="22883" y="234606"/>
                    <a:pt x="13951" y="225673"/>
                  </a:cubicBezTo>
                  <a:cubicBezTo>
                    <a:pt x="5018" y="216741"/>
                    <a:pt x="0" y="204626"/>
                    <a:pt x="0" y="191994"/>
                  </a:cubicBezTo>
                  <a:lnTo>
                    <a:pt x="0" y="47630"/>
                  </a:lnTo>
                  <a:cubicBezTo>
                    <a:pt x="0" y="34998"/>
                    <a:pt x="5018" y="22883"/>
                    <a:pt x="13951" y="13951"/>
                  </a:cubicBezTo>
                  <a:cubicBezTo>
                    <a:pt x="22883" y="5018"/>
                    <a:pt x="34998" y="0"/>
                    <a:pt x="47630" y="0"/>
                  </a:cubicBezTo>
                  <a:close/>
                </a:path>
              </a:pathLst>
            </a:custGeom>
            <a:solidFill>
              <a:srgbClr val="FF816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52834" cy="277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6471" y="5016240"/>
            <a:ext cx="13894024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A. PROMISE TO KEEP IT A SECRET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08353" y="6809205"/>
            <a:ext cx="1007129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B. STAY CALM AND HELP THEM SPEAK TO AN ADULT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55529" y="8470161"/>
            <a:ext cx="1077694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C. REMIND THEM THEY’RE NOT ALONE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3800" y="2768638"/>
            <a:ext cx="10281414" cy="6081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5"/>
              </a:lnSpc>
            </a:pPr>
            <a:r>
              <a:rPr lang="en-US" sz="6300" dirty="0">
                <a:solidFill>
                  <a:srgbClr val="FEFEFE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write the names of 3 adults in school you would feel comfortable going to if:</a:t>
            </a:r>
          </a:p>
          <a:p>
            <a:pPr marL="1036309" lvl="1" indent="-518154" algn="l">
              <a:lnSpc>
                <a:spcPts val="6959"/>
              </a:lnSpc>
              <a:buFont typeface="Arial"/>
              <a:buChar char="•"/>
            </a:pPr>
            <a:r>
              <a:rPr lang="en-US" sz="4799" dirty="0" err="1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YOu</a:t>
            </a:r>
            <a:r>
              <a:rPr lang="en-US" sz="4799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 were worried about a friend</a:t>
            </a:r>
          </a:p>
          <a:p>
            <a:pPr marL="1036309" lvl="1" indent="-518154" algn="l">
              <a:lnSpc>
                <a:spcPts val="6959"/>
              </a:lnSpc>
              <a:buFont typeface="Arial"/>
              <a:buChar char="•"/>
            </a:pPr>
            <a:r>
              <a:rPr lang="en-US" sz="4799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you needed support or advice</a:t>
            </a:r>
          </a:p>
          <a:p>
            <a:pPr marL="1036309" lvl="1" indent="-518154" algn="l">
              <a:lnSpc>
                <a:spcPts val="6959"/>
              </a:lnSpc>
              <a:buFont typeface="Arial"/>
              <a:buChar char="•"/>
            </a:pPr>
            <a:r>
              <a:rPr lang="en-US" sz="4799" dirty="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Something didn’t feel right</a:t>
            </a:r>
          </a:p>
        </p:txBody>
      </p:sp>
      <p:sp>
        <p:nvSpPr>
          <p:cNvPr id="3" name="Freeform 3"/>
          <p:cNvSpPr/>
          <p:nvPr/>
        </p:nvSpPr>
        <p:spPr>
          <a:xfrm>
            <a:off x="13082542" y="3121358"/>
            <a:ext cx="4176758" cy="5988184"/>
          </a:xfrm>
          <a:custGeom>
            <a:avLst/>
            <a:gdLst/>
            <a:ahLst/>
            <a:cxnLst/>
            <a:rect l="l" t="t" r="r" b="b"/>
            <a:pathLst>
              <a:path w="4176758" h="5988184">
                <a:moveTo>
                  <a:pt x="0" y="0"/>
                </a:moveTo>
                <a:lnTo>
                  <a:pt x="4176758" y="0"/>
                </a:lnTo>
                <a:lnTo>
                  <a:pt x="4176758" y="5988184"/>
                </a:lnTo>
                <a:lnTo>
                  <a:pt x="0" y="59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683800" y="947915"/>
            <a:ext cx="13597927" cy="161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095"/>
              </a:lnSpc>
              <a:spcBef>
                <a:spcPct val="0"/>
              </a:spcBef>
            </a:pPr>
            <a:r>
              <a:rPr lang="en-US" sz="9353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MY THREE TRUSTED ADULTS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EA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5FA9D-FC99-6136-DBD1-2036C37F7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ADCC423-11F5-6812-362F-037B4FD26966}"/>
              </a:ext>
            </a:extLst>
          </p:cNvPr>
          <p:cNvSpPr txBox="1"/>
          <p:nvPr/>
        </p:nvSpPr>
        <p:spPr>
          <a:xfrm>
            <a:off x="914400" y="2476500"/>
            <a:ext cx="16230600" cy="36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3"/>
              </a:lnSpc>
            </a:pPr>
            <a:r>
              <a:rPr lang="en-US" sz="13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That One Thing</a:t>
            </a:r>
          </a:p>
        </p:txBody>
      </p:sp>
    </p:spTree>
    <p:extLst>
      <p:ext uri="{BB962C8B-B14F-4D97-AF65-F5344CB8AC3E}">
        <p14:creationId xmlns:p14="http://schemas.microsoft.com/office/powerpoint/2010/main" val="10667702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E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3618" y="2145756"/>
            <a:ext cx="3329976" cy="3329976"/>
            <a:chOff x="0" y="0"/>
            <a:chExt cx="4439968" cy="4439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9968" cy="4439968"/>
            </a:xfrm>
            <a:custGeom>
              <a:avLst/>
              <a:gdLst/>
              <a:ahLst/>
              <a:cxnLst/>
              <a:rect l="l" t="t" r="r" b="b"/>
              <a:pathLst>
                <a:path w="4439968" h="4439968">
                  <a:moveTo>
                    <a:pt x="0" y="0"/>
                  </a:moveTo>
                  <a:lnTo>
                    <a:pt x="4439968" y="0"/>
                  </a:lnTo>
                  <a:lnTo>
                    <a:pt x="4439968" y="4439968"/>
                  </a:lnTo>
                  <a:lnTo>
                    <a:pt x="0" y="4439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2164" y="1484934"/>
              <a:ext cx="2975641" cy="1772131"/>
            </a:xfrm>
            <a:custGeom>
              <a:avLst/>
              <a:gdLst/>
              <a:ahLst/>
              <a:cxnLst/>
              <a:rect l="l" t="t" r="r" b="b"/>
              <a:pathLst>
                <a:path w="2975641" h="1772131">
                  <a:moveTo>
                    <a:pt x="0" y="0"/>
                  </a:moveTo>
                  <a:lnTo>
                    <a:pt x="2975640" y="0"/>
                  </a:lnTo>
                  <a:lnTo>
                    <a:pt x="2975640" y="1772131"/>
                  </a:lnTo>
                  <a:lnTo>
                    <a:pt x="0" y="1772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663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9394" y="2232321"/>
            <a:ext cx="3329976" cy="3329976"/>
            <a:chOff x="0" y="0"/>
            <a:chExt cx="4439968" cy="44399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9968" cy="4439968"/>
            </a:xfrm>
            <a:custGeom>
              <a:avLst/>
              <a:gdLst/>
              <a:ahLst/>
              <a:cxnLst/>
              <a:rect l="l" t="t" r="r" b="b"/>
              <a:pathLst>
                <a:path w="4439968" h="4439968">
                  <a:moveTo>
                    <a:pt x="0" y="0"/>
                  </a:moveTo>
                  <a:lnTo>
                    <a:pt x="4439968" y="0"/>
                  </a:lnTo>
                  <a:lnTo>
                    <a:pt x="4439968" y="4439968"/>
                  </a:lnTo>
                  <a:lnTo>
                    <a:pt x="0" y="4439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 flipV="1">
              <a:off x="1381698" y="2783965"/>
              <a:ext cx="1676572" cy="522921"/>
            </a:xfrm>
            <a:custGeom>
              <a:avLst/>
              <a:gdLst/>
              <a:ahLst/>
              <a:cxnLst/>
              <a:rect l="l" t="t" r="r" b="b"/>
              <a:pathLst>
                <a:path w="1676572" h="522921">
                  <a:moveTo>
                    <a:pt x="0" y="522921"/>
                  </a:moveTo>
                  <a:lnTo>
                    <a:pt x="1676572" y="522921"/>
                  </a:lnTo>
                  <a:lnTo>
                    <a:pt x="1676572" y="0"/>
                  </a:lnTo>
                  <a:lnTo>
                    <a:pt x="0" y="0"/>
                  </a:lnTo>
                  <a:lnTo>
                    <a:pt x="0" y="522921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9317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86539" y="1591852"/>
              <a:ext cx="2066890" cy="630402"/>
            </a:xfrm>
            <a:custGeom>
              <a:avLst/>
              <a:gdLst/>
              <a:ahLst/>
              <a:cxnLst/>
              <a:rect l="l" t="t" r="r" b="b"/>
              <a:pathLst>
                <a:path w="2066890" h="630402">
                  <a:moveTo>
                    <a:pt x="0" y="0"/>
                  </a:moveTo>
                  <a:lnTo>
                    <a:pt x="2066890" y="0"/>
                  </a:lnTo>
                  <a:lnTo>
                    <a:pt x="2066890" y="630402"/>
                  </a:lnTo>
                  <a:lnTo>
                    <a:pt x="0" y="630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02907" y="2232321"/>
            <a:ext cx="3417665" cy="3503106"/>
            <a:chOff x="0" y="0"/>
            <a:chExt cx="4556886" cy="46708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56886" cy="4670809"/>
            </a:xfrm>
            <a:custGeom>
              <a:avLst/>
              <a:gdLst/>
              <a:ahLst/>
              <a:cxnLst/>
              <a:rect l="l" t="t" r="r" b="b"/>
              <a:pathLst>
                <a:path w="4556886" h="4670809">
                  <a:moveTo>
                    <a:pt x="0" y="0"/>
                  </a:moveTo>
                  <a:lnTo>
                    <a:pt x="4556886" y="0"/>
                  </a:lnTo>
                  <a:lnTo>
                    <a:pt x="4556886" y="4670809"/>
                  </a:lnTo>
                  <a:lnTo>
                    <a:pt x="0" y="4670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76333" t="-11869" r="-13000" b="-7284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26415" y="1631093"/>
              <a:ext cx="2469978" cy="1565348"/>
            </a:xfrm>
            <a:custGeom>
              <a:avLst/>
              <a:gdLst/>
              <a:ahLst/>
              <a:cxnLst/>
              <a:rect l="l" t="t" r="r" b="b"/>
              <a:pathLst>
                <a:path w="2469978" h="1565348">
                  <a:moveTo>
                    <a:pt x="0" y="0"/>
                  </a:moveTo>
                  <a:lnTo>
                    <a:pt x="2469978" y="0"/>
                  </a:lnTo>
                  <a:lnTo>
                    <a:pt x="2469978" y="1565348"/>
                  </a:lnTo>
                  <a:lnTo>
                    <a:pt x="0" y="156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504110" y="2145756"/>
            <a:ext cx="3329976" cy="3329976"/>
            <a:chOff x="0" y="0"/>
            <a:chExt cx="4439968" cy="44399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39968" cy="4439968"/>
            </a:xfrm>
            <a:custGeom>
              <a:avLst/>
              <a:gdLst/>
              <a:ahLst/>
              <a:cxnLst/>
              <a:rect l="l" t="t" r="r" b="b"/>
              <a:pathLst>
                <a:path w="4439968" h="4439968">
                  <a:moveTo>
                    <a:pt x="0" y="0"/>
                  </a:moveTo>
                  <a:lnTo>
                    <a:pt x="4439968" y="0"/>
                  </a:lnTo>
                  <a:lnTo>
                    <a:pt x="4439968" y="4439968"/>
                  </a:lnTo>
                  <a:lnTo>
                    <a:pt x="0" y="4439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999984" y="1657333"/>
              <a:ext cx="2440000" cy="1470100"/>
            </a:xfrm>
            <a:custGeom>
              <a:avLst/>
              <a:gdLst/>
              <a:ahLst/>
              <a:cxnLst/>
              <a:rect l="l" t="t" r="r" b="b"/>
              <a:pathLst>
                <a:path w="2440000" h="1470100">
                  <a:moveTo>
                    <a:pt x="0" y="0"/>
                  </a:moveTo>
                  <a:lnTo>
                    <a:pt x="2440000" y="0"/>
                  </a:lnTo>
                  <a:lnTo>
                    <a:pt x="2440000" y="1470100"/>
                  </a:lnTo>
                  <a:lnTo>
                    <a:pt x="0" y="1470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253145" y="6282740"/>
            <a:ext cx="12299525" cy="143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18"/>
              </a:lnSpc>
              <a:spcBef>
                <a:spcPct val="0"/>
              </a:spcBef>
            </a:pPr>
            <a:r>
              <a:rPr lang="en-US" sz="8370" u="none" spc="83">
                <a:solidFill>
                  <a:srgbClr val="FEFEFE"/>
                </a:solidFill>
                <a:latin typeface="Lilita One"/>
                <a:ea typeface="Lilita One"/>
                <a:cs typeface="Lilita One"/>
                <a:sym typeface="Lilita One"/>
              </a:rPr>
              <a:t>HELP US IMPROVE!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27695" y="8200485"/>
            <a:ext cx="10350425" cy="70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8"/>
              </a:lnSpc>
              <a:spcBef>
                <a:spcPct val="0"/>
              </a:spcBef>
            </a:pPr>
            <a:r>
              <a:rPr lang="en-US" sz="4177" b="1" spc="472">
                <a:solidFill>
                  <a:srgbClr val="FEFEFE"/>
                </a:solidFill>
                <a:latin typeface="Nunito Bold Bold"/>
                <a:ea typeface="Nunito Bold Bold"/>
                <a:cs typeface="Nunito Bold Bold"/>
                <a:sym typeface="Nunito Bold Bold"/>
              </a:rPr>
              <a:t>WE WANT YOUR FEEDBACK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1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7565" y="4147572"/>
            <a:ext cx="15812871" cy="287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00"/>
              </a:lnSpc>
            </a:pPr>
            <a:r>
              <a:rPr lang="en-US" sz="20100" b="1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Ice-breaker</a:t>
            </a:r>
          </a:p>
        </p:txBody>
      </p:sp>
      <p:sp>
        <p:nvSpPr>
          <p:cNvPr id="3" name="Freeform 3"/>
          <p:cNvSpPr/>
          <p:nvPr/>
        </p:nvSpPr>
        <p:spPr>
          <a:xfrm rot="-168354">
            <a:off x="6528704" y="1375477"/>
            <a:ext cx="4588706" cy="2127491"/>
          </a:xfrm>
          <a:custGeom>
            <a:avLst/>
            <a:gdLst/>
            <a:ahLst/>
            <a:cxnLst/>
            <a:rect l="l" t="t" r="r" b="b"/>
            <a:pathLst>
              <a:path w="4588706" h="2127491">
                <a:moveTo>
                  <a:pt x="0" y="0"/>
                </a:moveTo>
                <a:lnTo>
                  <a:pt x="4588707" y="0"/>
                </a:lnTo>
                <a:lnTo>
                  <a:pt x="4588707" y="2127492"/>
                </a:lnTo>
                <a:lnTo>
                  <a:pt x="0" y="2127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256760" y="3503926"/>
          <a:ext cx="15774480" cy="4638675"/>
        </p:xfrm>
        <a:graphic>
          <a:graphicData uri="http://schemas.openxmlformats.org/drawingml/2006/table">
            <a:tbl>
              <a:tblPr/>
              <a:tblGrid>
                <a:gridCol w="3943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3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3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62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62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2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5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422925" y="3686373"/>
            <a:ext cx="15400858" cy="4054706"/>
            <a:chOff x="0" y="0"/>
            <a:chExt cx="20534477" cy="5406274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4819020" cy="1734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b="1">
                  <a:solidFill>
                    <a:srgbClr val="FF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nervous about moving to secondary school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238486" y="225425"/>
              <a:ext cx="4819020" cy="11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D5129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Had a brother or sister already at the school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476971" y="-66675"/>
              <a:ext cx="4819020" cy="1734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FF914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excited to try new subjects like science or drama.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715457" y="-66675"/>
              <a:ext cx="4819020" cy="1734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4A8C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Met someone kind or helpful on their first day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48546"/>
              <a:ext cx="4819020" cy="1734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8F41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Was the only one from their primary going to their new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255866"/>
              <a:ext cx="4819020" cy="11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28CB38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worried about getting lost at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38486" y="2240646"/>
              <a:ext cx="4819020" cy="11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4A8C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looking forward to making new friends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476971" y="2240646"/>
              <a:ext cx="4819020" cy="11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D1C418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excited to wear their new uniform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715457" y="1948546"/>
              <a:ext cx="4819020" cy="1734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FB3B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nervous about travelling to school on their own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38486" y="4251478"/>
              <a:ext cx="4819020" cy="11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E01821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Felt sad about leaving their primary school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476971" y="4255866"/>
              <a:ext cx="4819020" cy="11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202F2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worried about break or lunchtime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715457" y="4255866"/>
              <a:ext cx="4819020" cy="11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u="none" strike="noStrike">
                  <a:solidFill>
                    <a:srgbClr val="002EF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Was excited to start secondary school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-293979">
            <a:off x="12103426" y="781248"/>
            <a:ext cx="4453382" cy="2137623"/>
          </a:xfrm>
          <a:custGeom>
            <a:avLst/>
            <a:gdLst/>
            <a:ahLst/>
            <a:cxnLst/>
            <a:rect l="l" t="t" r="r" b="b"/>
            <a:pathLst>
              <a:path w="4453382" h="2137623">
                <a:moveTo>
                  <a:pt x="0" y="0"/>
                </a:moveTo>
                <a:lnTo>
                  <a:pt x="4453382" y="0"/>
                </a:lnTo>
                <a:lnTo>
                  <a:pt x="4453382" y="2137623"/>
                </a:lnTo>
                <a:lnTo>
                  <a:pt x="0" y="2137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256760" y="803275"/>
            <a:ext cx="7043354" cy="213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Activity:</a:t>
            </a:r>
          </a:p>
          <a:p>
            <a:pPr algn="just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Transition Bingo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2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27194" y="185281"/>
            <a:ext cx="7433612" cy="9916439"/>
          </a:xfrm>
          <a:custGeom>
            <a:avLst/>
            <a:gdLst/>
            <a:ahLst/>
            <a:cxnLst/>
            <a:rect l="l" t="t" r="r" b="b"/>
            <a:pathLst>
              <a:path w="7433612" h="9916439">
                <a:moveTo>
                  <a:pt x="0" y="0"/>
                </a:moveTo>
                <a:lnTo>
                  <a:pt x="7433612" y="0"/>
                </a:lnTo>
                <a:lnTo>
                  <a:pt x="7433612" y="9916438"/>
                </a:lnTo>
                <a:lnTo>
                  <a:pt x="0" y="991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576554" y="814129"/>
            <a:ext cx="4954651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200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Spend a few moments thinking to yourself about the issue or question.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9131" y="3730901"/>
            <a:ext cx="4592111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Pair up with the person next to you to discuss your thoughts and ideas.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11000" y="5486605"/>
            <a:ext cx="4516581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200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Come back together as a class and have a whole class discussion.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2565" y="428605"/>
            <a:ext cx="14313623" cy="9429790"/>
          </a:xfrm>
          <a:custGeom>
            <a:avLst/>
            <a:gdLst/>
            <a:ahLst/>
            <a:cxnLst/>
            <a:rect l="l" t="t" r="r" b="b"/>
            <a:pathLst>
              <a:path w="14313623" h="9429790">
                <a:moveTo>
                  <a:pt x="0" y="0"/>
                </a:moveTo>
                <a:lnTo>
                  <a:pt x="14313623" y="0"/>
                </a:lnTo>
                <a:lnTo>
                  <a:pt x="14313623" y="9429790"/>
                </a:lnTo>
                <a:lnTo>
                  <a:pt x="0" y="9429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28497" y="295406"/>
            <a:ext cx="1395782" cy="1861974"/>
          </a:xfrm>
          <a:custGeom>
            <a:avLst/>
            <a:gdLst/>
            <a:ahLst/>
            <a:cxnLst/>
            <a:rect l="l" t="t" r="r" b="b"/>
            <a:pathLst>
              <a:path w="1395782" h="1861974">
                <a:moveTo>
                  <a:pt x="0" y="0"/>
                </a:moveTo>
                <a:lnTo>
                  <a:pt x="1395782" y="0"/>
                </a:lnTo>
                <a:lnTo>
                  <a:pt x="1395782" y="1861974"/>
                </a:lnTo>
                <a:lnTo>
                  <a:pt x="0" y="1861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475284" y="2347505"/>
            <a:ext cx="12788186" cy="530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09"/>
              </a:lnSpc>
              <a:spcBef>
                <a:spcPct val="0"/>
              </a:spcBef>
            </a:pPr>
            <a:r>
              <a:rPr lang="en-US" sz="6924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If you could go back and talk to your Year 6 self, what advice would you give yourself about moving to secondary school.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1741</Words>
  <Application>Microsoft Office PowerPoint</Application>
  <PresentationFormat>Custom</PresentationFormat>
  <Paragraphs>246</Paragraphs>
  <Slides>54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6" baseType="lpstr">
      <vt:lpstr>Aptos</vt:lpstr>
      <vt:lpstr>Arimo Bold</vt:lpstr>
      <vt:lpstr>Poppins ExtraBold</vt:lpstr>
      <vt:lpstr>Nunito Bold Bold</vt:lpstr>
      <vt:lpstr>Poppins</vt:lpstr>
      <vt:lpstr>Assistant</vt:lpstr>
      <vt:lpstr>Bobby Jones Soft</vt:lpstr>
      <vt:lpstr>Rubik One</vt:lpstr>
      <vt:lpstr>Source Sans Pro</vt:lpstr>
      <vt:lpstr>Calibri</vt:lpstr>
      <vt:lpstr>Arial</vt:lpstr>
      <vt:lpstr>Poppins ExtraBold Bold</vt:lpstr>
      <vt:lpstr>Poppins Light</vt:lpstr>
      <vt:lpstr>League Spartan</vt:lpstr>
      <vt:lpstr>Poppins Bold</vt:lpstr>
      <vt:lpstr>Glacial Indifference</vt:lpstr>
      <vt:lpstr>Yellowtail</vt:lpstr>
      <vt:lpstr>Poppins Ultra-Bold</vt:lpstr>
      <vt:lpstr>Glacial Indifference Bold</vt:lpstr>
      <vt:lpstr>Poppins Bold Italics</vt:lpstr>
      <vt:lpstr>Lilita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Ambassador April 2025</dc:title>
  <dc:creator>John khan</dc:creator>
  <cp:lastModifiedBy>John khan</cp:lastModifiedBy>
  <cp:revision>2</cp:revision>
  <dcterms:created xsi:type="dcterms:W3CDTF">2006-08-16T00:00:00Z</dcterms:created>
  <dcterms:modified xsi:type="dcterms:W3CDTF">2025-05-16T19:17:53Z</dcterms:modified>
  <dc:identifier>DAGmNy1-THM</dc:identifier>
</cp:coreProperties>
</file>