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9"/>
  </p:notesMasterIdLst>
  <p:handoutMasterIdLst>
    <p:handoutMasterId r:id="rId20"/>
  </p:handoutMasterIdLst>
  <p:sldIdLst>
    <p:sldId id="451" r:id="rId4"/>
    <p:sldId id="473" r:id="rId5"/>
    <p:sldId id="462" r:id="rId6"/>
    <p:sldId id="455" r:id="rId7"/>
    <p:sldId id="365" r:id="rId8"/>
    <p:sldId id="454" r:id="rId9"/>
    <p:sldId id="457" r:id="rId10"/>
    <p:sldId id="456" r:id="rId11"/>
    <p:sldId id="343" r:id="rId12"/>
    <p:sldId id="458" r:id="rId13"/>
    <p:sldId id="459" r:id="rId14"/>
    <p:sldId id="362" r:id="rId15"/>
    <p:sldId id="460" r:id="rId16"/>
    <p:sldId id="494" r:id="rId17"/>
    <p:sldId id="5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BDF"/>
    <a:srgbClr val="FCD5B5"/>
    <a:srgbClr val="FFCCCC"/>
    <a:srgbClr val="A07AEB"/>
    <a:srgbClr val="9B15BB"/>
    <a:srgbClr val="DCE119"/>
    <a:srgbClr val="FF5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17" autoAdjust="0"/>
    <p:restoredTop sz="89688" autoAdjust="0"/>
  </p:normalViewPr>
  <p:slideViewPr>
    <p:cSldViewPr>
      <p:cViewPr varScale="1">
        <p:scale>
          <a:sx n="100" d="100"/>
          <a:sy n="100" d="100"/>
        </p:scale>
        <p:origin x="1164"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han" userId="246e959495c329f5" providerId="LiveId" clId="{3C5C65EC-5E29-4210-8DC9-33252211B3B4}"/>
    <pc:docChg chg="delSld">
      <pc:chgData name="John khan" userId="246e959495c329f5" providerId="LiveId" clId="{3C5C65EC-5E29-4210-8DC9-33252211B3B4}" dt="2023-11-02T13:32:15.250" v="1" actId="47"/>
      <pc:docMkLst>
        <pc:docMk/>
      </pc:docMkLst>
      <pc:sldChg chg="del">
        <pc:chgData name="John khan" userId="246e959495c329f5" providerId="LiveId" clId="{3C5C65EC-5E29-4210-8DC9-33252211B3B4}" dt="2023-11-02T13:32:05.870" v="0" actId="47"/>
        <pc:sldMkLst>
          <pc:docMk/>
          <pc:sldMk cId="0" sldId="256"/>
        </pc:sldMkLst>
      </pc:sldChg>
      <pc:sldChg chg="del">
        <pc:chgData name="John khan" userId="246e959495c329f5" providerId="LiveId" clId="{3C5C65EC-5E29-4210-8DC9-33252211B3B4}" dt="2023-11-02T13:32:05.870" v="0" actId="47"/>
        <pc:sldMkLst>
          <pc:docMk/>
          <pc:sldMk cId="0" sldId="260"/>
        </pc:sldMkLst>
      </pc:sldChg>
      <pc:sldChg chg="del">
        <pc:chgData name="John khan" userId="246e959495c329f5" providerId="LiveId" clId="{3C5C65EC-5E29-4210-8DC9-33252211B3B4}" dt="2023-11-02T13:32:05.870" v="0" actId="47"/>
        <pc:sldMkLst>
          <pc:docMk/>
          <pc:sldMk cId="152621423" sldId="274"/>
        </pc:sldMkLst>
      </pc:sldChg>
      <pc:sldChg chg="del">
        <pc:chgData name="John khan" userId="246e959495c329f5" providerId="LiveId" clId="{3C5C65EC-5E29-4210-8DC9-33252211B3B4}" dt="2023-11-02T13:32:05.870" v="0" actId="47"/>
        <pc:sldMkLst>
          <pc:docMk/>
          <pc:sldMk cId="0" sldId="280"/>
        </pc:sldMkLst>
      </pc:sldChg>
      <pc:sldChg chg="del">
        <pc:chgData name="John khan" userId="246e959495c329f5" providerId="LiveId" clId="{3C5C65EC-5E29-4210-8DC9-33252211B3B4}" dt="2023-11-02T13:32:15.250" v="1" actId="47"/>
        <pc:sldMkLst>
          <pc:docMk/>
          <pc:sldMk cId="0" sldId="295"/>
        </pc:sldMkLst>
      </pc:sldChg>
      <pc:sldChg chg="del">
        <pc:chgData name="John khan" userId="246e959495c329f5" providerId="LiveId" clId="{3C5C65EC-5E29-4210-8DC9-33252211B3B4}" dt="2023-11-02T13:32:15.250" v="1" actId="47"/>
        <pc:sldMkLst>
          <pc:docMk/>
          <pc:sldMk cId="0" sldId="296"/>
        </pc:sldMkLst>
      </pc:sldChg>
      <pc:sldChg chg="del">
        <pc:chgData name="John khan" userId="246e959495c329f5" providerId="LiveId" clId="{3C5C65EC-5E29-4210-8DC9-33252211B3B4}" dt="2023-11-02T13:32:05.870" v="0" actId="47"/>
        <pc:sldMkLst>
          <pc:docMk/>
          <pc:sldMk cId="3944446339" sldId="301"/>
        </pc:sldMkLst>
      </pc:sldChg>
      <pc:sldChg chg="del">
        <pc:chgData name="John khan" userId="246e959495c329f5" providerId="LiveId" clId="{3C5C65EC-5E29-4210-8DC9-33252211B3B4}" dt="2023-11-02T13:32:05.870" v="0" actId="47"/>
        <pc:sldMkLst>
          <pc:docMk/>
          <pc:sldMk cId="0" sldId="302"/>
        </pc:sldMkLst>
      </pc:sldChg>
      <pc:sldChg chg="del">
        <pc:chgData name="John khan" userId="246e959495c329f5" providerId="LiveId" clId="{3C5C65EC-5E29-4210-8DC9-33252211B3B4}" dt="2023-11-02T13:32:05.870" v="0" actId="47"/>
        <pc:sldMkLst>
          <pc:docMk/>
          <pc:sldMk cId="2439048883" sldId="346"/>
        </pc:sldMkLst>
      </pc:sldChg>
      <pc:sldChg chg="del">
        <pc:chgData name="John khan" userId="246e959495c329f5" providerId="LiveId" clId="{3C5C65EC-5E29-4210-8DC9-33252211B3B4}" dt="2023-11-02T13:32:05.870" v="0" actId="47"/>
        <pc:sldMkLst>
          <pc:docMk/>
          <pc:sldMk cId="2543747620" sldId="348"/>
        </pc:sldMkLst>
      </pc:sldChg>
      <pc:sldChg chg="del">
        <pc:chgData name="John khan" userId="246e959495c329f5" providerId="LiveId" clId="{3C5C65EC-5E29-4210-8DC9-33252211B3B4}" dt="2023-11-02T13:32:05.870" v="0" actId="47"/>
        <pc:sldMkLst>
          <pc:docMk/>
          <pc:sldMk cId="164364629" sldId="355"/>
        </pc:sldMkLst>
      </pc:sldChg>
      <pc:sldChg chg="del">
        <pc:chgData name="John khan" userId="246e959495c329f5" providerId="LiveId" clId="{3C5C65EC-5E29-4210-8DC9-33252211B3B4}" dt="2023-11-02T13:32:05.870" v="0" actId="47"/>
        <pc:sldMkLst>
          <pc:docMk/>
          <pc:sldMk cId="646380640" sldId="356"/>
        </pc:sldMkLst>
      </pc:sldChg>
      <pc:sldChg chg="del">
        <pc:chgData name="John khan" userId="246e959495c329f5" providerId="LiveId" clId="{3C5C65EC-5E29-4210-8DC9-33252211B3B4}" dt="2023-11-02T13:32:05.870" v="0" actId="47"/>
        <pc:sldMkLst>
          <pc:docMk/>
          <pc:sldMk cId="2670848299" sldId="358"/>
        </pc:sldMkLst>
      </pc:sldChg>
      <pc:sldChg chg="del">
        <pc:chgData name="John khan" userId="246e959495c329f5" providerId="LiveId" clId="{3C5C65EC-5E29-4210-8DC9-33252211B3B4}" dt="2023-11-02T13:32:05.870" v="0" actId="47"/>
        <pc:sldMkLst>
          <pc:docMk/>
          <pc:sldMk cId="2550093157" sldId="359"/>
        </pc:sldMkLst>
      </pc:sldChg>
      <pc:sldChg chg="del">
        <pc:chgData name="John khan" userId="246e959495c329f5" providerId="LiveId" clId="{3C5C65EC-5E29-4210-8DC9-33252211B3B4}" dt="2023-11-02T13:32:05.870" v="0" actId="47"/>
        <pc:sldMkLst>
          <pc:docMk/>
          <pc:sldMk cId="2886046688" sldId="363"/>
        </pc:sldMkLst>
      </pc:sldChg>
      <pc:sldChg chg="del">
        <pc:chgData name="John khan" userId="246e959495c329f5" providerId="LiveId" clId="{3C5C65EC-5E29-4210-8DC9-33252211B3B4}" dt="2023-11-02T13:32:15.250" v="1" actId="47"/>
        <pc:sldMkLst>
          <pc:docMk/>
          <pc:sldMk cId="140309033" sldId="366"/>
        </pc:sldMkLst>
      </pc:sldChg>
      <pc:sldChg chg="del">
        <pc:chgData name="John khan" userId="246e959495c329f5" providerId="LiveId" clId="{3C5C65EC-5E29-4210-8DC9-33252211B3B4}" dt="2023-11-02T13:32:05.870" v="0" actId="47"/>
        <pc:sldMkLst>
          <pc:docMk/>
          <pc:sldMk cId="3260678660" sldId="368"/>
        </pc:sldMkLst>
      </pc:sldChg>
      <pc:sldChg chg="del">
        <pc:chgData name="John khan" userId="246e959495c329f5" providerId="LiveId" clId="{3C5C65EC-5E29-4210-8DC9-33252211B3B4}" dt="2023-11-02T13:32:05.870" v="0" actId="47"/>
        <pc:sldMkLst>
          <pc:docMk/>
          <pc:sldMk cId="3943598156" sldId="420"/>
        </pc:sldMkLst>
      </pc:sldChg>
      <pc:sldChg chg="del">
        <pc:chgData name="John khan" userId="246e959495c329f5" providerId="LiveId" clId="{3C5C65EC-5E29-4210-8DC9-33252211B3B4}" dt="2023-11-02T13:32:05.870" v="0" actId="47"/>
        <pc:sldMkLst>
          <pc:docMk/>
          <pc:sldMk cId="0" sldId="421"/>
        </pc:sldMkLst>
      </pc:sldChg>
      <pc:sldChg chg="del">
        <pc:chgData name="John khan" userId="246e959495c329f5" providerId="LiveId" clId="{3C5C65EC-5E29-4210-8DC9-33252211B3B4}" dt="2023-11-02T13:32:05.870" v="0" actId="47"/>
        <pc:sldMkLst>
          <pc:docMk/>
          <pc:sldMk cId="4051267322" sldId="430"/>
        </pc:sldMkLst>
      </pc:sldChg>
      <pc:sldChg chg="del">
        <pc:chgData name="John khan" userId="246e959495c329f5" providerId="LiveId" clId="{3C5C65EC-5E29-4210-8DC9-33252211B3B4}" dt="2023-11-02T13:32:05.870" v="0" actId="47"/>
        <pc:sldMkLst>
          <pc:docMk/>
          <pc:sldMk cId="3176287842" sldId="435"/>
        </pc:sldMkLst>
      </pc:sldChg>
      <pc:sldChg chg="del">
        <pc:chgData name="John khan" userId="246e959495c329f5" providerId="LiveId" clId="{3C5C65EC-5E29-4210-8DC9-33252211B3B4}" dt="2023-11-02T13:32:05.870" v="0" actId="47"/>
        <pc:sldMkLst>
          <pc:docMk/>
          <pc:sldMk cId="2850601180" sldId="439"/>
        </pc:sldMkLst>
      </pc:sldChg>
      <pc:sldChg chg="del">
        <pc:chgData name="John khan" userId="246e959495c329f5" providerId="LiveId" clId="{3C5C65EC-5E29-4210-8DC9-33252211B3B4}" dt="2023-11-02T13:32:05.870" v="0" actId="47"/>
        <pc:sldMkLst>
          <pc:docMk/>
          <pc:sldMk cId="840903158" sldId="440"/>
        </pc:sldMkLst>
      </pc:sldChg>
      <pc:sldChg chg="del">
        <pc:chgData name="John khan" userId="246e959495c329f5" providerId="LiveId" clId="{3C5C65EC-5E29-4210-8DC9-33252211B3B4}" dt="2023-11-02T13:32:05.870" v="0" actId="47"/>
        <pc:sldMkLst>
          <pc:docMk/>
          <pc:sldMk cId="2462158178" sldId="441"/>
        </pc:sldMkLst>
      </pc:sldChg>
      <pc:sldChg chg="del">
        <pc:chgData name="John khan" userId="246e959495c329f5" providerId="LiveId" clId="{3C5C65EC-5E29-4210-8DC9-33252211B3B4}" dt="2023-11-02T13:32:05.870" v="0" actId="47"/>
        <pc:sldMkLst>
          <pc:docMk/>
          <pc:sldMk cId="1572679627" sldId="442"/>
        </pc:sldMkLst>
      </pc:sldChg>
      <pc:sldChg chg="del">
        <pc:chgData name="John khan" userId="246e959495c329f5" providerId="LiveId" clId="{3C5C65EC-5E29-4210-8DC9-33252211B3B4}" dt="2023-11-02T13:32:05.870" v="0" actId="47"/>
        <pc:sldMkLst>
          <pc:docMk/>
          <pc:sldMk cId="3889148352" sldId="443"/>
        </pc:sldMkLst>
      </pc:sldChg>
      <pc:sldChg chg="del">
        <pc:chgData name="John khan" userId="246e959495c329f5" providerId="LiveId" clId="{3C5C65EC-5E29-4210-8DC9-33252211B3B4}" dt="2023-11-02T13:32:05.870" v="0" actId="47"/>
        <pc:sldMkLst>
          <pc:docMk/>
          <pc:sldMk cId="4088162021" sldId="446"/>
        </pc:sldMkLst>
      </pc:sldChg>
      <pc:sldChg chg="del">
        <pc:chgData name="John khan" userId="246e959495c329f5" providerId="LiveId" clId="{3C5C65EC-5E29-4210-8DC9-33252211B3B4}" dt="2023-11-02T13:32:05.870" v="0" actId="47"/>
        <pc:sldMkLst>
          <pc:docMk/>
          <pc:sldMk cId="4102803871" sldId="448"/>
        </pc:sldMkLst>
      </pc:sldChg>
      <pc:sldChg chg="del">
        <pc:chgData name="John khan" userId="246e959495c329f5" providerId="LiveId" clId="{3C5C65EC-5E29-4210-8DC9-33252211B3B4}" dt="2023-11-02T13:32:05.870" v="0" actId="47"/>
        <pc:sldMkLst>
          <pc:docMk/>
          <pc:sldMk cId="2313065441" sldId="449"/>
        </pc:sldMkLst>
      </pc:sldChg>
      <pc:sldChg chg="del">
        <pc:chgData name="John khan" userId="246e959495c329f5" providerId="LiveId" clId="{3C5C65EC-5E29-4210-8DC9-33252211B3B4}" dt="2023-11-02T13:32:05.870" v="0" actId="47"/>
        <pc:sldMkLst>
          <pc:docMk/>
          <pc:sldMk cId="1534110021" sldId="450"/>
        </pc:sldMkLst>
      </pc:sldChg>
      <pc:sldChg chg="del">
        <pc:chgData name="John khan" userId="246e959495c329f5" providerId="LiveId" clId="{3C5C65EC-5E29-4210-8DC9-33252211B3B4}" dt="2023-11-02T13:32:15.250" v="1" actId="47"/>
        <pc:sldMkLst>
          <pc:docMk/>
          <pc:sldMk cId="2000878568" sldId="452"/>
        </pc:sldMkLst>
      </pc:sldChg>
      <pc:sldChg chg="del">
        <pc:chgData name="John khan" userId="246e959495c329f5" providerId="LiveId" clId="{3C5C65EC-5E29-4210-8DC9-33252211B3B4}" dt="2023-11-02T13:32:15.250" v="1" actId="47"/>
        <pc:sldMkLst>
          <pc:docMk/>
          <pc:sldMk cId="145876372" sldId="461"/>
        </pc:sldMkLst>
      </pc:sldChg>
      <pc:sldChg chg="del">
        <pc:chgData name="John khan" userId="246e959495c329f5" providerId="LiveId" clId="{3C5C65EC-5E29-4210-8DC9-33252211B3B4}" dt="2023-11-02T13:32:15.250" v="1" actId="47"/>
        <pc:sldMkLst>
          <pc:docMk/>
          <pc:sldMk cId="2080255321" sldId="463"/>
        </pc:sldMkLst>
      </pc:sldChg>
      <pc:sldChg chg="del">
        <pc:chgData name="John khan" userId="246e959495c329f5" providerId="LiveId" clId="{3C5C65EC-5E29-4210-8DC9-33252211B3B4}" dt="2023-11-02T13:32:15.250" v="1" actId="47"/>
        <pc:sldMkLst>
          <pc:docMk/>
          <pc:sldMk cId="641851860" sldId="464"/>
        </pc:sldMkLst>
      </pc:sldChg>
      <pc:sldChg chg="del">
        <pc:chgData name="John khan" userId="246e959495c329f5" providerId="LiveId" clId="{3C5C65EC-5E29-4210-8DC9-33252211B3B4}" dt="2023-11-02T13:32:15.250" v="1" actId="47"/>
        <pc:sldMkLst>
          <pc:docMk/>
          <pc:sldMk cId="4057624517" sldId="466"/>
        </pc:sldMkLst>
      </pc:sldChg>
      <pc:sldChg chg="del">
        <pc:chgData name="John khan" userId="246e959495c329f5" providerId="LiveId" clId="{3C5C65EC-5E29-4210-8DC9-33252211B3B4}" dt="2023-11-02T13:32:15.250" v="1" actId="47"/>
        <pc:sldMkLst>
          <pc:docMk/>
          <pc:sldMk cId="1656763641" sldId="467"/>
        </pc:sldMkLst>
      </pc:sldChg>
      <pc:sldChg chg="del">
        <pc:chgData name="John khan" userId="246e959495c329f5" providerId="LiveId" clId="{3C5C65EC-5E29-4210-8DC9-33252211B3B4}" dt="2023-11-02T13:32:15.250" v="1" actId="47"/>
        <pc:sldMkLst>
          <pc:docMk/>
          <pc:sldMk cId="3059990069" sldId="468"/>
        </pc:sldMkLst>
      </pc:sldChg>
      <pc:sldChg chg="del">
        <pc:chgData name="John khan" userId="246e959495c329f5" providerId="LiveId" clId="{3C5C65EC-5E29-4210-8DC9-33252211B3B4}" dt="2023-11-02T13:32:15.250" v="1" actId="47"/>
        <pc:sldMkLst>
          <pc:docMk/>
          <pc:sldMk cId="3949463559" sldId="469"/>
        </pc:sldMkLst>
      </pc:sldChg>
      <pc:sldChg chg="del">
        <pc:chgData name="John khan" userId="246e959495c329f5" providerId="LiveId" clId="{3C5C65EC-5E29-4210-8DC9-33252211B3B4}" dt="2023-11-02T13:32:15.250" v="1" actId="47"/>
        <pc:sldMkLst>
          <pc:docMk/>
          <pc:sldMk cId="800281565" sldId="470"/>
        </pc:sldMkLst>
      </pc:sldChg>
      <pc:sldChg chg="del">
        <pc:chgData name="John khan" userId="246e959495c329f5" providerId="LiveId" clId="{3C5C65EC-5E29-4210-8DC9-33252211B3B4}" dt="2023-11-02T13:32:15.250" v="1" actId="47"/>
        <pc:sldMkLst>
          <pc:docMk/>
          <pc:sldMk cId="671665987" sldId="471"/>
        </pc:sldMkLst>
      </pc:sldChg>
      <pc:sldChg chg="del">
        <pc:chgData name="John khan" userId="246e959495c329f5" providerId="LiveId" clId="{3C5C65EC-5E29-4210-8DC9-33252211B3B4}" dt="2023-11-02T13:32:15.250" v="1" actId="47"/>
        <pc:sldMkLst>
          <pc:docMk/>
          <pc:sldMk cId="2451601365" sldId="472"/>
        </pc:sldMkLst>
      </pc:sldChg>
      <pc:sldChg chg="del">
        <pc:chgData name="John khan" userId="246e959495c329f5" providerId="LiveId" clId="{3C5C65EC-5E29-4210-8DC9-33252211B3B4}" dt="2023-11-02T13:32:05.870" v="0" actId="47"/>
        <pc:sldMkLst>
          <pc:docMk/>
          <pc:sldMk cId="1739831076" sldId="474"/>
        </pc:sldMkLst>
      </pc:sldChg>
      <pc:sldChg chg="del">
        <pc:chgData name="John khan" userId="246e959495c329f5" providerId="LiveId" clId="{3C5C65EC-5E29-4210-8DC9-33252211B3B4}" dt="2023-11-02T13:32:15.250" v="1" actId="47"/>
        <pc:sldMkLst>
          <pc:docMk/>
          <pc:sldMk cId="129020931" sldId="475"/>
        </pc:sldMkLst>
      </pc:sldChg>
      <pc:sldChg chg="del">
        <pc:chgData name="John khan" userId="246e959495c329f5" providerId="LiveId" clId="{3C5C65EC-5E29-4210-8DC9-33252211B3B4}" dt="2023-11-02T13:32:15.250" v="1" actId="47"/>
        <pc:sldMkLst>
          <pc:docMk/>
          <pc:sldMk cId="2422590952" sldId="476"/>
        </pc:sldMkLst>
      </pc:sldChg>
      <pc:sldChg chg="del">
        <pc:chgData name="John khan" userId="246e959495c329f5" providerId="LiveId" clId="{3C5C65EC-5E29-4210-8DC9-33252211B3B4}" dt="2023-11-02T13:32:15.250" v="1" actId="47"/>
        <pc:sldMkLst>
          <pc:docMk/>
          <pc:sldMk cId="515978799" sldId="477"/>
        </pc:sldMkLst>
      </pc:sldChg>
      <pc:sldChg chg="del">
        <pc:chgData name="John khan" userId="246e959495c329f5" providerId="LiveId" clId="{3C5C65EC-5E29-4210-8DC9-33252211B3B4}" dt="2023-11-02T13:32:15.250" v="1" actId="47"/>
        <pc:sldMkLst>
          <pc:docMk/>
          <pc:sldMk cId="2317842156" sldId="479"/>
        </pc:sldMkLst>
      </pc:sldChg>
      <pc:sldChg chg="del">
        <pc:chgData name="John khan" userId="246e959495c329f5" providerId="LiveId" clId="{3C5C65EC-5E29-4210-8DC9-33252211B3B4}" dt="2023-11-02T13:32:05.870" v="0" actId="47"/>
        <pc:sldMkLst>
          <pc:docMk/>
          <pc:sldMk cId="4094339298" sldId="481"/>
        </pc:sldMkLst>
      </pc:sldChg>
      <pc:sldChg chg="del">
        <pc:chgData name="John khan" userId="246e959495c329f5" providerId="LiveId" clId="{3C5C65EC-5E29-4210-8DC9-33252211B3B4}" dt="2023-11-02T13:32:05.870" v="0" actId="47"/>
        <pc:sldMkLst>
          <pc:docMk/>
          <pc:sldMk cId="2794998847" sldId="482"/>
        </pc:sldMkLst>
      </pc:sldChg>
      <pc:sldChg chg="del">
        <pc:chgData name="John khan" userId="246e959495c329f5" providerId="LiveId" clId="{3C5C65EC-5E29-4210-8DC9-33252211B3B4}" dt="2023-11-02T13:32:05.870" v="0" actId="47"/>
        <pc:sldMkLst>
          <pc:docMk/>
          <pc:sldMk cId="160031561" sldId="483"/>
        </pc:sldMkLst>
      </pc:sldChg>
      <pc:sldChg chg="del">
        <pc:chgData name="John khan" userId="246e959495c329f5" providerId="LiveId" clId="{3C5C65EC-5E29-4210-8DC9-33252211B3B4}" dt="2023-11-02T13:32:05.870" v="0" actId="47"/>
        <pc:sldMkLst>
          <pc:docMk/>
          <pc:sldMk cId="1378789427" sldId="484"/>
        </pc:sldMkLst>
      </pc:sldChg>
      <pc:sldChg chg="del">
        <pc:chgData name="John khan" userId="246e959495c329f5" providerId="LiveId" clId="{3C5C65EC-5E29-4210-8DC9-33252211B3B4}" dt="2023-11-02T13:32:05.870" v="0" actId="47"/>
        <pc:sldMkLst>
          <pc:docMk/>
          <pc:sldMk cId="445177753" sldId="485"/>
        </pc:sldMkLst>
      </pc:sldChg>
      <pc:sldChg chg="del">
        <pc:chgData name="John khan" userId="246e959495c329f5" providerId="LiveId" clId="{3C5C65EC-5E29-4210-8DC9-33252211B3B4}" dt="2023-11-02T13:32:15.250" v="1" actId="47"/>
        <pc:sldMkLst>
          <pc:docMk/>
          <pc:sldMk cId="389119162" sldId="486"/>
        </pc:sldMkLst>
      </pc:sldChg>
      <pc:sldChg chg="del">
        <pc:chgData name="John khan" userId="246e959495c329f5" providerId="LiveId" clId="{3C5C65EC-5E29-4210-8DC9-33252211B3B4}" dt="2023-11-02T13:32:15.250" v="1" actId="47"/>
        <pc:sldMkLst>
          <pc:docMk/>
          <pc:sldMk cId="3934663238" sldId="487"/>
        </pc:sldMkLst>
      </pc:sldChg>
      <pc:sldChg chg="del">
        <pc:chgData name="John khan" userId="246e959495c329f5" providerId="LiveId" clId="{3C5C65EC-5E29-4210-8DC9-33252211B3B4}" dt="2023-11-02T13:32:15.250" v="1" actId="47"/>
        <pc:sldMkLst>
          <pc:docMk/>
          <pc:sldMk cId="1847611945" sldId="488"/>
        </pc:sldMkLst>
      </pc:sldChg>
      <pc:sldChg chg="del">
        <pc:chgData name="John khan" userId="246e959495c329f5" providerId="LiveId" clId="{3C5C65EC-5E29-4210-8DC9-33252211B3B4}" dt="2023-11-02T13:32:15.250" v="1" actId="47"/>
        <pc:sldMkLst>
          <pc:docMk/>
          <pc:sldMk cId="1116052914" sldId="489"/>
        </pc:sldMkLst>
      </pc:sldChg>
      <pc:sldChg chg="del">
        <pc:chgData name="John khan" userId="246e959495c329f5" providerId="LiveId" clId="{3C5C65EC-5E29-4210-8DC9-33252211B3B4}" dt="2023-11-02T13:32:15.250" v="1" actId="47"/>
        <pc:sldMkLst>
          <pc:docMk/>
          <pc:sldMk cId="4112784038" sldId="490"/>
        </pc:sldMkLst>
      </pc:sldChg>
      <pc:sldChg chg="del">
        <pc:chgData name="John khan" userId="246e959495c329f5" providerId="LiveId" clId="{3C5C65EC-5E29-4210-8DC9-33252211B3B4}" dt="2023-11-02T13:32:05.870" v="0" actId="47"/>
        <pc:sldMkLst>
          <pc:docMk/>
          <pc:sldMk cId="3412895270" sldId="491"/>
        </pc:sldMkLst>
      </pc:sldChg>
      <pc:sldChg chg="del">
        <pc:chgData name="John khan" userId="246e959495c329f5" providerId="LiveId" clId="{3C5C65EC-5E29-4210-8DC9-33252211B3B4}" dt="2023-11-02T13:32:15.250" v="1" actId="47"/>
        <pc:sldMkLst>
          <pc:docMk/>
          <pc:sldMk cId="3596440635" sldId="492"/>
        </pc:sldMkLst>
      </pc:sldChg>
      <pc:sldChg chg="del">
        <pc:chgData name="John khan" userId="246e959495c329f5" providerId="LiveId" clId="{3C5C65EC-5E29-4210-8DC9-33252211B3B4}" dt="2023-11-02T13:32:05.870" v="0" actId="47"/>
        <pc:sldMkLst>
          <pc:docMk/>
          <pc:sldMk cId="2704793134" sldId="493"/>
        </pc:sldMkLst>
      </pc:sldChg>
      <pc:sldChg chg="del">
        <pc:chgData name="John khan" userId="246e959495c329f5" providerId="LiveId" clId="{3C5C65EC-5E29-4210-8DC9-33252211B3B4}" dt="2023-11-02T13:32:15.250" v="1" actId="47"/>
        <pc:sldMkLst>
          <pc:docMk/>
          <pc:sldMk cId="3409445513" sldId="495"/>
        </pc:sldMkLst>
      </pc:sldChg>
      <pc:sldChg chg="del">
        <pc:chgData name="John khan" userId="246e959495c329f5" providerId="LiveId" clId="{3C5C65EC-5E29-4210-8DC9-33252211B3B4}" dt="2023-11-02T13:32:15.250" v="1" actId="47"/>
        <pc:sldMkLst>
          <pc:docMk/>
          <pc:sldMk cId="110381049" sldId="496"/>
        </pc:sldMkLst>
      </pc:sldChg>
      <pc:sldChg chg="del">
        <pc:chgData name="John khan" userId="246e959495c329f5" providerId="LiveId" clId="{3C5C65EC-5E29-4210-8DC9-33252211B3B4}" dt="2023-11-02T13:32:15.250" v="1" actId="47"/>
        <pc:sldMkLst>
          <pc:docMk/>
          <pc:sldMk cId="4208756786" sldId="497"/>
        </pc:sldMkLst>
      </pc:sldChg>
      <pc:sldChg chg="del">
        <pc:chgData name="John khan" userId="246e959495c329f5" providerId="LiveId" clId="{3C5C65EC-5E29-4210-8DC9-33252211B3B4}" dt="2023-11-02T13:32:15.250" v="1" actId="47"/>
        <pc:sldMkLst>
          <pc:docMk/>
          <pc:sldMk cId="4074944589" sldId="498"/>
        </pc:sldMkLst>
      </pc:sldChg>
      <pc:sldChg chg="del">
        <pc:chgData name="John khan" userId="246e959495c329f5" providerId="LiveId" clId="{3C5C65EC-5E29-4210-8DC9-33252211B3B4}" dt="2023-11-02T13:32:15.250" v="1" actId="47"/>
        <pc:sldMkLst>
          <pc:docMk/>
          <pc:sldMk cId="2840288928" sldId="499"/>
        </pc:sldMkLst>
      </pc:sldChg>
      <pc:sldChg chg="del">
        <pc:chgData name="John khan" userId="246e959495c329f5" providerId="LiveId" clId="{3C5C65EC-5E29-4210-8DC9-33252211B3B4}" dt="2023-11-02T13:32:15.250" v="1" actId="47"/>
        <pc:sldMkLst>
          <pc:docMk/>
          <pc:sldMk cId="677291155" sldId="500"/>
        </pc:sldMkLst>
      </pc:sldChg>
      <pc:sldChg chg="del">
        <pc:chgData name="John khan" userId="246e959495c329f5" providerId="LiveId" clId="{3C5C65EC-5E29-4210-8DC9-33252211B3B4}" dt="2023-11-02T13:32:15.250" v="1" actId="47"/>
        <pc:sldMkLst>
          <pc:docMk/>
          <pc:sldMk cId="1054182980" sldId="501"/>
        </pc:sldMkLst>
      </pc:sldChg>
      <pc:sldChg chg="del">
        <pc:chgData name="John khan" userId="246e959495c329f5" providerId="LiveId" clId="{3C5C65EC-5E29-4210-8DC9-33252211B3B4}" dt="2023-11-02T13:32:15.250" v="1" actId="47"/>
        <pc:sldMkLst>
          <pc:docMk/>
          <pc:sldMk cId="1310787325" sldId="503"/>
        </pc:sldMkLst>
      </pc:sldChg>
      <pc:sldChg chg="del">
        <pc:chgData name="John khan" userId="246e959495c329f5" providerId="LiveId" clId="{3C5C65EC-5E29-4210-8DC9-33252211B3B4}" dt="2023-11-02T13:32:15.250" v="1" actId="47"/>
        <pc:sldMkLst>
          <pc:docMk/>
          <pc:sldMk cId="3475433103" sldId="504"/>
        </pc:sldMkLst>
      </pc:sldChg>
      <pc:sldChg chg="del">
        <pc:chgData name="John khan" userId="246e959495c329f5" providerId="LiveId" clId="{3C5C65EC-5E29-4210-8DC9-33252211B3B4}" dt="2023-11-02T13:32:15.250" v="1" actId="47"/>
        <pc:sldMkLst>
          <pc:docMk/>
          <pc:sldMk cId="3774873551" sldId="505"/>
        </pc:sldMkLst>
      </pc:sldChg>
      <pc:sldChg chg="del">
        <pc:chgData name="John khan" userId="246e959495c329f5" providerId="LiveId" clId="{3C5C65EC-5E29-4210-8DC9-33252211B3B4}" dt="2023-11-02T13:32:05.870" v="0" actId="47"/>
        <pc:sldMkLst>
          <pc:docMk/>
          <pc:sldMk cId="3029061246" sldId="506"/>
        </pc:sldMkLst>
      </pc:sldChg>
      <pc:sldChg chg="del">
        <pc:chgData name="John khan" userId="246e959495c329f5" providerId="LiveId" clId="{3C5C65EC-5E29-4210-8DC9-33252211B3B4}" dt="2023-11-02T13:32:15.250" v="1" actId="47"/>
        <pc:sldMkLst>
          <pc:docMk/>
          <pc:sldMk cId="1524785503" sldId="507"/>
        </pc:sldMkLst>
      </pc:sldChg>
      <pc:sldChg chg="del">
        <pc:chgData name="John khan" userId="246e959495c329f5" providerId="LiveId" clId="{3C5C65EC-5E29-4210-8DC9-33252211B3B4}" dt="2023-11-02T13:32:15.250" v="1" actId="47"/>
        <pc:sldMkLst>
          <pc:docMk/>
          <pc:sldMk cId="4082117938" sldId="509"/>
        </pc:sldMkLst>
      </pc:sldChg>
      <pc:sldChg chg="del">
        <pc:chgData name="John khan" userId="246e959495c329f5" providerId="LiveId" clId="{3C5C65EC-5E29-4210-8DC9-33252211B3B4}" dt="2023-11-02T13:32:15.250" v="1" actId="47"/>
        <pc:sldMkLst>
          <pc:docMk/>
          <pc:sldMk cId="1827357261" sldId="510"/>
        </pc:sldMkLst>
      </pc:sldChg>
    </pc:docChg>
  </pc:docChgLst>
  <pc:docChgLst>
    <pc:chgData name="John khan" userId="246e959495c329f5" providerId="LiveId" clId="{DB8CFEB3-93F0-4B74-951F-840CAD543FD4}"/>
    <pc:docChg chg="modSld sldOrd">
      <pc:chgData name="John khan" userId="246e959495c329f5" providerId="LiveId" clId="{DB8CFEB3-93F0-4B74-951F-840CAD543FD4}" dt="2023-11-05T18:23:09.399" v="1"/>
      <pc:docMkLst>
        <pc:docMk/>
      </pc:docMkLst>
      <pc:sldChg chg="ord">
        <pc:chgData name="John khan" userId="246e959495c329f5" providerId="LiveId" clId="{DB8CFEB3-93F0-4B74-951F-840CAD543FD4}" dt="2023-11-05T18:23:09.399" v="1"/>
        <pc:sldMkLst>
          <pc:docMk/>
          <pc:sldMk cId="804007378" sldId="4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805350-C34B-4F98-8751-61C32C61C38D}" type="datetimeFigureOut">
              <a:rPr lang="en-GB" smtClean="0"/>
              <a:t>05/11/2023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5A555D-54B0-43DB-875C-B7406DEEE340}"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A8555-5C2A-40D9-8169-C110CBBA7EDD}" type="datetimeFigureOut">
              <a:rPr lang="en-GB" smtClean="0"/>
              <a:pPr/>
              <a:t>05/11/2023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8FED6-225B-4B6D-8156-D046F93882FE}" type="slidenum">
              <a:rPr lang="en-GB" smtClean="0"/>
              <a:pPr/>
              <a:t>‹#›</a:t>
            </a:fld>
            <a:endParaRPr lang="en-GB"/>
          </a:p>
        </p:txBody>
      </p:sp>
    </p:spTree>
    <p:extLst>
      <p:ext uri="{BB962C8B-B14F-4D97-AF65-F5344CB8AC3E}">
        <p14:creationId xmlns:p14="http://schemas.microsoft.com/office/powerpoint/2010/main" val="19781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8FED6-225B-4B6D-8156-D046F93882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3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58FED6-225B-4B6D-8156-D046F93882FE}" type="slidenum">
              <a:rPr lang="en-GB" smtClean="0"/>
              <a:pPr/>
              <a:t>7</a:t>
            </a:fld>
            <a:endParaRPr lang="en-GB"/>
          </a:p>
        </p:txBody>
      </p:sp>
    </p:spTree>
    <p:extLst>
      <p:ext uri="{BB962C8B-B14F-4D97-AF65-F5344CB8AC3E}">
        <p14:creationId xmlns:p14="http://schemas.microsoft.com/office/powerpoint/2010/main" val="297976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78F-6AC4-4249-8AD9-4C4669CCE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B78AF-B642-4B09-B4DB-8AFC9CA1A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DCC67-1C0D-4C98-9EF5-036173A2AF0D}"/>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6B8748E-20B4-40C2-8A9B-FD8A830A8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A2CFB-4CE8-4E36-B8EE-594A815AB71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26320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599-574D-4F4C-B70F-92F5D9ED6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1F50-6FE8-4103-924D-AD6DA4A3C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7032-2551-4C4B-BA09-8506CABEE3F6}"/>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5E49441C-FA94-45BE-93DF-639C9A3BA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D6A3C-A13F-4DB0-8452-7DBA75DAAA05}"/>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1315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A68DC-6E1F-4A64-BCE6-83B56EA08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881CF-677B-4244-8E03-474EB40E0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CA0E5-E380-4CA8-9DB0-9895AE49F7F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6D0E19A4-1A94-4619-8E3A-9FF52FD89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C5A0-C695-486D-B9B6-4D7AA2150CC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11367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68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63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51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475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3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76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58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29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61B-7C65-4CB7-938A-E1EACBEE5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B88967-0E61-4143-95DD-60E33E49A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A197C-C95A-43BA-8E67-9705FFE68FE7}"/>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EE96117C-F693-4CDF-B0B3-8B0CC520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66DA1-BD13-4A43-BFBF-796AEC4E8C2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287261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67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8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71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9476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162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43833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01927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01127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6881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0183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0C90-E660-4564-A477-EC3419E7E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34F67F-4634-44A8-8896-A8DBBEEB7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23096-E4E8-4D8D-99FD-059E1C3A2DB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10EF3A3-2276-4C39-ADFD-531E19D4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8A3FA-3B20-4CF2-AC71-6B2D2D351DB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957865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5459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7888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99023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9827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2E97-4EDC-4B39-AE7B-CD72096F0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348D0-281D-4A31-84EB-18F6B6E73B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4CA4C-4C27-4F15-BBB6-5AEA498D4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AEDD6-9631-4D59-8C9D-D77876202A0B}"/>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FFC9EDD2-DC22-44DC-90D0-0359608B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FCD6A-405B-4EFC-8AC5-7F2F8DD716D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0968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570-2803-4399-B147-677A91838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01774-BBBC-43C8-965E-1B38C860B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889FB-1E22-48CD-81FB-741078F95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DF97-7B19-4A6A-AEE4-F33D1379C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1D45BC-ECD5-4619-A735-FD93533864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538B8-D16C-471C-8C6E-91919AB777D5}"/>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8" name="Footer Placeholder 7">
            <a:extLst>
              <a:ext uri="{FF2B5EF4-FFF2-40B4-BE49-F238E27FC236}">
                <a16:creationId xmlns:a16="http://schemas.microsoft.com/office/drawing/2014/main" id="{B740457E-EAEB-4E3E-B723-095685428C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DCB4A-422F-4BFB-BC22-768681DF71B2}"/>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7552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2AE-BE3B-48D0-A358-5D3F2FFB05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DAF151-DAA2-43EC-A5F9-92308897255D}"/>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4" name="Footer Placeholder 3">
            <a:extLst>
              <a:ext uri="{FF2B5EF4-FFF2-40B4-BE49-F238E27FC236}">
                <a16:creationId xmlns:a16="http://schemas.microsoft.com/office/drawing/2014/main" id="{D2455091-2C5F-406A-8F33-605B16B58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C4F5-B59E-4B81-A5CC-ECD0B8E4F2E3}"/>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41604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98199-B524-4B7B-83B6-D7CCD265412A}"/>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3" name="Footer Placeholder 2">
            <a:extLst>
              <a:ext uri="{FF2B5EF4-FFF2-40B4-BE49-F238E27FC236}">
                <a16:creationId xmlns:a16="http://schemas.microsoft.com/office/drawing/2014/main" id="{6A54FB48-E8CE-4DE4-B412-7481974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35ED38-CB8A-491F-B0B2-D2D094FDF97B}"/>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57992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0C4-2259-4C59-8030-9B3E551E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9A82D-5ADF-4206-AA4C-65198F9E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BC4853-B95C-4A80-A3EA-17D6B4686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5D0D1-5410-4835-B7F1-67F19C6DA839}"/>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10B70693-8A6D-43DB-AB93-22D47A53C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FB8E-0577-4C43-B5F2-325F710F8926}"/>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76022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48BD-B2D9-48C9-9316-AB14B31F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D2EFA0-A71C-4EB6-B4F2-EC14C6708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28C67-2B5E-4882-926E-16C99E536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4893E-1796-4969-81D1-82C07439AC16}"/>
              </a:ext>
            </a:extLst>
          </p:cNvPr>
          <p:cNvSpPr>
            <a:spLocks noGrp="1"/>
          </p:cNvSpPr>
          <p:nvPr>
            <p:ph type="dt" sz="half" idx="10"/>
          </p:nvPr>
        </p:nvSpPr>
        <p:spPr/>
        <p:txBody>
          <a:bodyPr/>
          <a:lstStyle/>
          <a:p>
            <a:fld id="{EA5A6BB9-3E62-48A1-B6D0-1A05CC7DDC19}" type="datetimeFigureOut">
              <a:rPr lang="en-GB" smtClean="0"/>
              <a:t>05/11/2023</a:t>
            </a:fld>
            <a:endParaRPr lang="en-GB"/>
          </a:p>
        </p:txBody>
      </p:sp>
      <p:sp>
        <p:nvSpPr>
          <p:cNvPr id="6" name="Footer Placeholder 5">
            <a:extLst>
              <a:ext uri="{FF2B5EF4-FFF2-40B4-BE49-F238E27FC236}">
                <a16:creationId xmlns:a16="http://schemas.microsoft.com/office/drawing/2014/main" id="{3A6F73D7-E4D1-49B2-B8AF-3C4B3378B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ACCDC-BD1E-47F6-8061-35E42B366A8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687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98FFC-3D66-4CFA-A8ED-A1E13F016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7345-26DA-4AB0-AA34-2349B8C17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8B51A-C3A2-48B9-8EEA-FFC78A4B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A6BB9-3E62-48A1-B6D0-1A05CC7DDC19}" type="datetimeFigureOut">
              <a:rPr lang="en-GB" smtClean="0"/>
              <a:t>05/11/2023</a:t>
            </a:fld>
            <a:endParaRPr lang="en-GB"/>
          </a:p>
        </p:txBody>
      </p:sp>
      <p:sp>
        <p:nvSpPr>
          <p:cNvPr id="5" name="Footer Placeholder 4">
            <a:extLst>
              <a:ext uri="{FF2B5EF4-FFF2-40B4-BE49-F238E27FC236}">
                <a16:creationId xmlns:a16="http://schemas.microsoft.com/office/drawing/2014/main" id="{8EF31564-275A-46E2-B9F8-A840A4427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D15C0-41CA-4473-BC6A-44E0CCED9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F4F0-28C0-4974-83DD-FE0BC3CF4761}" type="slidenum">
              <a:rPr lang="en-GB" smtClean="0"/>
              <a:t>‹#›</a:t>
            </a:fld>
            <a:endParaRPr lang="en-GB"/>
          </a:p>
        </p:txBody>
      </p:sp>
    </p:spTree>
    <p:extLst>
      <p:ext uri="{BB962C8B-B14F-4D97-AF65-F5344CB8AC3E}">
        <p14:creationId xmlns:p14="http://schemas.microsoft.com/office/powerpoint/2010/main" val="1279842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38559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945066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61476" y="-933517"/>
            <a:ext cx="8897041" cy="8897041"/>
          </a:xfrm>
          <a:custGeom>
            <a:avLst/>
            <a:gdLst/>
            <a:ahLst/>
            <a:cxnLst/>
            <a:rect l="l" t="t" r="r" b="b"/>
            <a:pathLst>
              <a:path w="13345562" h="13345562">
                <a:moveTo>
                  <a:pt x="0" y="0"/>
                </a:moveTo>
                <a:lnTo>
                  <a:pt x="13345562" y="0"/>
                </a:lnTo>
                <a:lnTo>
                  <a:pt x="13345562" y="13345562"/>
                </a:lnTo>
                <a:lnTo>
                  <a:pt x="0" y="13345562"/>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347592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8" y="817881"/>
            <a:ext cx="10047286" cy="4429817"/>
          </a:xfrm>
          <a:prstGeom prst="rightArrow">
            <a:avLst>
              <a:gd name="adj1" fmla="val 61731"/>
              <a:gd name="adj2" fmla="val 51955"/>
            </a:avLst>
          </a:prstGeom>
          <a:solidFill>
            <a:srgbClr val="DF1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6"/>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defTabSz="914446"/>
            <a:r>
              <a:rPr lang="en-US" sz="4400" b="1" dirty="0">
                <a:solidFill>
                  <a:srgbClr val="A07AEB"/>
                </a:solidFill>
                <a:latin typeface="Century Gothic"/>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7418" y="1241501"/>
            <a:ext cx="1479954" cy="1257311"/>
          </a:xfrm>
          <a:prstGeom prst="chevron">
            <a:avLst>
              <a:gd name="adj" fmla="val 19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A07AEB"/>
              </a:solidFill>
              <a:latin typeface="Century Gothic"/>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365471" y="1321457"/>
            <a:ext cx="974406" cy="1107996"/>
          </a:xfrm>
          <a:prstGeom prst="rect">
            <a:avLst/>
          </a:prstGeom>
          <a:noFill/>
        </p:spPr>
        <p:txBody>
          <a:bodyPr wrap="square" rtlCol="0">
            <a:spAutoFit/>
          </a:bodyPr>
          <a:lstStyle/>
          <a:p>
            <a:pPr algn="ctr" defTabSz="914446"/>
            <a:r>
              <a:rPr lang="en-US" sz="6600" b="1" dirty="0">
                <a:solidFill>
                  <a:prstClr val="black"/>
                </a:solidFill>
                <a:latin typeface="Century Gothic"/>
                <a:cs typeface="Arial" panose="020B0604020202020204" pitchFamily="34" charset="0"/>
              </a:rPr>
              <a:t>2</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802180" y="2061001"/>
            <a:ext cx="8202313" cy="1569660"/>
          </a:xfrm>
          <a:prstGeom prst="rect">
            <a:avLst/>
          </a:prstGeom>
          <a:solidFill>
            <a:srgbClr val="DF1BDF"/>
          </a:solidFill>
        </p:spPr>
        <p:txBody>
          <a:bodyPr wrap="square" rtlCol="0">
            <a:spAutoFit/>
          </a:bodyPr>
          <a:lstStyle/>
          <a:p>
            <a:pPr defTabSz="609630"/>
            <a:r>
              <a:rPr lang="en-US" sz="3200" b="1" dirty="0">
                <a:solidFill>
                  <a:schemeClr val="bg1"/>
                </a:solidFill>
                <a:latin typeface="Söhne"/>
              </a:rPr>
              <a:t>You’re playing an online game with a group of friends. Someone in the group starts saying unkind things towards someone in the group. </a:t>
            </a: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black"/>
              </a:solidFill>
              <a:latin typeface="Century Gothic"/>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1831299" y="4719347"/>
            <a:ext cx="4261905" cy="461665"/>
          </a:xfrm>
          <a:prstGeom prst="rect">
            <a:avLst/>
          </a:prstGeom>
          <a:noFill/>
        </p:spPr>
        <p:txBody>
          <a:bodyPr wrap="square" rtlCol="0">
            <a:spAutoFit/>
          </a:bodyPr>
          <a:lstStyle/>
          <a:p>
            <a:pPr algn="ctr" defTabSz="914446"/>
            <a:r>
              <a:rPr lang="en-US" sz="2400" b="1" dirty="0">
                <a:solidFill>
                  <a:prstClr val="white"/>
                </a:solidFill>
                <a:latin typeface="Century Gothic"/>
                <a:cs typeface="Arial" panose="020B0604020202020204" pitchFamily="34" charset="0"/>
              </a:rPr>
              <a:t>How would you intervene? </a:t>
            </a:r>
          </a:p>
        </p:txBody>
      </p:sp>
      <p:sp>
        <p:nvSpPr>
          <p:cNvPr id="2" name="TextBox 1">
            <a:extLst>
              <a:ext uri="{FF2B5EF4-FFF2-40B4-BE49-F238E27FC236}">
                <a16:creationId xmlns:a16="http://schemas.microsoft.com/office/drawing/2014/main" id="{A1F1401F-C883-D2E5-154C-7655AD3F7763}"/>
              </a:ext>
            </a:extLst>
          </p:cNvPr>
          <p:cNvSpPr txBox="1"/>
          <p:nvPr/>
        </p:nvSpPr>
        <p:spPr>
          <a:xfrm>
            <a:off x="2855641" y="6282177"/>
            <a:ext cx="6696744"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32407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24190"/>
            <a:ext cx="10047286" cy="4429817"/>
          </a:xfrm>
          <a:prstGeom prst="rightArrow">
            <a:avLst>
              <a:gd name="adj1" fmla="val 61731"/>
              <a:gd name="adj2" fmla="val 51955"/>
            </a:avLst>
          </a:prstGeom>
          <a:solidFill>
            <a:srgbClr val="DF1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6"/>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defTabSz="914446"/>
              <a:endParaRPr lang="en-US" sz="1600" dirty="0">
                <a:solidFill>
                  <a:prstClr val="black"/>
                </a:solidFill>
                <a:latin typeface="Century Gothic"/>
              </a:endParaRPr>
            </a:p>
          </p:txBody>
        </p:sp>
      </p:gr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defTabSz="914446"/>
            <a:r>
              <a:rPr lang="en-US" sz="4400" b="1" dirty="0">
                <a:solidFill>
                  <a:srgbClr val="A07AEB"/>
                </a:solidFill>
                <a:latin typeface="Century Gothic"/>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7418" y="1241501"/>
            <a:ext cx="1479954" cy="1257311"/>
          </a:xfrm>
          <a:prstGeom prst="chevron">
            <a:avLst>
              <a:gd name="adj" fmla="val 19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A07AEB"/>
              </a:solidFill>
              <a:latin typeface="Century Gothic"/>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365471" y="1321457"/>
            <a:ext cx="974406" cy="1107996"/>
          </a:xfrm>
          <a:prstGeom prst="rect">
            <a:avLst/>
          </a:prstGeom>
          <a:noFill/>
        </p:spPr>
        <p:txBody>
          <a:bodyPr wrap="square" rtlCol="0">
            <a:spAutoFit/>
          </a:bodyPr>
          <a:lstStyle/>
          <a:p>
            <a:pPr algn="ctr" defTabSz="914446"/>
            <a:r>
              <a:rPr lang="en-US" sz="6600" b="1" dirty="0">
                <a:solidFill>
                  <a:prstClr val="black"/>
                </a:solidFill>
                <a:latin typeface="Century Gothic"/>
                <a:cs typeface="Arial" panose="020B0604020202020204" pitchFamily="34" charset="0"/>
              </a:rPr>
              <a:t>3</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15469" y="-2637339"/>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696978" y="1935954"/>
            <a:ext cx="8215446" cy="2062103"/>
          </a:xfrm>
          <a:prstGeom prst="rect">
            <a:avLst/>
          </a:prstGeom>
          <a:solidFill>
            <a:srgbClr val="DF1BDF"/>
          </a:solidFill>
        </p:spPr>
        <p:txBody>
          <a:bodyPr wrap="square" rtlCol="0">
            <a:spAutoFit/>
          </a:bodyPr>
          <a:lstStyle/>
          <a:p>
            <a:pPr defTabSz="609630"/>
            <a:r>
              <a:rPr lang="en-GB" sz="3200" b="1" dirty="0">
                <a:solidFill>
                  <a:schemeClr val="bg1"/>
                </a:solidFill>
                <a:latin typeface="Söhne"/>
              </a:rPr>
              <a:t>Asha is sitting at the back of class with her sketchbook. Jake comes over and grabs her sketchbook, threatening to tear out the pages and starts making fun of her drawings.</a:t>
            </a:r>
            <a:endParaRPr lang="en-US" sz="3200" b="1" dirty="0">
              <a:solidFill>
                <a:schemeClr val="bg1"/>
              </a:solidFill>
              <a:latin typeface="Söhne"/>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black"/>
              </a:solidFill>
              <a:latin typeface="Century Gothic"/>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1831299" y="4719347"/>
            <a:ext cx="4261905" cy="461665"/>
          </a:xfrm>
          <a:prstGeom prst="rect">
            <a:avLst/>
          </a:prstGeom>
          <a:noFill/>
        </p:spPr>
        <p:txBody>
          <a:bodyPr wrap="square" rtlCol="0">
            <a:spAutoFit/>
          </a:bodyPr>
          <a:lstStyle/>
          <a:p>
            <a:pPr algn="ctr" defTabSz="914446"/>
            <a:r>
              <a:rPr lang="en-US" sz="2400" b="1" dirty="0">
                <a:solidFill>
                  <a:prstClr val="white"/>
                </a:solidFill>
                <a:latin typeface="Century Gothic"/>
                <a:cs typeface="Arial" panose="020B0604020202020204" pitchFamily="34" charset="0"/>
              </a:rPr>
              <a:t>How would you intervene? </a:t>
            </a:r>
          </a:p>
        </p:txBody>
      </p:sp>
      <p:sp>
        <p:nvSpPr>
          <p:cNvPr id="2" name="TextBox 1">
            <a:extLst>
              <a:ext uri="{FF2B5EF4-FFF2-40B4-BE49-F238E27FC236}">
                <a16:creationId xmlns:a16="http://schemas.microsoft.com/office/drawing/2014/main" id="{C6A95E87-793F-8EBA-540C-1ACE82357BDD}"/>
              </a:ext>
            </a:extLst>
          </p:cNvPr>
          <p:cNvSpPr txBox="1"/>
          <p:nvPr/>
        </p:nvSpPr>
        <p:spPr>
          <a:xfrm>
            <a:off x="2855641" y="6282177"/>
            <a:ext cx="6696744"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42244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8" y="817881"/>
            <a:ext cx="10047286" cy="4429817"/>
          </a:xfrm>
          <a:prstGeom prst="rightArrow">
            <a:avLst>
              <a:gd name="adj1" fmla="val 61731"/>
              <a:gd name="adj2" fmla="val 51955"/>
            </a:avLst>
          </a:prstGeom>
          <a:solidFill>
            <a:srgbClr val="DF1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6"/>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defTabSz="914446"/>
            <a:r>
              <a:rPr lang="en-US" sz="4400" b="1" dirty="0">
                <a:solidFill>
                  <a:srgbClr val="A07AEB"/>
                </a:solidFill>
                <a:latin typeface="Century Gothic"/>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7418" y="1241501"/>
            <a:ext cx="1479954" cy="1257311"/>
          </a:xfrm>
          <a:prstGeom prst="chevron">
            <a:avLst>
              <a:gd name="adj" fmla="val 19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A07AEB"/>
              </a:solidFill>
              <a:latin typeface="Century Gothic"/>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365471" y="1321457"/>
            <a:ext cx="974406" cy="1107996"/>
          </a:xfrm>
          <a:prstGeom prst="rect">
            <a:avLst/>
          </a:prstGeom>
          <a:noFill/>
        </p:spPr>
        <p:txBody>
          <a:bodyPr wrap="square" rtlCol="0">
            <a:spAutoFit/>
          </a:bodyPr>
          <a:lstStyle/>
          <a:p>
            <a:pPr algn="ctr" defTabSz="914446"/>
            <a:r>
              <a:rPr lang="en-US" sz="6600" b="1" dirty="0">
                <a:solidFill>
                  <a:prstClr val="black"/>
                </a:solidFill>
                <a:latin typeface="Century Gothic"/>
                <a:cs typeface="Arial" panose="020B0604020202020204" pitchFamily="34" charset="0"/>
              </a:rPr>
              <a:t>4</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661560" y="2138664"/>
            <a:ext cx="8119061" cy="1569660"/>
          </a:xfrm>
          <a:prstGeom prst="rect">
            <a:avLst/>
          </a:prstGeom>
          <a:solidFill>
            <a:srgbClr val="DF1BDF"/>
          </a:solidFill>
        </p:spPr>
        <p:txBody>
          <a:bodyPr wrap="square" rtlCol="0">
            <a:spAutoFit/>
          </a:bodyPr>
          <a:lstStyle/>
          <a:p>
            <a:pPr defTabSz="609630"/>
            <a:r>
              <a:rPr lang="en-GB" sz="3200" b="1" dirty="0">
                <a:solidFill>
                  <a:schemeClr val="bg1"/>
                </a:solidFill>
                <a:latin typeface="Söhne"/>
              </a:rPr>
              <a:t>Alex and Max used to hang out together every day. But Max joined a new club and made other friends, Alex is now feeling left out.</a:t>
            </a:r>
            <a:endParaRPr lang="en-US" sz="3200" b="1" dirty="0">
              <a:solidFill>
                <a:schemeClr val="bg1"/>
              </a:solidFill>
              <a:latin typeface="Söhne"/>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black"/>
              </a:solidFill>
              <a:latin typeface="Century Gothic"/>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1831299" y="4719347"/>
            <a:ext cx="4261905" cy="461665"/>
          </a:xfrm>
          <a:prstGeom prst="rect">
            <a:avLst/>
          </a:prstGeom>
          <a:noFill/>
        </p:spPr>
        <p:txBody>
          <a:bodyPr wrap="square" rtlCol="0">
            <a:spAutoFit/>
          </a:bodyPr>
          <a:lstStyle/>
          <a:p>
            <a:pPr algn="ctr" defTabSz="914446"/>
            <a:r>
              <a:rPr lang="en-US" sz="2400" b="1" dirty="0">
                <a:solidFill>
                  <a:prstClr val="white"/>
                </a:solidFill>
                <a:latin typeface="Century Gothic"/>
                <a:cs typeface="Arial" panose="020B0604020202020204" pitchFamily="34" charset="0"/>
              </a:rPr>
              <a:t>How would you intervene? </a:t>
            </a:r>
          </a:p>
        </p:txBody>
      </p:sp>
      <p:sp>
        <p:nvSpPr>
          <p:cNvPr id="2" name="TextBox 1">
            <a:extLst>
              <a:ext uri="{FF2B5EF4-FFF2-40B4-BE49-F238E27FC236}">
                <a16:creationId xmlns:a16="http://schemas.microsoft.com/office/drawing/2014/main" id="{F3AA0292-66A9-E486-1CD8-5B252E4896DA}"/>
              </a:ext>
            </a:extLst>
          </p:cNvPr>
          <p:cNvSpPr txBox="1"/>
          <p:nvPr/>
        </p:nvSpPr>
        <p:spPr>
          <a:xfrm>
            <a:off x="2855641" y="6282177"/>
            <a:ext cx="6696744"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31472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71132"/>
            <a:ext cx="10047286" cy="4429817"/>
          </a:xfrm>
          <a:prstGeom prst="rightArrow">
            <a:avLst>
              <a:gd name="adj1" fmla="val 61731"/>
              <a:gd name="adj2" fmla="val 51955"/>
            </a:avLst>
          </a:prstGeom>
          <a:solidFill>
            <a:srgbClr val="DF1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6"/>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defTabSz="914446"/>
            <a:r>
              <a:rPr lang="en-US" sz="4400" b="1" dirty="0">
                <a:solidFill>
                  <a:srgbClr val="A07AEB"/>
                </a:solidFill>
                <a:latin typeface="Century Gothic"/>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7418" y="1241501"/>
            <a:ext cx="1479954" cy="1257311"/>
          </a:xfrm>
          <a:prstGeom prst="chevron">
            <a:avLst>
              <a:gd name="adj" fmla="val 19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A07AEB"/>
              </a:solidFill>
              <a:latin typeface="Century Gothic"/>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365471" y="1321457"/>
            <a:ext cx="974406" cy="1107996"/>
          </a:xfrm>
          <a:prstGeom prst="rect">
            <a:avLst/>
          </a:prstGeom>
          <a:noFill/>
        </p:spPr>
        <p:txBody>
          <a:bodyPr wrap="square" rtlCol="0">
            <a:spAutoFit/>
          </a:bodyPr>
          <a:lstStyle/>
          <a:p>
            <a:pPr algn="ctr" defTabSz="914446"/>
            <a:r>
              <a:rPr lang="en-US" sz="6600" b="1" dirty="0">
                <a:solidFill>
                  <a:prstClr val="black"/>
                </a:solidFill>
                <a:latin typeface="Century Gothic"/>
                <a:cs typeface="Arial" panose="020B0604020202020204" pitchFamily="34" charset="0"/>
              </a:rPr>
              <a:t>5</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821856" y="2377391"/>
            <a:ext cx="8162962" cy="1384995"/>
          </a:xfrm>
          <a:prstGeom prst="rect">
            <a:avLst/>
          </a:prstGeom>
          <a:solidFill>
            <a:srgbClr val="DF1BDF"/>
          </a:solidFill>
        </p:spPr>
        <p:txBody>
          <a:bodyPr wrap="square" rtlCol="0">
            <a:spAutoFit/>
          </a:bodyPr>
          <a:lstStyle/>
          <a:p>
            <a:pPr defTabSz="609630"/>
            <a:r>
              <a:rPr lang="en-GB" sz="2800" b="1" dirty="0">
                <a:solidFill>
                  <a:schemeClr val="bg1"/>
                </a:solidFill>
                <a:latin typeface="Söhne"/>
              </a:rPr>
              <a:t>Carlos is new to the school and is being called unkind names by people you know. During the break, you notice others making fun of him to his face.  </a:t>
            </a:r>
            <a:endParaRPr lang="en-US" sz="2800" b="1" dirty="0">
              <a:solidFill>
                <a:schemeClr val="bg1"/>
              </a:solidFill>
              <a:latin typeface="Söhne"/>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black"/>
              </a:solidFill>
              <a:latin typeface="Century Gothic"/>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1831299" y="4719347"/>
            <a:ext cx="4261905" cy="461665"/>
          </a:xfrm>
          <a:prstGeom prst="rect">
            <a:avLst/>
          </a:prstGeom>
          <a:noFill/>
        </p:spPr>
        <p:txBody>
          <a:bodyPr wrap="square" rtlCol="0">
            <a:spAutoFit/>
          </a:bodyPr>
          <a:lstStyle/>
          <a:p>
            <a:pPr algn="ctr" defTabSz="914446"/>
            <a:r>
              <a:rPr lang="en-US" sz="2400" b="1" dirty="0">
                <a:solidFill>
                  <a:prstClr val="white"/>
                </a:solidFill>
                <a:latin typeface="Century Gothic"/>
                <a:cs typeface="Arial" panose="020B0604020202020204" pitchFamily="34" charset="0"/>
              </a:rPr>
              <a:t>How would you intervene? </a:t>
            </a:r>
          </a:p>
        </p:txBody>
      </p:sp>
      <p:sp>
        <p:nvSpPr>
          <p:cNvPr id="2" name="TextBox 1">
            <a:extLst>
              <a:ext uri="{FF2B5EF4-FFF2-40B4-BE49-F238E27FC236}">
                <a16:creationId xmlns:a16="http://schemas.microsoft.com/office/drawing/2014/main" id="{5BF75742-84B2-613C-ACC6-50F03EB697F9}"/>
              </a:ext>
            </a:extLst>
          </p:cNvPr>
          <p:cNvSpPr txBox="1"/>
          <p:nvPr/>
        </p:nvSpPr>
        <p:spPr>
          <a:xfrm>
            <a:off x="2855641" y="6282177"/>
            <a:ext cx="6696744"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13926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person talking to another person&#10;&#10;Description automatically generated">
            <a:extLst>
              <a:ext uri="{FF2B5EF4-FFF2-40B4-BE49-F238E27FC236}">
                <a16:creationId xmlns:a16="http://schemas.microsoft.com/office/drawing/2014/main" id="{E0BC86DF-4586-7291-1232-06AFFD555AC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350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15110" y="913116"/>
            <a:ext cx="8561780" cy="1316374"/>
          </a:xfrm>
          <a:custGeom>
            <a:avLst/>
            <a:gdLst/>
            <a:ahLst/>
            <a:cxnLst/>
            <a:rect l="l" t="t" r="r" b="b"/>
            <a:pathLst>
              <a:path w="12842670" h="1974561">
                <a:moveTo>
                  <a:pt x="0" y="0"/>
                </a:moveTo>
                <a:lnTo>
                  <a:pt x="12842670" y="0"/>
                </a:lnTo>
                <a:lnTo>
                  <a:pt x="12842670" y="1974560"/>
                </a:lnTo>
                <a:lnTo>
                  <a:pt x="0" y="1974560"/>
                </a:lnTo>
                <a:lnTo>
                  <a:pt x="0" y="0"/>
                </a:lnTo>
                <a:close/>
              </a:path>
            </a:pathLst>
          </a:custGeom>
          <a:blipFill>
            <a:blip r:embed="rId2"/>
            <a:stretch>
              <a:fillRect/>
            </a:stretch>
          </a:blipFill>
        </p:spPr>
        <p:txBody>
          <a:bodyPr/>
          <a:lstStyle/>
          <a:p>
            <a:endParaRPr lang="en-GB"/>
          </a:p>
        </p:txBody>
      </p:sp>
      <p:sp>
        <p:nvSpPr>
          <p:cNvPr id="3" name="Freeform 3"/>
          <p:cNvSpPr/>
          <p:nvPr/>
        </p:nvSpPr>
        <p:spPr>
          <a:xfrm>
            <a:off x="4882986" y="5572329"/>
            <a:ext cx="2426029" cy="690407"/>
          </a:xfrm>
          <a:custGeom>
            <a:avLst/>
            <a:gdLst/>
            <a:ahLst/>
            <a:cxnLst/>
            <a:rect l="l" t="t" r="r" b="b"/>
            <a:pathLst>
              <a:path w="3639043" h="1035611">
                <a:moveTo>
                  <a:pt x="0" y="0"/>
                </a:moveTo>
                <a:lnTo>
                  <a:pt x="3639042" y="0"/>
                </a:lnTo>
                <a:lnTo>
                  <a:pt x="3639042" y="1035611"/>
                </a:lnTo>
                <a:lnTo>
                  <a:pt x="0" y="1035611"/>
                </a:lnTo>
                <a:lnTo>
                  <a:pt x="0" y="0"/>
                </a:lnTo>
                <a:close/>
              </a:path>
            </a:pathLst>
          </a:custGeom>
          <a:blipFill>
            <a:blip r:embed="rId3"/>
            <a:stretch>
              <a:fillRect/>
            </a:stretch>
          </a:blipFill>
        </p:spPr>
        <p:txBody>
          <a:bodyPr/>
          <a:lstStyle/>
          <a:p>
            <a:endParaRPr lang="en-GB"/>
          </a:p>
        </p:txBody>
      </p:sp>
      <p:sp>
        <p:nvSpPr>
          <p:cNvPr id="4" name="Freeform 4"/>
          <p:cNvSpPr/>
          <p:nvPr/>
        </p:nvSpPr>
        <p:spPr>
          <a:xfrm>
            <a:off x="2015227" y="3851312"/>
            <a:ext cx="580291" cy="580291"/>
          </a:xfrm>
          <a:custGeom>
            <a:avLst/>
            <a:gdLst/>
            <a:ahLst/>
            <a:cxnLst/>
            <a:rect l="l" t="t" r="r" b="b"/>
            <a:pathLst>
              <a:path w="870436" h="870436">
                <a:moveTo>
                  <a:pt x="0" y="0"/>
                </a:moveTo>
                <a:lnTo>
                  <a:pt x="870436" y="0"/>
                </a:lnTo>
                <a:lnTo>
                  <a:pt x="870436" y="870436"/>
                </a:lnTo>
                <a:lnTo>
                  <a:pt x="0" y="870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5917963" y="3777404"/>
            <a:ext cx="592641" cy="685135"/>
          </a:xfrm>
          <a:custGeom>
            <a:avLst/>
            <a:gdLst/>
            <a:ahLst/>
            <a:cxnLst/>
            <a:rect l="l" t="t" r="r" b="b"/>
            <a:pathLst>
              <a:path w="888962" h="1027702">
                <a:moveTo>
                  <a:pt x="0" y="0"/>
                </a:moveTo>
                <a:lnTo>
                  <a:pt x="888961" y="0"/>
                </a:lnTo>
                <a:lnTo>
                  <a:pt x="888961" y="1027701"/>
                </a:lnTo>
                <a:lnTo>
                  <a:pt x="0" y="1027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9749011" y="3827518"/>
            <a:ext cx="627879" cy="627879"/>
          </a:xfrm>
          <a:custGeom>
            <a:avLst/>
            <a:gdLst/>
            <a:ahLst/>
            <a:cxnLst/>
            <a:rect l="l" t="t" r="r" b="b"/>
            <a:pathLst>
              <a:path w="941818" h="941818">
                <a:moveTo>
                  <a:pt x="0" y="0"/>
                </a:moveTo>
                <a:lnTo>
                  <a:pt x="941818" y="0"/>
                </a:lnTo>
                <a:lnTo>
                  <a:pt x="941818" y="941818"/>
                </a:lnTo>
                <a:lnTo>
                  <a:pt x="0" y="9418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1936853" y="2470266"/>
            <a:ext cx="8295661" cy="522835"/>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Our aim is to offer creative youth and community engagement projects that seek to inform, inspire, and empower children and young people in spaces where they live, learn, and play. </a:t>
            </a:r>
          </a:p>
        </p:txBody>
      </p:sp>
      <p:sp>
        <p:nvSpPr>
          <p:cNvPr id="8" name="TextBox 8"/>
          <p:cNvSpPr txBox="1"/>
          <p:nvPr/>
        </p:nvSpPr>
        <p:spPr>
          <a:xfrm>
            <a:off x="2091928" y="3169496"/>
            <a:ext cx="7971023" cy="253531"/>
          </a:xfrm>
          <a:prstGeom prst="rect">
            <a:avLst/>
          </a:prstGeom>
        </p:spPr>
        <p:txBody>
          <a:bodyPr lIns="0" tIns="0" rIns="0" bIns="0" rtlCol="0" anchor="t">
            <a:spAutoFit/>
          </a:bodyPr>
          <a:lstStyle/>
          <a:p>
            <a:pPr algn="ctr" defTabSz="609630">
              <a:lnSpc>
                <a:spcPts val="2146"/>
              </a:lnSpc>
            </a:pPr>
            <a:r>
              <a:rPr lang="en-US" sz="1533">
                <a:solidFill>
                  <a:srgbClr val="000000"/>
                </a:solidFill>
                <a:latin typeface="Anton"/>
              </a:rPr>
              <a:t>For more information contact John Khan</a:t>
            </a:r>
          </a:p>
        </p:txBody>
      </p:sp>
      <p:sp>
        <p:nvSpPr>
          <p:cNvPr id="9" name="TextBox 9"/>
          <p:cNvSpPr txBox="1"/>
          <p:nvPr/>
        </p:nvSpPr>
        <p:spPr>
          <a:xfrm>
            <a:off x="1676037" y="4651400"/>
            <a:ext cx="1258671"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07846137 597</a:t>
            </a:r>
          </a:p>
        </p:txBody>
      </p:sp>
      <p:sp>
        <p:nvSpPr>
          <p:cNvPr id="10" name="TextBox 10"/>
          <p:cNvSpPr txBox="1"/>
          <p:nvPr/>
        </p:nvSpPr>
        <p:spPr>
          <a:xfrm>
            <a:off x="5099726" y="4651400"/>
            <a:ext cx="2209289"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john.khan@priority154.com</a:t>
            </a:r>
          </a:p>
        </p:txBody>
      </p:sp>
      <p:sp>
        <p:nvSpPr>
          <p:cNvPr id="11" name="TextBox 11"/>
          <p:cNvSpPr txBox="1"/>
          <p:nvPr/>
        </p:nvSpPr>
        <p:spPr>
          <a:xfrm>
            <a:off x="9049067" y="4696697"/>
            <a:ext cx="2209289" cy="253531"/>
          </a:xfrm>
          <a:prstGeom prst="rect">
            <a:avLst/>
          </a:prstGeom>
        </p:spPr>
        <p:txBody>
          <a:bodyPr lIns="0" tIns="0" rIns="0" bIns="0" rtlCol="0" anchor="t">
            <a:spAutoFit/>
          </a:bodyPr>
          <a:lstStyle/>
          <a:p>
            <a:pPr algn="ctr" defTabSz="609630">
              <a:lnSpc>
                <a:spcPts val="2146"/>
              </a:lnSpc>
              <a:spcBef>
                <a:spcPct val="0"/>
              </a:spcBef>
            </a:pPr>
            <a:r>
              <a:rPr lang="en-US" sz="1533">
                <a:solidFill>
                  <a:srgbClr val="000000"/>
                </a:solidFill>
                <a:latin typeface="Anton"/>
              </a:rPr>
              <a:t>www.priority154.com</a:t>
            </a:r>
          </a:p>
        </p:txBody>
      </p:sp>
    </p:spTree>
    <p:extLst>
      <p:ext uri="{BB962C8B-B14F-4D97-AF65-F5344CB8AC3E}">
        <p14:creationId xmlns:p14="http://schemas.microsoft.com/office/powerpoint/2010/main" val="190829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3C5E563B-3999-AA48-BBF3-FC42B9048512}"/>
                </a:ext>
              </a:extLst>
            </p:cNvPr>
            <p:cNvSpPr txBox="1"/>
            <p:nvPr/>
          </p:nvSpPr>
          <p:spPr>
            <a:xfrm>
              <a:off x="3307511" y="6243638"/>
              <a:ext cx="5729220" cy="338554"/>
            </a:xfrm>
            <a:prstGeom prst="rect">
              <a:avLst/>
            </a:prstGeom>
            <a:noFill/>
          </p:spPr>
          <p:txBody>
            <a:bodyPr wrap="square" rtlCol="0">
              <a:spAutoFit/>
            </a:bodyPr>
            <a:lstStyle/>
            <a:p>
              <a:r>
                <a:rPr lang="en-GB" sz="1600" dirty="0"/>
                <a:t>Anti-Bullying Week </a:t>
              </a:r>
              <a:r>
                <a:rPr lang="en-GB" sz="1600" b="1" dirty="0"/>
                <a:t>2023 – Make a Noise About Bullying</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1643848" y="1366797"/>
            <a:ext cx="9831677" cy="3213041"/>
          </a:xfrm>
          <a:prstGeom prst="rightArrow">
            <a:avLst>
              <a:gd name="adj1" fmla="val 61731"/>
              <a:gd name="adj2" fmla="val 519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1775564" y="2356229"/>
            <a:ext cx="9568243" cy="120032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7200" b="1" i="0" u="none" strike="noStrike" kern="1200" cap="none" spc="150" normalizeH="0" baseline="0" noProof="0" dirty="0">
                <a:ln>
                  <a:noFill/>
                </a:ln>
                <a:solidFill>
                  <a:schemeClr val="bg1"/>
                </a:solidFill>
                <a:effectLst/>
                <a:uLnTx/>
                <a:uFillTx/>
                <a:latin typeface="Gliker SemiBold"/>
                <a:ea typeface="+mn-ea"/>
                <a:cs typeface="+mn-cs"/>
              </a:rPr>
              <a:t>Bystander Behaviour</a:t>
            </a:r>
            <a:endParaRPr kumimoji="0" lang="en-US" sz="7200" b="1" i="0" u="none" strike="noStrike" kern="1200" cap="none" spc="150" normalizeH="0" baseline="0" noProof="0" dirty="0">
              <a:ln>
                <a:noFill/>
              </a:ln>
              <a:solidFill>
                <a:schemeClr val="bg1"/>
              </a:solidFill>
              <a:effectLst/>
              <a:uLnTx/>
              <a:uFillTx/>
              <a:latin typeface="Gliker SemiBold Bold"/>
              <a:ea typeface="+mn-ea"/>
              <a:cs typeface="+mn-cs"/>
            </a:endParaRPr>
          </a:p>
        </p:txBody>
      </p:sp>
      <p:pic>
        <p:nvPicPr>
          <p:cNvPr id="10" name="Picture 9">
            <a:extLst>
              <a:ext uri="{FF2B5EF4-FFF2-40B4-BE49-F238E27FC236}">
                <a16:creationId xmlns:a16="http://schemas.microsoft.com/office/drawing/2014/main" id="{69706F90-3913-4EB4-BC31-388AE7362F1E}"/>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11" name="Picture 10">
            <a:extLst>
              <a:ext uri="{FF2B5EF4-FFF2-40B4-BE49-F238E27FC236}">
                <a16:creationId xmlns:a16="http://schemas.microsoft.com/office/drawing/2014/main" id="{F240689B-21BE-427B-9BCF-5FA3D60B8AB1}"/>
              </a:ext>
            </a:extLst>
          </p:cNvPr>
          <p:cNvPicPr>
            <a:picLocks noChangeAspect="1"/>
          </p:cNvPicPr>
          <p:nvPr/>
        </p:nvPicPr>
        <p:blipFill>
          <a:blip r:embed="rId2"/>
          <a:stretch>
            <a:fillRect/>
          </a:stretch>
        </p:blipFill>
        <p:spPr>
          <a:xfrm>
            <a:off x="274952" y="0"/>
            <a:ext cx="211198" cy="8558540"/>
          </a:xfrm>
          <a:prstGeom prst="rect">
            <a:avLst/>
          </a:prstGeom>
        </p:spPr>
      </p:pic>
      <p:pic>
        <p:nvPicPr>
          <p:cNvPr id="14" name="Picture 13">
            <a:extLst>
              <a:ext uri="{FF2B5EF4-FFF2-40B4-BE49-F238E27FC236}">
                <a16:creationId xmlns:a16="http://schemas.microsoft.com/office/drawing/2014/main" id="{4CB7CE63-A4FC-4CA0-A409-C3F9DEE30E1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17" name="Picture 16">
            <a:extLst>
              <a:ext uri="{FF2B5EF4-FFF2-40B4-BE49-F238E27FC236}">
                <a16:creationId xmlns:a16="http://schemas.microsoft.com/office/drawing/2014/main" id="{276ACD4B-E777-45E4-8269-82842D4F0DC8}"/>
              </a:ext>
            </a:extLst>
          </p:cNvPr>
          <p:cNvPicPr>
            <a:picLocks noChangeAspect="1"/>
          </p:cNvPicPr>
          <p:nvPr/>
        </p:nvPicPr>
        <p:blipFill>
          <a:blip r:embed="rId2"/>
          <a:stretch>
            <a:fillRect/>
          </a:stretch>
        </p:blipFill>
        <p:spPr>
          <a:xfrm rot="10800000">
            <a:off x="11920328" y="0"/>
            <a:ext cx="211198" cy="8558540"/>
          </a:xfrm>
          <a:prstGeom prst="rect">
            <a:avLst/>
          </a:prstGeom>
        </p:spPr>
      </p:pic>
    </p:spTree>
    <p:extLst>
      <p:ext uri="{BB962C8B-B14F-4D97-AF65-F5344CB8AC3E}">
        <p14:creationId xmlns:p14="http://schemas.microsoft.com/office/powerpoint/2010/main" val="275257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4499"/>
          <a:stretch>
            <a:fillRect/>
          </a:stretch>
        </p:blipFill>
        <p:spPr>
          <a:xfrm rot="-5400000">
            <a:off x="2067811" y="-696212"/>
            <a:ext cx="1887992" cy="4652015"/>
          </a:xfrm>
          <a:prstGeom prst="rect">
            <a:avLst/>
          </a:prstGeom>
        </p:spPr>
      </p:pic>
      <p:grpSp>
        <p:nvGrpSpPr>
          <p:cNvPr id="3" name="Group 3"/>
          <p:cNvGrpSpPr/>
          <p:nvPr/>
        </p:nvGrpSpPr>
        <p:grpSpPr>
          <a:xfrm>
            <a:off x="6640047" y="685800"/>
            <a:ext cx="4652015" cy="761658"/>
            <a:chOff x="0" y="0"/>
            <a:chExt cx="9304029" cy="1523317"/>
          </a:xfrm>
          <a:solidFill>
            <a:srgbClr val="00B0F0"/>
          </a:solidFill>
        </p:grpSpPr>
        <p:grpSp>
          <p:nvGrpSpPr>
            <p:cNvPr id="4" name="Group 4"/>
            <p:cNvGrpSpPr/>
            <p:nvPr/>
          </p:nvGrpSpPr>
          <p:grpSpPr>
            <a:xfrm>
              <a:off x="0" y="0"/>
              <a:ext cx="9304029" cy="1523317"/>
              <a:chOff x="0" y="0"/>
              <a:chExt cx="33214774" cy="5438140"/>
            </a:xfrm>
            <a:grpFill/>
          </p:grpSpPr>
          <p:sp>
            <p:nvSpPr>
              <p:cNvPr id="5" name="Freeform 5"/>
              <p:cNvSpPr/>
              <p:nvPr/>
            </p:nvSpPr>
            <p:spPr>
              <a:xfrm>
                <a:off x="27940" y="0"/>
                <a:ext cx="33158893" cy="5733922"/>
              </a:xfrm>
              <a:custGeom>
                <a:avLst/>
                <a:gdLst/>
                <a:ahLst/>
                <a:cxnLst/>
                <a:rect l="l" t="t" r="r" b="b"/>
                <a:pathLst>
                  <a:path w="33158893" h="5733922">
                    <a:moveTo>
                      <a:pt x="33158893" y="2867030"/>
                    </a:moveTo>
                    <a:cubicBezTo>
                      <a:pt x="33133493" y="2892473"/>
                      <a:pt x="32755036" y="3286171"/>
                      <a:pt x="32755036" y="3699956"/>
                    </a:cubicBezTo>
                    <a:lnTo>
                      <a:pt x="32753764" y="3699956"/>
                    </a:lnTo>
                    <a:lnTo>
                      <a:pt x="32753764" y="4883727"/>
                    </a:lnTo>
                    <a:cubicBezTo>
                      <a:pt x="32753764" y="5333667"/>
                      <a:pt x="32422293" y="5700583"/>
                      <a:pt x="32003193" y="5731382"/>
                    </a:cubicBezTo>
                    <a:cubicBezTo>
                      <a:pt x="31994304" y="5732652"/>
                      <a:pt x="31985414" y="5732652"/>
                      <a:pt x="31976525" y="5732652"/>
                    </a:cubicBezTo>
                    <a:cubicBezTo>
                      <a:pt x="31966364" y="5733922"/>
                      <a:pt x="31957475" y="5733922"/>
                      <a:pt x="31947314" y="5733922"/>
                    </a:cubicBezTo>
                    <a:lnTo>
                      <a:pt x="1210310" y="5733922"/>
                    </a:lnTo>
                    <a:cubicBezTo>
                      <a:pt x="1200150" y="5733922"/>
                      <a:pt x="1191260" y="5732652"/>
                      <a:pt x="1181100" y="5732652"/>
                    </a:cubicBezTo>
                    <a:cubicBezTo>
                      <a:pt x="1172210" y="5732652"/>
                      <a:pt x="1163320" y="5731382"/>
                      <a:pt x="1154430" y="5731382"/>
                    </a:cubicBezTo>
                    <a:cubicBezTo>
                      <a:pt x="735330" y="5701922"/>
                      <a:pt x="403860" y="5333667"/>
                      <a:pt x="403860" y="4883727"/>
                    </a:cubicBezTo>
                    <a:lnTo>
                      <a:pt x="403860" y="3699956"/>
                    </a:lnTo>
                    <a:cubicBezTo>
                      <a:pt x="403860" y="3286171"/>
                      <a:pt x="24130" y="2892473"/>
                      <a:pt x="0" y="2867030"/>
                    </a:cubicBezTo>
                    <a:cubicBezTo>
                      <a:pt x="24130" y="2841587"/>
                      <a:pt x="403860" y="2447890"/>
                      <a:pt x="403860" y="2034105"/>
                    </a:cubicBezTo>
                    <a:lnTo>
                      <a:pt x="405130" y="2034105"/>
                    </a:lnTo>
                    <a:lnTo>
                      <a:pt x="405130" y="850334"/>
                    </a:lnTo>
                    <a:cubicBezTo>
                      <a:pt x="405130" y="400393"/>
                      <a:pt x="736600" y="33478"/>
                      <a:pt x="1155700" y="2678"/>
                    </a:cubicBezTo>
                    <a:cubicBezTo>
                      <a:pt x="1164590" y="1339"/>
                      <a:pt x="1173480" y="1339"/>
                      <a:pt x="1182370" y="1339"/>
                    </a:cubicBezTo>
                    <a:cubicBezTo>
                      <a:pt x="1192530" y="0"/>
                      <a:pt x="1201420" y="0"/>
                      <a:pt x="1211580" y="0"/>
                    </a:cubicBezTo>
                    <a:lnTo>
                      <a:pt x="31948586" y="0"/>
                    </a:lnTo>
                    <a:cubicBezTo>
                      <a:pt x="31958743" y="0"/>
                      <a:pt x="31967636" y="1339"/>
                      <a:pt x="31977793" y="1339"/>
                    </a:cubicBezTo>
                    <a:cubicBezTo>
                      <a:pt x="31986686" y="1339"/>
                      <a:pt x="31995575" y="2678"/>
                      <a:pt x="32004464" y="2678"/>
                    </a:cubicBezTo>
                    <a:cubicBezTo>
                      <a:pt x="32423564" y="32139"/>
                      <a:pt x="32755036" y="400393"/>
                      <a:pt x="32755036" y="850334"/>
                    </a:cubicBezTo>
                    <a:lnTo>
                      <a:pt x="32755036" y="2034105"/>
                    </a:lnTo>
                    <a:cubicBezTo>
                      <a:pt x="32755036" y="2447889"/>
                      <a:pt x="33133493" y="2841587"/>
                      <a:pt x="33158893" y="286703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6" name="TextBox 6"/>
            <p:cNvSpPr txBox="1"/>
            <p:nvPr/>
          </p:nvSpPr>
          <p:spPr>
            <a:xfrm>
              <a:off x="1780686" y="534626"/>
              <a:ext cx="6523463" cy="556050"/>
            </a:xfrm>
            <a:prstGeom prst="rect">
              <a:avLst/>
            </a:prstGeom>
            <a:grpFill/>
          </p:spPr>
          <p:txBody>
            <a:bodyPr lIns="0" tIns="0" rIns="0" bIns="0" rtlCol="0" anchor="t">
              <a:spAutoFit/>
            </a:bodyPr>
            <a:lstStyle/>
            <a:p>
              <a:pPr marL="0" marR="0" lvl="0" indent="0" algn="l" defTabSz="914400" rtl="0" eaLnBrk="1" fontAlgn="auto" latinLnBrk="0" hangingPunct="1">
                <a:lnSpc>
                  <a:spcPts val="20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Respectful listening</a:t>
              </a:r>
            </a:p>
          </p:txBody>
        </p:sp>
        <p:grpSp>
          <p:nvGrpSpPr>
            <p:cNvPr id="7" name="Group 7"/>
            <p:cNvGrpSpPr/>
            <p:nvPr/>
          </p:nvGrpSpPr>
          <p:grpSpPr>
            <a:xfrm>
              <a:off x="604115" y="300568"/>
              <a:ext cx="922180" cy="922180"/>
              <a:chOff x="0" y="0"/>
              <a:chExt cx="6350000" cy="6350000"/>
            </a:xfrm>
            <a:grpFill/>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9" name="TextBox 9"/>
            <p:cNvSpPr txBox="1"/>
            <p:nvPr/>
          </p:nvSpPr>
          <p:spPr>
            <a:xfrm>
              <a:off x="604116" y="534626"/>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600" b="0" i="0" u="none" strike="noStrike" kern="1200" cap="none" spc="0" normalizeH="0" baseline="0" noProof="0">
                  <a:ln>
                    <a:noFill/>
                  </a:ln>
                  <a:solidFill>
                    <a:srgbClr val="3F5896"/>
                  </a:solidFill>
                  <a:effectLst/>
                  <a:uLnTx/>
                  <a:uFillTx/>
                  <a:latin typeface="Gliker SemiBold"/>
                  <a:ea typeface="+mn-ea"/>
                  <a:cs typeface="+mn-cs"/>
                </a:rPr>
                <a:t>1</a:t>
              </a:r>
            </a:p>
          </p:txBody>
        </p:sp>
      </p:grpSp>
      <p:grpSp>
        <p:nvGrpSpPr>
          <p:cNvPr id="10" name="Group 10"/>
          <p:cNvGrpSpPr/>
          <p:nvPr/>
        </p:nvGrpSpPr>
        <p:grpSpPr>
          <a:xfrm>
            <a:off x="6640047" y="5648000"/>
            <a:ext cx="4652015" cy="761658"/>
            <a:chOff x="0" y="0"/>
            <a:chExt cx="9304029" cy="1523317"/>
          </a:xfrm>
          <a:solidFill>
            <a:srgbClr val="00B0F0"/>
          </a:solidFill>
        </p:grpSpPr>
        <p:grpSp>
          <p:nvGrpSpPr>
            <p:cNvPr id="11" name="Group 11"/>
            <p:cNvGrpSpPr/>
            <p:nvPr/>
          </p:nvGrpSpPr>
          <p:grpSpPr>
            <a:xfrm>
              <a:off x="0" y="0"/>
              <a:ext cx="9304029" cy="1523317"/>
              <a:chOff x="0" y="0"/>
              <a:chExt cx="33214774" cy="5438140"/>
            </a:xfrm>
            <a:grpFill/>
          </p:grpSpPr>
          <p:sp>
            <p:nvSpPr>
              <p:cNvPr id="12" name="Freeform 12"/>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13" name="TextBox 13"/>
            <p:cNvSpPr txBox="1"/>
            <p:nvPr/>
          </p:nvSpPr>
          <p:spPr>
            <a:xfrm>
              <a:off x="1780686" y="502578"/>
              <a:ext cx="6973257" cy="556050"/>
            </a:xfrm>
            <a:prstGeom prst="rect">
              <a:avLst/>
            </a:prstGeom>
            <a:grpFill/>
          </p:spPr>
          <p:txBody>
            <a:bodyPr lIns="0" tIns="0" rIns="0" bIns="0" rtlCol="0" anchor="t">
              <a:spAutoFit/>
            </a:bodyPr>
            <a:lstStyle/>
            <a:p>
              <a:pPr>
                <a:lnSpc>
                  <a:spcPts val="2080"/>
                </a:lnSpc>
                <a:defRPr/>
              </a:pPr>
              <a:r>
                <a:rPr lang="en-US" sz="2400" b="1" dirty="0">
                  <a:solidFill>
                    <a:srgbClr val="FFFFFF"/>
                  </a:solidFill>
                  <a:latin typeface="Montserrat"/>
                </a:rPr>
                <a:t>Know my triggers</a:t>
              </a:r>
            </a:p>
          </p:txBody>
        </p:sp>
        <p:grpSp>
          <p:nvGrpSpPr>
            <p:cNvPr id="14" name="Group 14"/>
            <p:cNvGrpSpPr/>
            <p:nvPr/>
          </p:nvGrpSpPr>
          <p:grpSpPr>
            <a:xfrm>
              <a:off x="604115" y="300568"/>
              <a:ext cx="922180" cy="922180"/>
              <a:chOff x="0" y="0"/>
              <a:chExt cx="6350000" cy="6350000"/>
            </a:xfrm>
            <a:grpFill/>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16" name="TextBox 16"/>
            <p:cNvSpPr txBox="1"/>
            <p:nvPr/>
          </p:nvSpPr>
          <p:spPr>
            <a:xfrm>
              <a:off x="604116" y="534626"/>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600" b="0" i="0" u="none" strike="noStrike" kern="1200" cap="none" spc="0" normalizeH="0" baseline="0" noProof="0">
                  <a:ln>
                    <a:noFill/>
                  </a:ln>
                  <a:solidFill>
                    <a:srgbClr val="3F5896"/>
                  </a:solidFill>
                  <a:effectLst/>
                  <a:uLnTx/>
                  <a:uFillTx/>
                  <a:latin typeface="Gliker SemiBold"/>
                  <a:ea typeface="+mn-ea"/>
                  <a:cs typeface="+mn-cs"/>
                </a:rPr>
                <a:t>5</a:t>
              </a:r>
            </a:p>
          </p:txBody>
        </p:sp>
      </p:grpSp>
      <p:grpSp>
        <p:nvGrpSpPr>
          <p:cNvPr id="17" name="Group 17"/>
          <p:cNvGrpSpPr/>
          <p:nvPr/>
        </p:nvGrpSpPr>
        <p:grpSpPr>
          <a:xfrm>
            <a:off x="6640047" y="3146188"/>
            <a:ext cx="4652015" cy="761658"/>
            <a:chOff x="0" y="0"/>
            <a:chExt cx="9304029" cy="1523317"/>
          </a:xfrm>
          <a:solidFill>
            <a:srgbClr val="00B0F0"/>
          </a:solidFill>
        </p:grpSpPr>
        <p:grpSp>
          <p:nvGrpSpPr>
            <p:cNvPr id="18" name="Group 18"/>
            <p:cNvGrpSpPr/>
            <p:nvPr/>
          </p:nvGrpSpPr>
          <p:grpSpPr>
            <a:xfrm>
              <a:off x="0" y="0"/>
              <a:ext cx="9304029" cy="1523317"/>
              <a:chOff x="0" y="0"/>
              <a:chExt cx="33214774" cy="5438140"/>
            </a:xfrm>
            <a:grpFill/>
          </p:grpSpPr>
          <p:sp>
            <p:nvSpPr>
              <p:cNvPr id="19" name="Freeform 19"/>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20" name="TextBox 20"/>
            <p:cNvSpPr txBox="1"/>
            <p:nvPr/>
          </p:nvSpPr>
          <p:spPr>
            <a:xfrm>
              <a:off x="1780686" y="502578"/>
              <a:ext cx="6973257" cy="538608"/>
            </a:xfrm>
            <a:prstGeom prst="rect">
              <a:avLst/>
            </a:prstGeom>
            <a:grpFill/>
          </p:spPr>
          <p:txBody>
            <a:bodyPr wrap="square" lIns="0" tIns="0" rIns="0" bIns="0" rtlCol="0" anchor="t">
              <a:spAutoFit/>
            </a:bodyPr>
            <a:lstStyle/>
            <a:p>
              <a:pPr marL="0" marR="0" lvl="0" indent="0" algn="l" defTabSz="914400" rtl="0" eaLnBrk="1" fontAlgn="auto" latinLnBrk="0" hangingPunct="1">
                <a:lnSpc>
                  <a:spcPts val="2080"/>
                </a:lnSpc>
                <a:spcBef>
                  <a:spcPts val="0"/>
                </a:spcBef>
                <a:spcAft>
                  <a:spcPts val="0"/>
                </a:spcAft>
                <a:buClrTx/>
                <a:buSzTx/>
                <a:buFontTx/>
                <a:buNone/>
                <a:tabLst/>
                <a:defRPr/>
              </a:pPr>
              <a:r>
                <a:rPr lang="en-US" sz="2000" b="1" dirty="0">
                  <a:solidFill>
                    <a:srgbClr val="FFFFFF"/>
                  </a:solidFill>
                  <a:latin typeface="Montserrat"/>
                </a:rPr>
                <a:t>Ask if you</a:t>
              </a:r>
              <a:r>
                <a:rPr kumimoji="0" lang="en-US" sz="1600" b="1" i="0" u="none" strike="noStrike" kern="1200" cap="none" spc="0" normalizeH="0" baseline="0" noProof="0" dirty="0">
                  <a:ln>
                    <a:noFill/>
                  </a:ln>
                  <a:solidFill>
                    <a:srgbClr val="FFFFFF"/>
                  </a:solidFill>
                  <a:effectLst/>
                  <a:uLnTx/>
                  <a:uFillTx/>
                  <a:latin typeface="Montserrat"/>
                  <a:ea typeface="+mn-ea"/>
                  <a:cs typeface="+mn-cs"/>
                </a:rPr>
                <a:t> </a:t>
              </a:r>
              <a:r>
                <a:rPr lang="en-US" sz="2000" b="1" dirty="0">
                  <a:solidFill>
                    <a:srgbClr val="FFFFFF"/>
                  </a:solidFill>
                  <a:latin typeface="Montserrat"/>
                </a:rPr>
                <a:t>don’t</a:t>
              </a:r>
              <a:r>
                <a:rPr kumimoji="0" lang="en-US" sz="1600" b="1" i="0" u="none" strike="noStrike" kern="1200" cap="none" spc="0" normalizeH="0" baseline="0" noProof="0" dirty="0">
                  <a:ln>
                    <a:noFill/>
                  </a:ln>
                  <a:solidFill>
                    <a:srgbClr val="FFFFFF"/>
                  </a:solidFill>
                  <a:effectLst/>
                  <a:uLnTx/>
                  <a:uFillTx/>
                  <a:latin typeface="Montserrat"/>
                  <a:ea typeface="+mn-ea"/>
                  <a:cs typeface="+mn-cs"/>
                </a:rPr>
                <a:t> </a:t>
              </a:r>
              <a:r>
                <a:rPr lang="en-US" sz="2000" b="1" dirty="0">
                  <a:solidFill>
                    <a:srgbClr val="FFFFFF"/>
                  </a:solidFill>
                  <a:latin typeface="Montserrat"/>
                </a:rPr>
                <a:t>understand</a:t>
              </a:r>
            </a:p>
          </p:txBody>
        </p:sp>
        <p:grpSp>
          <p:nvGrpSpPr>
            <p:cNvPr id="21" name="Group 21"/>
            <p:cNvGrpSpPr/>
            <p:nvPr/>
          </p:nvGrpSpPr>
          <p:grpSpPr>
            <a:xfrm>
              <a:off x="604115" y="300568"/>
              <a:ext cx="922180" cy="922180"/>
              <a:chOff x="0" y="0"/>
              <a:chExt cx="6350000" cy="6350000"/>
            </a:xfrm>
            <a:grpFill/>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23" name="TextBox 23"/>
            <p:cNvSpPr txBox="1"/>
            <p:nvPr/>
          </p:nvSpPr>
          <p:spPr>
            <a:xfrm>
              <a:off x="604116" y="534626"/>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600" b="0" i="0" u="none" strike="noStrike" kern="1200" cap="none" spc="0" normalizeH="0" baseline="0" noProof="0">
                  <a:ln>
                    <a:noFill/>
                  </a:ln>
                  <a:solidFill>
                    <a:srgbClr val="3F5896"/>
                  </a:solidFill>
                  <a:effectLst/>
                  <a:uLnTx/>
                  <a:uFillTx/>
                  <a:latin typeface="Gliker SemiBold"/>
                  <a:ea typeface="+mn-ea"/>
                  <a:cs typeface="+mn-cs"/>
                </a:rPr>
                <a:t>3</a:t>
              </a:r>
            </a:p>
          </p:txBody>
        </p:sp>
      </p:grpSp>
      <p:grpSp>
        <p:nvGrpSpPr>
          <p:cNvPr id="24" name="Group 24"/>
          <p:cNvGrpSpPr/>
          <p:nvPr/>
        </p:nvGrpSpPr>
        <p:grpSpPr>
          <a:xfrm>
            <a:off x="6643960" y="4286963"/>
            <a:ext cx="4644188" cy="842265"/>
            <a:chOff x="7826" y="-167676"/>
            <a:chExt cx="9288375" cy="1684530"/>
          </a:xfrm>
          <a:solidFill>
            <a:srgbClr val="00B0F0"/>
          </a:solidFill>
        </p:grpSpPr>
        <p:grpSp>
          <p:nvGrpSpPr>
            <p:cNvPr id="25" name="Group 25"/>
            <p:cNvGrpSpPr/>
            <p:nvPr/>
          </p:nvGrpSpPr>
          <p:grpSpPr>
            <a:xfrm>
              <a:off x="7826" y="-167676"/>
              <a:ext cx="9288375" cy="1684530"/>
              <a:chOff x="27938" y="-569229"/>
              <a:chExt cx="33158890" cy="5718667"/>
            </a:xfrm>
            <a:grpFill/>
          </p:grpSpPr>
          <p:sp>
            <p:nvSpPr>
              <p:cNvPr id="26" name="Freeform 26"/>
              <p:cNvSpPr/>
              <p:nvPr/>
            </p:nvSpPr>
            <p:spPr>
              <a:xfrm>
                <a:off x="27938" y="-569229"/>
                <a:ext cx="33158890" cy="5718667"/>
              </a:xfrm>
              <a:custGeom>
                <a:avLst/>
                <a:gdLst/>
                <a:ahLst/>
                <a:cxnLst/>
                <a:rect l="l" t="t" r="r" b="b"/>
                <a:pathLst>
                  <a:path w="33158893" h="5718665">
                    <a:moveTo>
                      <a:pt x="33158893" y="2859398"/>
                    </a:moveTo>
                    <a:cubicBezTo>
                      <a:pt x="33133493" y="2884773"/>
                      <a:pt x="32755036" y="3277423"/>
                      <a:pt x="32755036" y="3690105"/>
                    </a:cubicBezTo>
                    <a:lnTo>
                      <a:pt x="32753764" y="3690105"/>
                    </a:lnTo>
                    <a:lnTo>
                      <a:pt x="32753764" y="4870726"/>
                    </a:lnTo>
                    <a:cubicBezTo>
                      <a:pt x="32753764" y="5319468"/>
                      <a:pt x="32422293" y="5685407"/>
                      <a:pt x="32003193" y="5716124"/>
                    </a:cubicBezTo>
                    <a:cubicBezTo>
                      <a:pt x="31994304" y="5717394"/>
                      <a:pt x="31985414" y="5717394"/>
                      <a:pt x="31976525" y="5717394"/>
                    </a:cubicBezTo>
                    <a:cubicBezTo>
                      <a:pt x="31966364" y="5718665"/>
                      <a:pt x="31957475" y="5718665"/>
                      <a:pt x="31947314" y="5718665"/>
                    </a:cubicBezTo>
                    <a:lnTo>
                      <a:pt x="1210310" y="5718665"/>
                    </a:lnTo>
                    <a:cubicBezTo>
                      <a:pt x="1200150" y="5718665"/>
                      <a:pt x="1191260" y="5717394"/>
                      <a:pt x="1181100" y="5717394"/>
                    </a:cubicBezTo>
                    <a:cubicBezTo>
                      <a:pt x="1172210" y="5717394"/>
                      <a:pt x="1163320" y="5716124"/>
                      <a:pt x="1154430" y="5716124"/>
                    </a:cubicBezTo>
                    <a:cubicBezTo>
                      <a:pt x="735330" y="5686742"/>
                      <a:pt x="403860" y="5319468"/>
                      <a:pt x="403860" y="4870726"/>
                    </a:cubicBezTo>
                    <a:lnTo>
                      <a:pt x="403860" y="3690105"/>
                    </a:lnTo>
                    <a:cubicBezTo>
                      <a:pt x="403860" y="3277423"/>
                      <a:pt x="24130" y="2884773"/>
                      <a:pt x="0" y="2859398"/>
                    </a:cubicBezTo>
                    <a:cubicBezTo>
                      <a:pt x="24130" y="2834022"/>
                      <a:pt x="403860" y="2441373"/>
                      <a:pt x="403860" y="2028690"/>
                    </a:cubicBezTo>
                    <a:lnTo>
                      <a:pt x="405130" y="2028690"/>
                    </a:lnTo>
                    <a:lnTo>
                      <a:pt x="405130" y="848070"/>
                    </a:lnTo>
                    <a:cubicBezTo>
                      <a:pt x="405130" y="399327"/>
                      <a:pt x="736600" y="33389"/>
                      <a:pt x="1155700" y="2671"/>
                    </a:cubicBezTo>
                    <a:cubicBezTo>
                      <a:pt x="1164590" y="1336"/>
                      <a:pt x="1173480" y="1336"/>
                      <a:pt x="1182370" y="1336"/>
                    </a:cubicBezTo>
                    <a:cubicBezTo>
                      <a:pt x="1192530" y="0"/>
                      <a:pt x="1201420" y="0"/>
                      <a:pt x="1211580" y="0"/>
                    </a:cubicBezTo>
                    <a:lnTo>
                      <a:pt x="31948586" y="0"/>
                    </a:lnTo>
                    <a:cubicBezTo>
                      <a:pt x="31958743" y="0"/>
                      <a:pt x="31967636" y="1336"/>
                      <a:pt x="31977793" y="1336"/>
                    </a:cubicBezTo>
                    <a:cubicBezTo>
                      <a:pt x="31986686" y="1336"/>
                      <a:pt x="31995575" y="2671"/>
                      <a:pt x="32004464" y="2671"/>
                    </a:cubicBezTo>
                    <a:cubicBezTo>
                      <a:pt x="32423564" y="32053"/>
                      <a:pt x="32755036" y="399327"/>
                      <a:pt x="32755036" y="848070"/>
                    </a:cubicBezTo>
                    <a:lnTo>
                      <a:pt x="32755036" y="2028690"/>
                    </a:lnTo>
                    <a:cubicBezTo>
                      <a:pt x="32755036" y="2441373"/>
                      <a:pt x="33133493" y="2834022"/>
                      <a:pt x="33158893" y="2859398"/>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27" name="TextBox 27"/>
            <p:cNvSpPr txBox="1"/>
            <p:nvPr/>
          </p:nvSpPr>
          <p:spPr>
            <a:xfrm>
              <a:off x="1780686" y="405284"/>
              <a:ext cx="6973257" cy="538608"/>
            </a:xfrm>
            <a:prstGeom prst="rect">
              <a:avLst/>
            </a:prstGeom>
            <a:grpFill/>
          </p:spPr>
          <p:txBody>
            <a:bodyPr lIns="0" tIns="0" rIns="0" bIns="0" rtlCol="0" anchor="t">
              <a:spAutoFit/>
            </a:bodyPr>
            <a:lstStyle/>
            <a:p>
              <a:pPr>
                <a:lnSpc>
                  <a:spcPts val="2080"/>
                </a:lnSpc>
                <a:defRPr/>
              </a:pPr>
              <a:r>
                <a:rPr lang="en-US" sz="2000" b="1" dirty="0">
                  <a:solidFill>
                    <a:srgbClr val="FFFFFF"/>
                  </a:solidFill>
                  <a:latin typeface="Montserrat"/>
                </a:rPr>
                <a:t>No question is too stupid</a:t>
              </a:r>
            </a:p>
          </p:txBody>
        </p:sp>
        <p:grpSp>
          <p:nvGrpSpPr>
            <p:cNvPr id="28" name="Group 28"/>
            <p:cNvGrpSpPr/>
            <p:nvPr/>
          </p:nvGrpSpPr>
          <p:grpSpPr>
            <a:xfrm>
              <a:off x="604115" y="339858"/>
              <a:ext cx="922180" cy="922180"/>
              <a:chOff x="0" y="0"/>
              <a:chExt cx="6350000" cy="6350000"/>
            </a:xfrm>
            <a:grpFill/>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0" name="TextBox 30"/>
            <p:cNvSpPr txBox="1"/>
            <p:nvPr/>
          </p:nvSpPr>
          <p:spPr>
            <a:xfrm>
              <a:off x="606538" y="430932"/>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5896"/>
                  </a:solidFill>
                  <a:effectLst/>
                  <a:uLnTx/>
                  <a:uFillTx/>
                  <a:latin typeface="Gliker SemiBold"/>
                  <a:ea typeface="+mn-ea"/>
                  <a:cs typeface="+mn-cs"/>
                </a:rPr>
                <a:t>4</a:t>
              </a:r>
            </a:p>
          </p:txBody>
        </p:sp>
      </p:grpSp>
      <p:grpSp>
        <p:nvGrpSpPr>
          <p:cNvPr id="31" name="Group 31"/>
          <p:cNvGrpSpPr/>
          <p:nvPr/>
        </p:nvGrpSpPr>
        <p:grpSpPr>
          <a:xfrm>
            <a:off x="6643961" y="1920980"/>
            <a:ext cx="4644188" cy="761658"/>
            <a:chOff x="7826" y="0"/>
            <a:chExt cx="9288376" cy="1523317"/>
          </a:xfrm>
          <a:solidFill>
            <a:srgbClr val="00B0F0"/>
          </a:solidFill>
        </p:grpSpPr>
        <p:grpSp>
          <p:nvGrpSpPr>
            <p:cNvPr id="32" name="Group 32"/>
            <p:cNvGrpSpPr/>
            <p:nvPr/>
          </p:nvGrpSpPr>
          <p:grpSpPr>
            <a:xfrm>
              <a:off x="7826" y="0"/>
              <a:ext cx="9288376" cy="1523317"/>
              <a:chOff x="27941" y="0"/>
              <a:chExt cx="33158893" cy="5438140"/>
            </a:xfrm>
            <a:grpFill/>
          </p:grpSpPr>
          <p:sp>
            <p:nvSpPr>
              <p:cNvPr id="33" name="Freeform 33"/>
              <p:cNvSpPr/>
              <p:nvPr/>
            </p:nvSpPr>
            <p:spPr>
              <a:xfrm>
                <a:off x="27941"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4" name="TextBox 34"/>
            <p:cNvSpPr txBox="1"/>
            <p:nvPr/>
          </p:nvSpPr>
          <p:spPr>
            <a:xfrm>
              <a:off x="1823712" y="503954"/>
              <a:ext cx="6973258" cy="556050"/>
            </a:xfrm>
            <a:prstGeom prst="rect">
              <a:avLst/>
            </a:prstGeom>
            <a:grpFill/>
          </p:spPr>
          <p:txBody>
            <a:bodyPr lIns="0" tIns="0" rIns="0" bIns="0" rtlCol="0" anchor="t">
              <a:spAutoFit/>
            </a:bodyPr>
            <a:lstStyle/>
            <a:p>
              <a:pPr>
                <a:lnSpc>
                  <a:spcPts val="2080"/>
                </a:lnSpc>
                <a:defRPr/>
              </a:pPr>
              <a:r>
                <a:rPr lang="en-US" sz="2400" b="1" dirty="0">
                  <a:solidFill>
                    <a:srgbClr val="FFFFFF"/>
                  </a:solidFill>
                  <a:latin typeface="Montserrat"/>
                </a:rPr>
                <a:t>Keep it private </a:t>
              </a:r>
            </a:p>
          </p:txBody>
        </p:sp>
        <p:grpSp>
          <p:nvGrpSpPr>
            <p:cNvPr id="35" name="Group 35"/>
            <p:cNvGrpSpPr/>
            <p:nvPr/>
          </p:nvGrpSpPr>
          <p:grpSpPr>
            <a:xfrm>
              <a:off x="604115" y="300568"/>
              <a:ext cx="922180" cy="922180"/>
              <a:chOff x="0" y="0"/>
              <a:chExt cx="6350000" cy="6350000"/>
            </a:xfrm>
            <a:grpFill/>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7" name="TextBox 37"/>
            <p:cNvSpPr txBox="1"/>
            <p:nvPr/>
          </p:nvSpPr>
          <p:spPr>
            <a:xfrm>
              <a:off x="604116" y="534626"/>
              <a:ext cx="922180" cy="487312"/>
            </a:xfrm>
            <a:prstGeom prst="rect">
              <a:avLst/>
            </a:prstGeom>
            <a:grpFill/>
          </p:spPr>
          <p:txBody>
            <a:bodyPr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600" b="0" i="0" u="none" strike="noStrike" kern="1200" cap="none" spc="0" normalizeH="0" baseline="0" noProof="0">
                  <a:ln>
                    <a:noFill/>
                  </a:ln>
                  <a:solidFill>
                    <a:srgbClr val="3F5896"/>
                  </a:solidFill>
                  <a:effectLst/>
                  <a:uLnTx/>
                  <a:uFillTx/>
                  <a:latin typeface="Gliker SemiBold"/>
                  <a:ea typeface="+mn-ea"/>
                  <a:cs typeface="+mn-cs"/>
                </a:rPr>
                <a:t>2</a:t>
              </a:r>
            </a:p>
          </p:txBody>
        </p:sp>
      </p:grpSp>
      <p:pic>
        <p:nvPicPr>
          <p:cNvPr id="38" name="Picture 3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7464" y="2805612"/>
            <a:ext cx="3667411" cy="4052388"/>
          </a:xfrm>
          <a:prstGeom prst="rect">
            <a:avLst/>
          </a:prstGeom>
        </p:spPr>
      </p:pic>
      <p:sp>
        <p:nvSpPr>
          <p:cNvPr id="39" name="TextBox 39"/>
          <p:cNvSpPr txBox="1"/>
          <p:nvPr/>
        </p:nvSpPr>
        <p:spPr>
          <a:xfrm>
            <a:off x="380533" y="724364"/>
            <a:ext cx="5992298"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AGREEMENT</a:t>
            </a:r>
          </a:p>
        </p:txBody>
      </p:sp>
      <p:pic>
        <p:nvPicPr>
          <p:cNvPr id="40" name="Picture 39">
            <a:extLst>
              <a:ext uri="{FF2B5EF4-FFF2-40B4-BE49-F238E27FC236}">
                <a16:creationId xmlns:a16="http://schemas.microsoft.com/office/drawing/2014/main" id="{829FB6EF-BED5-1B8B-D579-0EEFC13523BE}"/>
              </a:ext>
            </a:extLst>
          </p:cNvPr>
          <p:cNvPicPr>
            <a:picLocks noChangeAspect="1"/>
          </p:cNvPicPr>
          <p:nvPr/>
        </p:nvPicPr>
        <p:blipFill>
          <a:blip r:embed="rId7"/>
          <a:stretch>
            <a:fillRect/>
          </a:stretch>
        </p:blipFill>
        <p:spPr>
          <a:xfrm>
            <a:off x="42140" y="-1700540"/>
            <a:ext cx="211198" cy="8558540"/>
          </a:xfrm>
          <a:prstGeom prst="rect">
            <a:avLst/>
          </a:prstGeom>
        </p:spPr>
      </p:pic>
      <p:pic>
        <p:nvPicPr>
          <p:cNvPr id="41" name="Picture 40">
            <a:extLst>
              <a:ext uri="{FF2B5EF4-FFF2-40B4-BE49-F238E27FC236}">
                <a16:creationId xmlns:a16="http://schemas.microsoft.com/office/drawing/2014/main" id="{BEC09319-CE0F-7EC4-5F59-8AC84F5EA6AD}"/>
              </a:ext>
            </a:extLst>
          </p:cNvPr>
          <p:cNvPicPr>
            <a:picLocks noChangeAspect="1"/>
          </p:cNvPicPr>
          <p:nvPr/>
        </p:nvPicPr>
        <p:blipFill>
          <a:blip r:embed="rId7"/>
          <a:stretch>
            <a:fillRect/>
          </a:stretch>
        </p:blipFill>
        <p:spPr>
          <a:xfrm>
            <a:off x="274952" y="0"/>
            <a:ext cx="211198" cy="8558540"/>
          </a:xfrm>
          <a:prstGeom prst="rect">
            <a:avLst/>
          </a:prstGeom>
        </p:spPr>
      </p:pic>
    </p:spTree>
    <p:extLst>
      <p:ext uri="{BB962C8B-B14F-4D97-AF65-F5344CB8AC3E}">
        <p14:creationId xmlns:p14="http://schemas.microsoft.com/office/powerpoint/2010/main" val="31766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96888" y="5589240"/>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8" name="Right Arrow 17">
            <a:extLst>
              <a:ext uri="{FF2B5EF4-FFF2-40B4-BE49-F238E27FC236}">
                <a16:creationId xmlns:a16="http://schemas.microsoft.com/office/drawing/2014/main" id="{6F8BA6F9-A99E-314C-B35A-D3E1B8A099B2}"/>
              </a:ext>
            </a:extLst>
          </p:cNvPr>
          <p:cNvSpPr/>
          <p:nvPr/>
        </p:nvSpPr>
        <p:spPr>
          <a:xfrm rot="21447924">
            <a:off x="1643848" y="1366797"/>
            <a:ext cx="9831677" cy="3213041"/>
          </a:xfrm>
          <a:prstGeom prst="rightArrow">
            <a:avLst>
              <a:gd name="adj1" fmla="val 61731"/>
              <a:gd name="adj2" fmla="val 519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1775564" y="2233117"/>
            <a:ext cx="9568243"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1" i="0" u="none" strike="noStrike" kern="1200" cap="none" spc="150" normalizeH="0" baseline="0" noProof="0" dirty="0">
                <a:ln>
                  <a:noFill/>
                </a:ln>
                <a:solidFill>
                  <a:schemeClr val="bg1"/>
                </a:solidFill>
                <a:effectLst/>
                <a:uLnTx/>
                <a:uFillTx/>
                <a:latin typeface="Gliker SemiBold"/>
                <a:ea typeface="+mn-ea"/>
                <a:cs typeface="+mn-cs"/>
              </a:rPr>
              <a:t>What stops children intervenin</a:t>
            </a:r>
            <a:r>
              <a:rPr kumimoji="0" lang="en-US" sz="4400" b="1" i="0" u="none" strike="noStrike" kern="1200" cap="none" spc="150" normalizeH="0" baseline="0" noProof="0" dirty="0">
                <a:ln>
                  <a:noFill/>
                </a:ln>
                <a:solidFill>
                  <a:schemeClr val="bg1"/>
                </a:solidFill>
                <a:effectLst/>
                <a:uLnTx/>
                <a:uFillTx/>
                <a:latin typeface="Gliker SemiBold Bold"/>
                <a:ea typeface="+mn-ea"/>
                <a:cs typeface="+mn-cs"/>
              </a:rPr>
              <a:t>g in bullying situation?</a:t>
            </a:r>
          </a:p>
        </p:txBody>
      </p:sp>
      <p:sp>
        <p:nvSpPr>
          <p:cNvPr id="9" name="Chevron 18">
            <a:extLst>
              <a:ext uri="{FF2B5EF4-FFF2-40B4-BE49-F238E27FC236}">
                <a16:creationId xmlns:a16="http://schemas.microsoft.com/office/drawing/2014/main" id="{A7DD0D82-6BD8-4F32-AF3E-74B4900F4759}"/>
              </a:ext>
            </a:extLst>
          </p:cNvPr>
          <p:cNvSpPr/>
          <p:nvPr/>
        </p:nvSpPr>
        <p:spPr>
          <a:xfrm rot="11311305">
            <a:off x="1375909" y="3969162"/>
            <a:ext cx="1557496" cy="551874"/>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0" name="Picture 9">
            <a:extLst>
              <a:ext uri="{FF2B5EF4-FFF2-40B4-BE49-F238E27FC236}">
                <a16:creationId xmlns:a16="http://schemas.microsoft.com/office/drawing/2014/main" id="{69706F90-3913-4EB4-BC31-388AE7362F1E}"/>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11" name="Picture 10">
            <a:extLst>
              <a:ext uri="{FF2B5EF4-FFF2-40B4-BE49-F238E27FC236}">
                <a16:creationId xmlns:a16="http://schemas.microsoft.com/office/drawing/2014/main" id="{F240689B-21BE-427B-9BCF-5FA3D60B8AB1}"/>
              </a:ext>
            </a:extLst>
          </p:cNvPr>
          <p:cNvPicPr>
            <a:picLocks noChangeAspect="1"/>
          </p:cNvPicPr>
          <p:nvPr/>
        </p:nvPicPr>
        <p:blipFill>
          <a:blip r:embed="rId2"/>
          <a:stretch>
            <a:fillRect/>
          </a:stretch>
        </p:blipFill>
        <p:spPr>
          <a:xfrm>
            <a:off x="274952" y="0"/>
            <a:ext cx="211198" cy="8558540"/>
          </a:xfrm>
          <a:prstGeom prst="rect">
            <a:avLst/>
          </a:prstGeom>
        </p:spPr>
      </p:pic>
      <p:pic>
        <p:nvPicPr>
          <p:cNvPr id="14" name="Picture 13">
            <a:extLst>
              <a:ext uri="{FF2B5EF4-FFF2-40B4-BE49-F238E27FC236}">
                <a16:creationId xmlns:a16="http://schemas.microsoft.com/office/drawing/2014/main" id="{4CB7CE63-A4FC-4CA0-A409-C3F9DEE30E1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17" name="Picture 16">
            <a:extLst>
              <a:ext uri="{FF2B5EF4-FFF2-40B4-BE49-F238E27FC236}">
                <a16:creationId xmlns:a16="http://schemas.microsoft.com/office/drawing/2014/main" id="{276ACD4B-E777-45E4-8269-82842D4F0DC8}"/>
              </a:ext>
            </a:extLst>
          </p:cNvPr>
          <p:cNvPicPr>
            <a:picLocks noChangeAspect="1"/>
          </p:cNvPicPr>
          <p:nvPr/>
        </p:nvPicPr>
        <p:blipFill>
          <a:blip r:embed="rId2"/>
          <a:stretch>
            <a:fillRect/>
          </a:stretch>
        </p:blipFill>
        <p:spPr>
          <a:xfrm rot="10800000">
            <a:off x="11920328" y="0"/>
            <a:ext cx="211198" cy="8558540"/>
          </a:xfrm>
          <a:prstGeom prst="rect">
            <a:avLst/>
          </a:prstGeom>
        </p:spPr>
      </p:pic>
      <p:sp>
        <p:nvSpPr>
          <p:cNvPr id="3" name="TextBox 2">
            <a:extLst>
              <a:ext uri="{FF2B5EF4-FFF2-40B4-BE49-F238E27FC236}">
                <a16:creationId xmlns:a16="http://schemas.microsoft.com/office/drawing/2014/main" id="{D2C2A92C-D0BF-219D-8CEA-D98E01D0C920}"/>
              </a:ext>
            </a:extLst>
          </p:cNvPr>
          <p:cNvSpPr txBox="1"/>
          <p:nvPr/>
        </p:nvSpPr>
        <p:spPr>
          <a:xfrm>
            <a:off x="3215680" y="6165304"/>
            <a:ext cx="7210424" cy="369332"/>
          </a:xfrm>
          <a:prstGeom prst="rect">
            <a:avLst/>
          </a:prstGeom>
          <a:noFill/>
        </p:spPr>
        <p:txBody>
          <a:bodyPr wrap="square">
            <a:spAutoFit/>
          </a:bodyPr>
          <a:lstStyle/>
          <a:p>
            <a:r>
              <a:rPr lang="en-GB" dirty="0"/>
              <a:t>Anti-Bullying Week </a:t>
            </a:r>
            <a:r>
              <a:rPr lang="en-GB" b="1" dirty="0"/>
              <a:t>2023 – Make a Noise About Bullying</a:t>
            </a:r>
          </a:p>
        </p:txBody>
      </p:sp>
      <p:pic>
        <p:nvPicPr>
          <p:cNvPr id="4" name="Picture 3">
            <a:extLst>
              <a:ext uri="{FF2B5EF4-FFF2-40B4-BE49-F238E27FC236}">
                <a16:creationId xmlns:a16="http://schemas.microsoft.com/office/drawing/2014/main" id="{46A6071A-C78B-FC5A-EE55-8FEF8F98E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59" t="3219" r="9129" b="5735"/>
          <a:stretch/>
        </p:blipFill>
        <p:spPr>
          <a:xfrm>
            <a:off x="720384" y="4822484"/>
            <a:ext cx="1750993" cy="1970276"/>
          </a:xfrm>
          <a:prstGeom prst="rect">
            <a:avLst/>
          </a:prstGeom>
        </p:spPr>
      </p:pic>
    </p:spTree>
    <p:extLst>
      <p:ext uri="{BB962C8B-B14F-4D97-AF65-F5344CB8AC3E}">
        <p14:creationId xmlns:p14="http://schemas.microsoft.com/office/powerpoint/2010/main" val="156200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12408" y="-89656"/>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9229894" y="1295460"/>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6"/>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5081148" cy="338554"/>
            </a:xfrm>
            <a:prstGeom prst="rect">
              <a:avLst/>
            </a:prstGeom>
            <a:noFill/>
          </p:spPr>
          <p:txBody>
            <a:bodyPr wrap="square" rtlCol="0">
              <a:spAutoFit/>
            </a:bodyPr>
            <a:lstStyle/>
            <a:p>
              <a:r>
                <a:rPr lang="en-GB" sz="1600" dirty="0"/>
                <a:t>Anti-Bullying Week </a:t>
              </a:r>
              <a:r>
                <a:rPr lang="en-GB" sz="1600" b="1" dirty="0"/>
                <a:t>2023 – Make a Noise About Bullying</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435616" y="1420630"/>
            <a:ext cx="9411046" cy="3219937"/>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8" name="Chevron 7">
            <a:extLst>
              <a:ext uri="{FF2B5EF4-FFF2-40B4-BE49-F238E27FC236}">
                <a16:creationId xmlns:a16="http://schemas.microsoft.com/office/drawing/2014/main" id="{4A52D84D-F461-4347-BA40-703F5B992847}"/>
              </a:ext>
            </a:extLst>
          </p:cNvPr>
          <p:cNvSpPr/>
          <p:nvPr/>
        </p:nvSpPr>
        <p:spPr>
          <a:xfrm rot="11328033">
            <a:off x="2010703" y="4091045"/>
            <a:ext cx="2428421" cy="61874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black"/>
              </a:solidFill>
              <a:latin typeface="Calibri"/>
            </a:endParaRPr>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2634368" y="2018560"/>
            <a:ext cx="8505129" cy="1963936"/>
          </a:xfrm>
          <a:prstGeom prst="rect">
            <a:avLst/>
          </a:prstGeom>
          <a:noFill/>
        </p:spPr>
        <p:txBody>
          <a:bodyPr wrap="square" rtlCol="0">
            <a:spAutoFit/>
          </a:bodyPr>
          <a:lstStyle/>
          <a:p>
            <a:pPr lvl="0">
              <a:lnSpc>
                <a:spcPct val="150000"/>
              </a:lnSpc>
              <a:spcBef>
                <a:spcPct val="0"/>
              </a:spcBef>
            </a:pPr>
            <a:r>
              <a:rPr lang="en-US" sz="2800" b="1" dirty="0">
                <a:latin typeface="Anton" pitchFamily="2" charset="0"/>
              </a:rPr>
              <a:t>Read and discuss each statement. Then identify what you think are the top three reasons why children don’t intervene in bullying situation in your school?</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449974" y="-262298"/>
            <a:ext cx="2677056" cy="2525524"/>
          </a:xfrm>
          <a:prstGeom prst="rect">
            <a:avLst/>
          </a:prstGeom>
        </p:spPr>
      </p:pic>
    </p:spTree>
    <p:extLst>
      <p:ext uri="{BB962C8B-B14F-4D97-AF65-F5344CB8AC3E}">
        <p14:creationId xmlns:p14="http://schemas.microsoft.com/office/powerpoint/2010/main" val="29631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4274"/>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7418567" y="127800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6"/>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defTabSz="609630"/>
              <a:fld id="{EE191D64-B265-A647-8DDD-1777B26646FF}" type="slidenum">
                <a:rPr lang="en-US" sz="1600">
                  <a:solidFill>
                    <a:prstClr val="black"/>
                  </a:solidFill>
                  <a:latin typeface="Calibri"/>
                </a:rPr>
                <a:pPr algn="r" defTabSz="609630"/>
                <a:t>6</a:t>
              </a:fld>
              <a:endParaRPr lang="en-US" sz="1600" dirty="0">
                <a:solidFill>
                  <a:prstClr val="black"/>
                </a:solidFill>
                <a:latin typeface="Calibri"/>
              </a:endParaRP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436149" y="1444724"/>
            <a:ext cx="7351647" cy="3241390"/>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8" name="Chevron 7">
            <a:extLst>
              <a:ext uri="{FF2B5EF4-FFF2-40B4-BE49-F238E27FC236}">
                <a16:creationId xmlns:a16="http://schemas.microsoft.com/office/drawing/2014/main" id="{4A52D84D-F461-4347-BA40-703F5B992847}"/>
              </a:ext>
            </a:extLst>
          </p:cNvPr>
          <p:cNvSpPr/>
          <p:nvPr/>
        </p:nvSpPr>
        <p:spPr>
          <a:xfrm rot="11328033">
            <a:off x="2004674" y="3992987"/>
            <a:ext cx="2428421" cy="61874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black"/>
              </a:solidFill>
              <a:latin typeface="Calibri"/>
            </a:endParaRPr>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2582444" y="2526584"/>
            <a:ext cx="6716081" cy="1015663"/>
          </a:xfrm>
          <a:prstGeom prst="rect">
            <a:avLst/>
          </a:prstGeom>
          <a:noFill/>
        </p:spPr>
        <p:txBody>
          <a:bodyPr wrap="square" rtlCol="0">
            <a:spAutoFit/>
          </a:bodyPr>
          <a:lstStyle/>
          <a:p>
            <a:pPr lvl="0">
              <a:lnSpc>
                <a:spcPts val="3620"/>
              </a:lnSpc>
            </a:pPr>
            <a:r>
              <a:rPr lang="en-US" sz="3017" b="1" spc="150" dirty="0">
                <a:solidFill>
                  <a:srgbClr val="2E2E2E"/>
                </a:solidFill>
                <a:latin typeface="Anton" pitchFamily="2" charset="0"/>
              </a:rPr>
              <a:t>What stops children intervening in bullying situation?</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624387" y="-645012"/>
            <a:ext cx="2677056" cy="2525524"/>
          </a:xfrm>
          <a:prstGeom prst="rect">
            <a:avLst/>
          </a:prstGeom>
        </p:spPr>
      </p:pic>
      <p:pic>
        <p:nvPicPr>
          <p:cNvPr id="3" name="Picture 2">
            <a:extLst>
              <a:ext uri="{FF2B5EF4-FFF2-40B4-BE49-F238E27FC236}">
                <a16:creationId xmlns:a16="http://schemas.microsoft.com/office/drawing/2014/main" id="{98E2BBB6-06B6-BB19-6AED-C543257060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59" t="3219" r="9129" b="5735"/>
          <a:stretch/>
        </p:blipFill>
        <p:spPr>
          <a:xfrm>
            <a:off x="354970" y="4294448"/>
            <a:ext cx="2198562" cy="2473896"/>
          </a:xfrm>
          <a:prstGeom prst="rect">
            <a:avLst/>
          </a:prstGeom>
        </p:spPr>
      </p:pic>
      <p:sp>
        <p:nvSpPr>
          <p:cNvPr id="5" name="TextBox 4">
            <a:extLst>
              <a:ext uri="{FF2B5EF4-FFF2-40B4-BE49-F238E27FC236}">
                <a16:creationId xmlns:a16="http://schemas.microsoft.com/office/drawing/2014/main" id="{C8076AC2-B8CF-579D-91D6-1B170BAA99D9}"/>
              </a:ext>
            </a:extLst>
          </p:cNvPr>
          <p:cNvSpPr txBox="1"/>
          <p:nvPr/>
        </p:nvSpPr>
        <p:spPr>
          <a:xfrm>
            <a:off x="3600759" y="6282177"/>
            <a:ext cx="5513563"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33994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89656"/>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9229894" y="1295460"/>
            <a:ext cx="3073979" cy="1421302"/>
          </a:xfrm>
          <a:prstGeom prst="rect">
            <a:avLst/>
          </a:prstGeom>
        </p:spPr>
      </p:pic>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6"/>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ight Arrow 6">
            <a:extLst>
              <a:ext uri="{FF2B5EF4-FFF2-40B4-BE49-F238E27FC236}">
                <a16:creationId xmlns:a16="http://schemas.microsoft.com/office/drawing/2014/main" id="{CE2129E3-B93A-4545-944B-19C9BFB6BD0E}"/>
              </a:ext>
            </a:extLst>
          </p:cNvPr>
          <p:cNvSpPr/>
          <p:nvPr/>
        </p:nvSpPr>
        <p:spPr>
          <a:xfrm rot="21447924">
            <a:off x="2435616" y="1420630"/>
            <a:ext cx="9411046" cy="3219937"/>
          </a:xfrm>
          <a:prstGeom prst="rightArrow">
            <a:avLst>
              <a:gd name="adj1" fmla="val 61731"/>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hevron 7">
            <a:extLst>
              <a:ext uri="{FF2B5EF4-FFF2-40B4-BE49-F238E27FC236}">
                <a16:creationId xmlns:a16="http://schemas.microsoft.com/office/drawing/2014/main" id="{4A52D84D-F461-4347-BA40-703F5B992847}"/>
              </a:ext>
            </a:extLst>
          </p:cNvPr>
          <p:cNvSpPr/>
          <p:nvPr/>
        </p:nvSpPr>
        <p:spPr>
          <a:xfrm rot="11328033">
            <a:off x="2010703" y="4091045"/>
            <a:ext cx="2428421" cy="618741"/>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F04D8DD-D3A5-2442-88F0-12117DD0B1D1}"/>
              </a:ext>
            </a:extLst>
          </p:cNvPr>
          <p:cNvSpPr txBox="1"/>
          <p:nvPr/>
        </p:nvSpPr>
        <p:spPr>
          <a:xfrm rot="21446650">
            <a:off x="2722664" y="2344796"/>
            <a:ext cx="8216658" cy="1316451"/>
          </a:xfrm>
          <a:prstGeom prst="rect">
            <a:avLst/>
          </a:prstGeom>
          <a:noFill/>
        </p:spPr>
        <p:txBody>
          <a:bodyPr wrap="square" rtlCol="0">
            <a:spAutoFit/>
          </a:bodyPr>
          <a:lstStyle/>
          <a:p>
            <a:pPr>
              <a:lnSpc>
                <a:spcPct val="150000"/>
              </a:lnSpc>
              <a:spcBef>
                <a:spcPct val="0"/>
              </a:spcBef>
            </a:pPr>
            <a:r>
              <a:rPr lang="en-US" sz="2800" b="1" dirty="0">
                <a:latin typeface="Anton" pitchFamily="2" charset="0"/>
              </a:rPr>
              <a:t>Read each bullying intervention card and discuss how likely you would use that specific intervention</a:t>
            </a:r>
            <a:r>
              <a:rPr lang="en-US" sz="2400" b="1" dirty="0">
                <a:latin typeface="Montserrat"/>
              </a:rPr>
              <a:t>. </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449974" y="-262298"/>
            <a:ext cx="2677056" cy="2525524"/>
          </a:xfrm>
          <a:prstGeom prst="rect">
            <a:avLst/>
          </a:prstGeom>
        </p:spPr>
      </p:pic>
      <p:pic>
        <p:nvPicPr>
          <p:cNvPr id="3" name="Picture 2">
            <a:extLst>
              <a:ext uri="{FF2B5EF4-FFF2-40B4-BE49-F238E27FC236}">
                <a16:creationId xmlns:a16="http://schemas.microsoft.com/office/drawing/2014/main" id="{98E2BBB6-06B6-BB19-6AED-C54325706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3219" r="9129" b="5735"/>
          <a:stretch/>
        </p:blipFill>
        <p:spPr>
          <a:xfrm>
            <a:off x="354970" y="4294448"/>
            <a:ext cx="2198562" cy="2473896"/>
          </a:xfrm>
          <a:prstGeom prst="rect">
            <a:avLst/>
          </a:prstGeom>
        </p:spPr>
      </p:pic>
      <p:sp>
        <p:nvSpPr>
          <p:cNvPr id="4" name="TextBox 3">
            <a:extLst>
              <a:ext uri="{FF2B5EF4-FFF2-40B4-BE49-F238E27FC236}">
                <a16:creationId xmlns:a16="http://schemas.microsoft.com/office/drawing/2014/main" id="{30038B99-05A6-FE50-019D-A0C3B1F46796}"/>
              </a:ext>
            </a:extLst>
          </p:cNvPr>
          <p:cNvSpPr txBox="1"/>
          <p:nvPr/>
        </p:nvSpPr>
        <p:spPr>
          <a:xfrm>
            <a:off x="3600759" y="6282177"/>
            <a:ext cx="5513563"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30424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7"/>
                                        </p:tgtEl>
                                        <p:attrNameLst>
                                          <p:attrName>r</p:attrName>
                                        </p:attrNameLst>
                                      </p:cBhvr>
                                    </p:animRot>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91D64-B265-A647-8DDD-1777B26646FF}" type="slidenum">
                <a:rPr kumimoji="0" lang="en-US" sz="16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3C5E563B-3999-AA48-BBF3-FC42B9048512}"/>
                </a:ext>
              </a:extLst>
            </p:cNvPr>
            <p:cNvSpPr txBox="1"/>
            <p:nvPr/>
          </p:nvSpPr>
          <p:spPr>
            <a:xfrm>
              <a:off x="3307511" y="6243638"/>
              <a:ext cx="57292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Anti-Bullying Week </a:t>
              </a:r>
              <a:r>
                <a:rPr kumimoji="0" lang="en-US" sz="16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2023 – Speak Out About Bullying</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1643848" y="1366797"/>
            <a:ext cx="9831677" cy="3213041"/>
          </a:xfrm>
          <a:prstGeom prst="rightArrow">
            <a:avLst>
              <a:gd name="adj1" fmla="val 61731"/>
              <a:gd name="adj2" fmla="val 519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2060074" y="2526471"/>
            <a:ext cx="8795503" cy="102092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017" b="1" i="0" u="none" strike="noStrike" kern="1200" cap="none" spc="150" normalizeH="0" baseline="0" noProof="0" dirty="0">
                <a:ln>
                  <a:noFill/>
                </a:ln>
                <a:solidFill>
                  <a:schemeClr val="bg1"/>
                </a:solidFill>
                <a:effectLst/>
                <a:uLnTx/>
                <a:uFillTx/>
                <a:latin typeface="Gliker SemiBold"/>
                <a:ea typeface="+mn-ea"/>
                <a:cs typeface="+mn-cs"/>
              </a:rPr>
              <a:t>How would you intervene if you saw someone being bullied online </a:t>
            </a:r>
            <a:r>
              <a:rPr lang="en-US" sz="3017" b="1" spc="150" dirty="0">
                <a:solidFill>
                  <a:schemeClr val="bg1"/>
                </a:solidFill>
                <a:latin typeface="Gliker SemiBold"/>
              </a:rPr>
              <a:t>or offline?</a:t>
            </a:r>
          </a:p>
        </p:txBody>
      </p:sp>
      <p:sp>
        <p:nvSpPr>
          <p:cNvPr id="9" name="Chevron 18">
            <a:extLst>
              <a:ext uri="{FF2B5EF4-FFF2-40B4-BE49-F238E27FC236}">
                <a16:creationId xmlns:a16="http://schemas.microsoft.com/office/drawing/2014/main" id="{A7DD0D82-6BD8-4F32-AF3E-74B4900F4759}"/>
              </a:ext>
            </a:extLst>
          </p:cNvPr>
          <p:cNvSpPr/>
          <p:nvPr/>
        </p:nvSpPr>
        <p:spPr>
          <a:xfrm rot="11311305">
            <a:off x="1375909" y="3969162"/>
            <a:ext cx="1557496" cy="551874"/>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0" name="Picture 9">
            <a:extLst>
              <a:ext uri="{FF2B5EF4-FFF2-40B4-BE49-F238E27FC236}">
                <a16:creationId xmlns:a16="http://schemas.microsoft.com/office/drawing/2014/main" id="{69706F90-3913-4EB4-BC31-388AE7362F1E}"/>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11" name="Picture 10">
            <a:extLst>
              <a:ext uri="{FF2B5EF4-FFF2-40B4-BE49-F238E27FC236}">
                <a16:creationId xmlns:a16="http://schemas.microsoft.com/office/drawing/2014/main" id="{F240689B-21BE-427B-9BCF-5FA3D60B8AB1}"/>
              </a:ext>
            </a:extLst>
          </p:cNvPr>
          <p:cNvPicPr>
            <a:picLocks noChangeAspect="1"/>
          </p:cNvPicPr>
          <p:nvPr/>
        </p:nvPicPr>
        <p:blipFill>
          <a:blip r:embed="rId2"/>
          <a:stretch>
            <a:fillRect/>
          </a:stretch>
        </p:blipFill>
        <p:spPr>
          <a:xfrm>
            <a:off x="274952" y="0"/>
            <a:ext cx="211198" cy="8558540"/>
          </a:xfrm>
          <a:prstGeom prst="rect">
            <a:avLst/>
          </a:prstGeom>
        </p:spPr>
      </p:pic>
      <p:pic>
        <p:nvPicPr>
          <p:cNvPr id="14" name="Picture 13">
            <a:extLst>
              <a:ext uri="{FF2B5EF4-FFF2-40B4-BE49-F238E27FC236}">
                <a16:creationId xmlns:a16="http://schemas.microsoft.com/office/drawing/2014/main" id="{4CB7CE63-A4FC-4CA0-A409-C3F9DEE30E1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17" name="Picture 16">
            <a:extLst>
              <a:ext uri="{FF2B5EF4-FFF2-40B4-BE49-F238E27FC236}">
                <a16:creationId xmlns:a16="http://schemas.microsoft.com/office/drawing/2014/main" id="{276ACD4B-E777-45E4-8269-82842D4F0DC8}"/>
              </a:ext>
            </a:extLst>
          </p:cNvPr>
          <p:cNvPicPr>
            <a:picLocks noChangeAspect="1"/>
          </p:cNvPicPr>
          <p:nvPr/>
        </p:nvPicPr>
        <p:blipFill>
          <a:blip r:embed="rId2"/>
          <a:stretch>
            <a:fillRect/>
          </a:stretch>
        </p:blipFill>
        <p:spPr>
          <a:xfrm rot="10800000">
            <a:off x="11920328" y="0"/>
            <a:ext cx="211198" cy="8558540"/>
          </a:xfrm>
          <a:prstGeom prst="rect">
            <a:avLst/>
          </a:prstGeom>
        </p:spPr>
      </p:pic>
    </p:spTree>
    <p:extLst>
      <p:ext uri="{BB962C8B-B14F-4D97-AF65-F5344CB8AC3E}">
        <p14:creationId xmlns:p14="http://schemas.microsoft.com/office/powerpoint/2010/main" val="80400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8" y="817881"/>
            <a:ext cx="10047286" cy="4429817"/>
          </a:xfrm>
          <a:prstGeom prst="rightArrow">
            <a:avLst>
              <a:gd name="adj1" fmla="val 61731"/>
              <a:gd name="adj2" fmla="val 51955"/>
            </a:avLst>
          </a:prstGeom>
          <a:solidFill>
            <a:srgbClr val="DF1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6"/>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white"/>
              </a:solidFill>
              <a:latin typeface="Century Gothic"/>
            </a:endParaRPr>
          </a:p>
        </p:txBody>
      </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defTabSz="914446"/>
            <a:r>
              <a:rPr lang="en-US" sz="4400" b="1" dirty="0">
                <a:solidFill>
                  <a:srgbClr val="A07AEB"/>
                </a:solidFill>
                <a:latin typeface="Century Gothic"/>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167418" y="1241501"/>
            <a:ext cx="1479954" cy="1257311"/>
          </a:xfrm>
          <a:prstGeom prst="chevron">
            <a:avLst>
              <a:gd name="adj" fmla="val 19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srgbClr val="A07AEB"/>
              </a:solidFill>
              <a:latin typeface="Century Gothic"/>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365471" y="1321457"/>
            <a:ext cx="974406" cy="1107996"/>
          </a:xfrm>
          <a:prstGeom prst="rect">
            <a:avLst/>
          </a:prstGeom>
          <a:noFill/>
        </p:spPr>
        <p:txBody>
          <a:bodyPr wrap="square" rtlCol="0">
            <a:spAutoFit/>
          </a:bodyPr>
          <a:lstStyle/>
          <a:p>
            <a:pPr algn="ctr" defTabSz="914446"/>
            <a:r>
              <a:rPr lang="en-US" sz="6600" b="1" dirty="0">
                <a:solidFill>
                  <a:prstClr val="black"/>
                </a:solidFill>
                <a:latin typeface="Century Gothic"/>
                <a:cs typeface="Arial" panose="020B0604020202020204" pitchFamily="34" charset="0"/>
              </a:rPr>
              <a:t>1</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211571" y="-2694017"/>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537930" y="2014418"/>
            <a:ext cx="8411029" cy="2062103"/>
          </a:xfrm>
          <a:prstGeom prst="rect">
            <a:avLst/>
          </a:prstGeom>
          <a:solidFill>
            <a:srgbClr val="DF1BDF"/>
          </a:solidFill>
        </p:spPr>
        <p:txBody>
          <a:bodyPr wrap="square" rtlCol="0">
            <a:spAutoFit/>
          </a:bodyPr>
          <a:lstStyle/>
          <a:p>
            <a:pPr defTabSz="609630">
              <a:spcBef>
                <a:spcPct val="0"/>
              </a:spcBef>
            </a:pPr>
            <a:r>
              <a:rPr lang="en-GB" sz="3200" b="1" dirty="0">
                <a:solidFill>
                  <a:schemeClr val="bg1"/>
                </a:solidFill>
                <a:latin typeface="Söhne"/>
              </a:rPr>
              <a:t>You notice Mira is sitting alone at lunch. Alex starts making fun of Mira’s lunch, saying it looks weird and gross. He begins to laugh and encourages others to join in.</a:t>
            </a:r>
            <a:endParaRPr lang="en-GB" sz="3200" dirty="0">
              <a:solidFill>
                <a:prstClr val="white"/>
              </a:solidFill>
              <a:latin typeface="Anton" pitchFamily="2"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dirty="0">
              <a:solidFill>
                <a:prstClr val="black"/>
              </a:solidFill>
              <a:latin typeface="Century Gothic"/>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1831299" y="4719347"/>
            <a:ext cx="4261905" cy="461665"/>
          </a:xfrm>
          <a:prstGeom prst="rect">
            <a:avLst/>
          </a:prstGeom>
          <a:noFill/>
        </p:spPr>
        <p:txBody>
          <a:bodyPr wrap="square" rtlCol="0">
            <a:spAutoFit/>
          </a:bodyPr>
          <a:lstStyle/>
          <a:p>
            <a:pPr algn="ctr" defTabSz="914446"/>
            <a:r>
              <a:rPr lang="en-US" sz="2400" b="1" dirty="0">
                <a:solidFill>
                  <a:prstClr val="white"/>
                </a:solidFill>
                <a:latin typeface="Century Gothic"/>
                <a:cs typeface="Arial" panose="020B0604020202020204" pitchFamily="34" charset="0"/>
              </a:rPr>
              <a:t>How would you intervene? </a:t>
            </a:r>
          </a:p>
        </p:txBody>
      </p:sp>
      <p:sp>
        <p:nvSpPr>
          <p:cNvPr id="2" name="TextBox 1">
            <a:extLst>
              <a:ext uri="{FF2B5EF4-FFF2-40B4-BE49-F238E27FC236}">
                <a16:creationId xmlns:a16="http://schemas.microsoft.com/office/drawing/2014/main" id="{101F5F5D-CB4A-BFE8-4BE6-3A7FE08F7F13}"/>
              </a:ext>
            </a:extLst>
          </p:cNvPr>
          <p:cNvSpPr txBox="1"/>
          <p:nvPr/>
        </p:nvSpPr>
        <p:spPr>
          <a:xfrm>
            <a:off x="3431704" y="6282015"/>
            <a:ext cx="6348200" cy="369332"/>
          </a:xfrm>
          <a:prstGeom prst="rect">
            <a:avLst/>
          </a:prstGeom>
          <a:noFill/>
        </p:spPr>
        <p:txBody>
          <a:bodyPr wrap="square">
            <a:spAutoFit/>
          </a:bodyPr>
          <a:lstStyle/>
          <a:p>
            <a:r>
              <a:rPr lang="en-GB" dirty="0"/>
              <a:t>Anti-Bullying Week </a:t>
            </a:r>
            <a:r>
              <a:rPr lang="en-GB" b="1" dirty="0"/>
              <a:t>2023 – Make a Noise About Bullying</a:t>
            </a:r>
          </a:p>
        </p:txBody>
      </p:sp>
    </p:spTree>
    <p:extLst>
      <p:ext uri="{BB962C8B-B14F-4D97-AF65-F5344CB8AC3E}">
        <p14:creationId xmlns:p14="http://schemas.microsoft.com/office/powerpoint/2010/main" val="29564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448</Words>
  <Application>Microsoft Office PowerPoint</Application>
  <PresentationFormat>Widescreen</PresentationFormat>
  <Paragraphs>59</Paragraphs>
  <Slides>15</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Anton</vt:lpstr>
      <vt:lpstr>Arial</vt:lpstr>
      <vt:lpstr>Calibri</vt:lpstr>
      <vt:lpstr>Calibri Light</vt:lpstr>
      <vt:lpstr>Century Gothic</vt:lpstr>
      <vt:lpstr>Gliker SemiBold</vt:lpstr>
      <vt:lpstr>Gliker SemiBold Bold</vt:lpstr>
      <vt:lpstr>Montserrat</vt:lpstr>
      <vt:lpstr>Söhne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Wants To Be A Millionaire?</dc:title>
  <dc:creator>johnk_000</dc:creator>
  <cp:lastModifiedBy>John khan</cp:lastModifiedBy>
  <cp:revision>83</cp:revision>
  <dcterms:created xsi:type="dcterms:W3CDTF">2014-10-16T21:23:36Z</dcterms:created>
  <dcterms:modified xsi:type="dcterms:W3CDTF">2023-11-05T18:23:20Z</dcterms:modified>
</cp:coreProperties>
</file>