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3"/>
  </p:notesMasterIdLst>
  <p:handoutMasterIdLst>
    <p:handoutMasterId r:id="rId14"/>
  </p:handoutMasterIdLst>
  <p:sldIdLst>
    <p:sldId id="469" r:id="rId4"/>
    <p:sldId id="477" r:id="rId5"/>
    <p:sldId id="487" r:id="rId6"/>
    <p:sldId id="479" r:id="rId7"/>
    <p:sldId id="463" r:id="rId8"/>
    <p:sldId id="486" r:id="rId9"/>
    <p:sldId id="366" r:id="rId10"/>
    <p:sldId id="496" r:id="rId11"/>
    <p:sldId id="5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BDF"/>
    <a:srgbClr val="FCD5B5"/>
    <a:srgbClr val="FFCCCC"/>
    <a:srgbClr val="A07AEB"/>
    <a:srgbClr val="9B15BB"/>
    <a:srgbClr val="DCE119"/>
    <a:srgbClr val="FF5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67026" autoAdjust="0"/>
  </p:normalViewPr>
  <p:slideViewPr>
    <p:cSldViewPr>
      <p:cViewPr varScale="1">
        <p:scale>
          <a:sx n="75" d="100"/>
          <a:sy n="75" d="100"/>
        </p:scale>
        <p:origin x="212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khan" userId="246e959495c329f5" providerId="LiveId" clId="{7DEC5491-0BAD-42C9-8ACA-1E52DFC3CD63}"/>
    <pc:docChg chg="custSel modSld">
      <pc:chgData name="John khan" userId="246e959495c329f5" providerId="LiveId" clId="{7DEC5491-0BAD-42C9-8ACA-1E52DFC3CD63}" dt="2023-11-05T18:41:58.060" v="24" actId="20577"/>
      <pc:docMkLst>
        <pc:docMk/>
      </pc:docMkLst>
      <pc:sldChg chg="modNotesTx">
        <pc:chgData name="John khan" userId="246e959495c329f5" providerId="LiveId" clId="{7DEC5491-0BAD-42C9-8ACA-1E52DFC3CD63}" dt="2023-11-05T18:41:58.060" v="24" actId="20577"/>
        <pc:sldMkLst>
          <pc:docMk/>
          <pc:sldMk cId="140309033" sldId="366"/>
        </pc:sldMkLst>
      </pc:sldChg>
    </pc:docChg>
  </pc:docChgLst>
  <pc:docChgLst>
    <pc:chgData name="John khan" userId="246e959495c329f5" providerId="LiveId" clId="{015F50F5-F35F-4F46-9005-A312206D3257}"/>
    <pc:docChg chg="delSld">
      <pc:chgData name="John khan" userId="246e959495c329f5" providerId="LiveId" clId="{015F50F5-F35F-4F46-9005-A312206D3257}" dt="2023-11-02T13:35:14.232" v="1" actId="47"/>
      <pc:docMkLst>
        <pc:docMk/>
      </pc:docMkLst>
      <pc:sldChg chg="del">
        <pc:chgData name="John khan" userId="246e959495c329f5" providerId="LiveId" clId="{015F50F5-F35F-4F46-9005-A312206D3257}" dt="2023-11-02T13:35:06.311" v="0" actId="47"/>
        <pc:sldMkLst>
          <pc:docMk/>
          <pc:sldMk cId="0" sldId="260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0" sldId="280"/>
        </pc:sldMkLst>
      </pc:sldChg>
      <pc:sldChg chg="del">
        <pc:chgData name="John khan" userId="246e959495c329f5" providerId="LiveId" clId="{015F50F5-F35F-4F46-9005-A312206D3257}" dt="2023-11-02T13:35:14.232" v="1" actId="47"/>
        <pc:sldMkLst>
          <pc:docMk/>
          <pc:sldMk cId="0" sldId="295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3944446339" sldId="301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0" sldId="302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2439048883" sldId="346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2543747620" sldId="348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2550093157" sldId="359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3260678660" sldId="368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3943598156" sldId="420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0" sldId="421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3176287842" sldId="435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2850601180" sldId="439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840903158" sldId="440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2462158178" sldId="441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4094339298" sldId="481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2794998847" sldId="482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160031561" sldId="483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1378789427" sldId="484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445177753" sldId="485"/>
        </pc:sldMkLst>
      </pc:sldChg>
      <pc:sldChg chg="del">
        <pc:chgData name="John khan" userId="246e959495c329f5" providerId="LiveId" clId="{015F50F5-F35F-4F46-9005-A312206D3257}" dt="2023-11-02T13:35:14.232" v="1" actId="47"/>
        <pc:sldMkLst>
          <pc:docMk/>
          <pc:sldMk cId="1847611945" sldId="488"/>
        </pc:sldMkLst>
      </pc:sldChg>
      <pc:sldChg chg="del">
        <pc:chgData name="John khan" userId="246e959495c329f5" providerId="LiveId" clId="{015F50F5-F35F-4F46-9005-A312206D3257}" dt="2023-11-02T13:35:14.232" v="1" actId="47"/>
        <pc:sldMkLst>
          <pc:docMk/>
          <pc:sldMk cId="1116052914" sldId="489"/>
        </pc:sldMkLst>
      </pc:sldChg>
      <pc:sldChg chg="del">
        <pc:chgData name="John khan" userId="246e959495c329f5" providerId="LiveId" clId="{015F50F5-F35F-4F46-9005-A312206D3257}" dt="2023-11-02T13:35:14.232" v="1" actId="47"/>
        <pc:sldMkLst>
          <pc:docMk/>
          <pc:sldMk cId="4112784038" sldId="490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3412895270" sldId="491"/>
        </pc:sldMkLst>
      </pc:sldChg>
      <pc:sldChg chg="del">
        <pc:chgData name="John khan" userId="246e959495c329f5" providerId="LiveId" clId="{015F50F5-F35F-4F46-9005-A312206D3257}" dt="2023-11-02T13:35:14.232" v="1" actId="47"/>
        <pc:sldMkLst>
          <pc:docMk/>
          <pc:sldMk cId="4208756786" sldId="497"/>
        </pc:sldMkLst>
      </pc:sldChg>
      <pc:sldChg chg="del">
        <pc:chgData name="John khan" userId="246e959495c329f5" providerId="LiveId" clId="{015F50F5-F35F-4F46-9005-A312206D3257}" dt="2023-11-02T13:35:14.232" v="1" actId="47"/>
        <pc:sldMkLst>
          <pc:docMk/>
          <pc:sldMk cId="4074944589" sldId="498"/>
        </pc:sldMkLst>
      </pc:sldChg>
      <pc:sldChg chg="del">
        <pc:chgData name="John khan" userId="246e959495c329f5" providerId="LiveId" clId="{015F50F5-F35F-4F46-9005-A312206D3257}" dt="2023-11-02T13:35:14.232" v="1" actId="47"/>
        <pc:sldMkLst>
          <pc:docMk/>
          <pc:sldMk cId="2840288928" sldId="499"/>
        </pc:sldMkLst>
      </pc:sldChg>
      <pc:sldChg chg="del">
        <pc:chgData name="John khan" userId="246e959495c329f5" providerId="LiveId" clId="{015F50F5-F35F-4F46-9005-A312206D3257}" dt="2023-11-02T13:35:14.232" v="1" actId="47"/>
        <pc:sldMkLst>
          <pc:docMk/>
          <pc:sldMk cId="677291155" sldId="500"/>
        </pc:sldMkLst>
      </pc:sldChg>
      <pc:sldChg chg="del">
        <pc:chgData name="John khan" userId="246e959495c329f5" providerId="LiveId" clId="{015F50F5-F35F-4F46-9005-A312206D3257}" dt="2023-11-02T13:35:14.232" v="1" actId="47"/>
        <pc:sldMkLst>
          <pc:docMk/>
          <pc:sldMk cId="1054182980" sldId="501"/>
        </pc:sldMkLst>
      </pc:sldChg>
      <pc:sldChg chg="del">
        <pc:chgData name="John khan" userId="246e959495c329f5" providerId="LiveId" clId="{015F50F5-F35F-4F46-9005-A312206D3257}" dt="2023-11-02T13:35:14.232" v="1" actId="47"/>
        <pc:sldMkLst>
          <pc:docMk/>
          <pc:sldMk cId="1310787325" sldId="503"/>
        </pc:sldMkLst>
      </pc:sldChg>
      <pc:sldChg chg="del">
        <pc:chgData name="John khan" userId="246e959495c329f5" providerId="LiveId" clId="{015F50F5-F35F-4F46-9005-A312206D3257}" dt="2023-11-02T13:35:14.232" v="1" actId="47"/>
        <pc:sldMkLst>
          <pc:docMk/>
          <pc:sldMk cId="3475433103" sldId="504"/>
        </pc:sldMkLst>
      </pc:sldChg>
      <pc:sldChg chg="del">
        <pc:chgData name="John khan" userId="246e959495c329f5" providerId="LiveId" clId="{015F50F5-F35F-4F46-9005-A312206D3257}" dt="2023-11-02T13:35:14.232" v="1" actId="47"/>
        <pc:sldMkLst>
          <pc:docMk/>
          <pc:sldMk cId="3774873551" sldId="505"/>
        </pc:sldMkLst>
      </pc:sldChg>
      <pc:sldChg chg="del">
        <pc:chgData name="John khan" userId="246e959495c329f5" providerId="LiveId" clId="{015F50F5-F35F-4F46-9005-A312206D3257}" dt="2023-11-02T13:35:06.311" v="0" actId="47"/>
        <pc:sldMkLst>
          <pc:docMk/>
          <pc:sldMk cId="3029061246" sldId="506"/>
        </pc:sldMkLst>
      </pc:sldChg>
      <pc:sldChg chg="del">
        <pc:chgData name="John khan" userId="246e959495c329f5" providerId="LiveId" clId="{015F50F5-F35F-4F46-9005-A312206D3257}" dt="2023-11-02T13:35:14.232" v="1" actId="47"/>
        <pc:sldMkLst>
          <pc:docMk/>
          <pc:sldMk cId="1827357261" sldId="5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05350-C34B-4F98-8751-61C32C61C38D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A555D-54B0-43DB-875C-B7406DEEE34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A8555-5C2A-40D9-8169-C110CBBA7EDD}" type="datetimeFigureOut">
              <a:rPr lang="en-GB" smtClean="0"/>
              <a:pPr/>
              <a:t>05/11/2023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8FED6-225B-4B6D-8156-D046F93882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1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8FED6-225B-4B6D-8156-D046F93882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58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  <a:effectLst/>
              <a:latin typeface="YACgETiWKS8 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YACgETiWKS8 0"/>
              </a:rPr>
              <a:t>For this activity, we're going to explore the qualities that make a good friend. 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YACgETiWKS8 0"/>
              </a:rPr>
              <a:t>In pairs or small groups, arrange the cards to form a pyramid with the single most important </a:t>
            </a:r>
          </a:p>
          <a:p>
            <a:r>
              <a:rPr lang="en-GB" b="0" i="0">
                <a:solidFill>
                  <a:srgbClr val="000000"/>
                </a:solidFill>
                <a:effectLst/>
                <a:latin typeface="YACgETiWKS8 0"/>
              </a:rPr>
              <a:t>quality </a:t>
            </a:r>
            <a:r>
              <a:rPr lang="en-GB" b="0" i="0" dirty="0">
                <a:solidFill>
                  <a:srgbClr val="000000"/>
                </a:solidFill>
                <a:effectLst/>
                <a:latin typeface="YACgETiWKS8 0"/>
              </a:rPr>
              <a:t>of a friend at the top and </a:t>
            </a:r>
            <a:r>
              <a:rPr lang="en-GB" b="0" i="0">
                <a:solidFill>
                  <a:srgbClr val="000000"/>
                </a:solidFill>
                <a:effectLst/>
                <a:latin typeface="YACgETiWKS8 0"/>
              </a:rPr>
              <a:t>the 5 least </a:t>
            </a:r>
            <a:r>
              <a:rPr lang="en-GB" b="0" i="0" dirty="0">
                <a:solidFill>
                  <a:srgbClr val="000000"/>
                </a:solidFill>
                <a:effectLst/>
                <a:latin typeface="YACgETiWKS8 0"/>
              </a:rPr>
              <a:t>important qualities at the bottom. </a:t>
            </a:r>
            <a:endParaRPr lang="en-GB" dirty="0">
              <a:solidFill>
                <a:srgbClr val="000000"/>
              </a:solidFill>
              <a:effectLst/>
              <a:latin typeface="YACgETiWKS8 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3B172-D23A-4B75-A6BC-C03AE5ED47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04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878F-6AC4-4249-8AD9-4C4669CCE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B78AF-B642-4B09-B4DB-8AFC9CA1A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DCC67-1C0D-4C98-9EF5-036173A2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748E-20B4-40C2-8A9B-FD8A830A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A2CFB-4CE8-4E36-B8EE-594A815A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20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C599-574D-4F4C-B70F-92F5D9ED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F1F50-6FE8-4103-924D-AD6DA4A3C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7032-2551-4C4B-BA09-8506CABE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9441C-FA94-45BE-93DF-639C9A3B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D6A3C-A13F-4DB0-8452-7DBA75DA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15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A68DC-6E1F-4A64-BCE6-83B56EA08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881CF-677B-4244-8E03-474EB40E0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CA0E5-E380-4CA8-9DB0-9895AE49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E19A4-1A94-4619-8E3A-9FF52FD8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DC5A0-C695-486D-B9B6-4D7AA215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67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81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38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19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5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33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61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8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9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161B-7C65-4CB7-938A-E1EACBEE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88967-0E61-4143-95DD-60E33E49A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A197C-C95A-43BA-8E67-9705FFE6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6117C-F693-4CDF-B0B3-8B0CC520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66DA1-BD13-4A43-BFBF-796AEC4E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261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74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2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13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763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29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833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27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27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83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0C90-E660-4564-A477-EC3419E7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4F67F-4634-44A8-8896-A8DBBEEB7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23096-E4E8-4D8D-99FD-059E1C3A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EF3A3-2276-4C39-ADFD-531E19D4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8A3FA-3B20-4CF2-AC71-6B2D2D35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65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93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880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023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27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2E97-4EDC-4B39-AE7B-CD72096F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348D0-281D-4A31-84EB-18F6B6E73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4CA4C-4C27-4F15-BBB6-5AEA498D4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AEDD6-9631-4D59-8C9D-D7787620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9EDD2-DC22-44DC-90D0-0359608B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FCD6A-405B-4EFC-8AC5-7F2F8DD7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8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C570-2803-4399-B147-677A9183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01774-BBBC-43C8-965E-1B38C860B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889FB-1E22-48CD-81FB-741078F95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0DF97-7B19-4A6A-AEE4-F33D1379C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D45BC-ECD5-4619-A735-FD9353386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538B8-D16C-471C-8C6E-91919AB7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0457E-EAEB-4E3E-B723-09568542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DCB4A-422F-4BFB-BC22-768681DF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2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22AE-BE3B-48D0-A358-5D3F2FFB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AF151-DAA2-43EC-A5F9-92308897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55091-2C5F-406A-8F33-605B16B5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9C4F5-B59E-4B81-A5CC-ECD0B8E4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46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98199-B524-4B7B-83B6-D7CCD265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4FB48-E8CE-4DE4-B412-74819748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5ED38-CB8A-491F-B0B2-D2D094FD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2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10C4-2259-4C59-8030-9B3E551E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9A82D-5ADF-4206-AA4C-65198F9E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C4853-B95C-4A80-A3EA-17D6B4686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5D0D1-5410-4835-B7F1-67F19C6D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70693-8A6D-43DB-AB93-22D47A53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DFB8E-0577-4C43-B5F2-325F710F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2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48BD-B2D9-48C9-9316-AB14B31F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2EFA0-A71C-4EB6-B4F2-EC14C6708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28C67-2B5E-4882-926E-16C99E536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4893E-1796-4969-81D1-82C07439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F73D7-E4D1-49B2-B8AF-3C4B3378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ACCDC-BD1E-47F6-8061-35E42B36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98FFC-3D66-4CFA-A8ED-A1E13F01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F7345-26DA-4AB0-AA34-2349B8C17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B51A-C3A2-48B9-8EEA-FFC78A4B3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31564-275A-46E2-B9F8-A840A4427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D15C0-41CA-4473-BC6A-44E0CCED9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84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5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06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7479" y="-819472"/>
            <a:ext cx="8897041" cy="8897041"/>
          </a:xfrm>
          <a:custGeom>
            <a:avLst/>
            <a:gdLst/>
            <a:ahLst/>
            <a:cxnLst/>
            <a:rect l="l" t="t" r="r" b="b"/>
            <a:pathLst>
              <a:path w="13345562" h="13345562">
                <a:moveTo>
                  <a:pt x="0" y="0"/>
                </a:moveTo>
                <a:lnTo>
                  <a:pt x="13345562" y="0"/>
                </a:lnTo>
                <a:lnTo>
                  <a:pt x="13345562" y="13345562"/>
                </a:lnTo>
                <a:lnTo>
                  <a:pt x="0" y="1334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46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499"/>
          <a:stretch>
            <a:fillRect/>
          </a:stretch>
        </p:blipFill>
        <p:spPr>
          <a:xfrm rot="-5400000">
            <a:off x="2067811" y="-696212"/>
            <a:ext cx="1887992" cy="46520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40047" y="685800"/>
            <a:ext cx="4652015" cy="761658"/>
            <a:chOff x="0" y="0"/>
            <a:chExt cx="9304029" cy="1523317"/>
          </a:xfrm>
          <a:solidFill>
            <a:srgbClr val="FCD5B5"/>
          </a:solidFill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304029" cy="1523317"/>
              <a:chOff x="0" y="0"/>
              <a:chExt cx="33214774" cy="5438140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27940" y="0"/>
                <a:ext cx="33158893" cy="5733922"/>
              </a:xfrm>
              <a:custGeom>
                <a:avLst/>
                <a:gdLst/>
                <a:ahLst/>
                <a:cxnLst/>
                <a:rect l="l" t="t" r="r" b="b"/>
                <a:pathLst>
                  <a:path w="33158893" h="5733922">
                    <a:moveTo>
                      <a:pt x="33158893" y="2867030"/>
                    </a:moveTo>
                    <a:cubicBezTo>
                      <a:pt x="33133493" y="2892473"/>
                      <a:pt x="32755036" y="3286171"/>
                      <a:pt x="32755036" y="3699956"/>
                    </a:cubicBezTo>
                    <a:lnTo>
                      <a:pt x="32753764" y="3699956"/>
                    </a:lnTo>
                    <a:lnTo>
                      <a:pt x="32753764" y="4883727"/>
                    </a:lnTo>
                    <a:cubicBezTo>
                      <a:pt x="32753764" y="5333667"/>
                      <a:pt x="32422293" y="5700583"/>
                      <a:pt x="32003193" y="5731382"/>
                    </a:cubicBezTo>
                    <a:cubicBezTo>
                      <a:pt x="31994304" y="5732652"/>
                      <a:pt x="31985414" y="5732652"/>
                      <a:pt x="31976525" y="5732652"/>
                    </a:cubicBezTo>
                    <a:cubicBezTo>
                      <a:pt x="31966364" y="5733922"/>
                      <a:pt x="31957475" y="5733922"/>
                      <a:pt x="31947314" y="5733922"/>
                    </a:cubicBezTo>
                    <a:lnTo>
                      <a:pt x="1210310" y="5733922"/>
                    </a:lnTo>
                    <a:cubicBezTo>
                      <a:pt x="1200150" y="5733922"/>
                      <a:pt x="1191260" y="5732652"/>
                      <a:pt x="1181100" y="5732652"/>
                    </a:cubicBezTo>
                    <a:cubicBezTo>
                      <a:pt x="1172210" y="5732652"/>
                      <a:pt x="1163320" y="5731382"/>
                      <a:pt x="1154430" y="5731382"/>
                    </a:cubicBezTo>
                    <a:cubicBezTo>
                      <a:pt x="735330" y="5701922"/>
                      <a:pt x="403860" y="5333667"/>
                      <a:pt x="403860" y="4883727"/>
                    </a:cubicBezTo>
                    <a:lnTo>
                      <a:pt x="403860" y="3699956"/>
                    </a:lnTo>
                    <a:cubicBezTo>
                      <a:pt x="403860" y="3286171"/>
                      <a:pt x="24130" y="2892473"/>
                      <a:pt x="0" y="2867030"/>
                    </a:cubicBezTo>
                    <a:cubicBezTo>
                      <a:pt x="24130" y="2841587"/>
                      <a:pt x="403860" y="2447890"/>
                      <a:pt x="403860" y="2034105"/>
                    </a:cubicBezTo>
                    <a:lnTo>
                      <a:pt x="405130" y="2034105"/>
                    </a:lnTo>
                    <a:lnTo>
                      <a:pt x="405130" y="850334"/>
                    </a:lnTo>
                    <a:cubicBezTo>
                      <a:pt x="405130" y="400393"/>
                      <a:pt x="736600" y="33478"/>
                      <a:pt x="1155700" y="2678"/>
                    </a:cubicBezTo>
                    <a:cubicBezTo>
                      <a:pt x="1164590" y="1339"/>
                      <a:pt x="1173480" y="1339"/>
                      <a:pt x="1182370" y="1339"/>
                    </a:cubicBezTo>
                    <a:cubicBezTo>
                      <a:pt x="1192530" y="0"/>
                      <a:pt x="1201420" y="0"/>
                      <a:pt x="1211580" y="0"/>
                    </a:cubicBezTo>
                    <a:lnTo>
                      <a:pt x="31948586" y="0"/>
                    </a:lnTo>
                    <a:cubicBezTo>
                      <a:pt x="31958743" y="0"/>
                      <a:pt x="31967636" y="1339"/>
                      <a:pt x="31977793" y="1339"/>
                    </a:cubicBezTo>
                    <a:cubicBezTo>
                      <a:pt x="31986686" y="1339"/>
                      <a:pt x="31995575" y="2678"/>
                      <a:pt x="32004464" y="2678"/>
                    </a:cubicBezTo>
                    <a:cubicBezTo>
                      <a:pt x="32423564" y="32139"/>
                      <a:pt x="32755036" y="400393"/>
                      <a:pt x="32755036" y="850334"/>
                    </a:cubicBezTo>
                    <a:lnTo>
                      <a:pt x="32755036" y="2034105"/>
                    </a:lnTo>
                    <a:cubicBezTo>
                      <a:pt x="32755036" y="2447889"/>
                      <a:pt x="33133493" y="2841587"/>
                      <a:pt x="33158893" y="286703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780686" y="534626"/>
              <a:ext cx="6523463" cy="55605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Respectful listening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604115" y="300568"/>
              <a:ext cx="922180" cy="922180"/>
              <a:chOff x="0" y="0"/>
              <a:chExt cx="6350000" cy="6350000"/>
            </a:xfrm>
            <a:grpFill/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04116" y="534626"/>
              <a:ext cx="922180" cy="4873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F5896"/>
                  </a:solidFill>
                  <a:effectLst/>
                  <a:uLnTx/>
                  <a:uFillTx/>
                  <a:latin typeface="Gliker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40047" y="5648000"/>
            <a:ext cx="4652015" cy="761658"/>
            <a:chOff x="0" y="0"/>
            <a:chExt cx="9304029" cy="1523317"/>
          </a:xfrm>
          <a:solidFill>
            <a:srgbClr val="FCD5B5"/>
          </a:solidFill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304029" cy="1523317"/>
              <a:chOff x="0" y="0"/>
              <a:chExt cx="33214774" cy="5438140"/>
            </a:xfrm>
            <a:grpFill/>
          </p:grpSpPr>
          <p:sp>
            <p:nvSpPr>
              <p:cNvPr id="12" name="Freeform 12"/>
              <p:cNvSpPr/>
              <p:nvPr/>
            </p:nvSpPr>
            <p:spPr>
              <a:xfrm>
                <a:off x="27940" y="0"/>
                <a:ext cx="33158893" cy="5438140"/>
              </a:xfrm>
              <a:custGeom>
                <a:avLst/>
                <a:gdLst/>
                <a:ahLst/>
                <a:cxnLst/>
                <a:rect l="l" t="t" r="r" b="b"/>
                <a:pathLst>
                  <a:path w="33158893" h="5438140">
                    <a:moveTo>
                      <a:pt x="33158893" y="2719070"/>
                    </a:moveTo>
                    <a:cubicBezTo>
                      <a:pt x="33133493" y="2743200"/>
                      <a:pt x="32755036" y="3116580"/>
                      <a:pt x="32755036" y="3509010"/>
                    </a:cubicBezTo>
                    <a:lnTo>
                      <a:pt x="32753764" y="3509010"/>
                    </a:lnTo>
                    <a:lnTo>
                      <a:pt x="32753764" y="4631690"/>
                    </a:lnTo>
                    <a:cubicBezTo>
                      <a:pt x="32753764" y="5058410"/>
                      <a:pt x="32422293" y="5406390"/>
                      <a:pt x="32003193" y="5435600"/>
                    </a:cubicBezTo>
                    <a:cubicBezTo>
                      <a:pt x="31994304" y="5436870"/>
                      <a:pt x="31985414" y="5436870"/>
                      <a:pt x="31976525" y="5436870"/>
                    </a:cubicBezTo>
                    <a:cubicBezTo>
                      <a:pt x="31966364" y="5438140"/>
                      <a:pt x="31957475" y="5438140"/>
                      <a:pt x="31947314" y="5438140"/>
                    </a:cubicBezTo>
                    <a:lnTo>
                      <a:pt x="1210310" y="5438140"/>
                    </a:lnTo>
                    <a:cubicBezTo>
                      <a:pt x="1200150" y="5438140"/>
                      <a:pt x="1191260" y="5436870"/>
                      <a:pt x="1181100" y="5436870"/>
                    </a:cubicBezTo>
                    <a:cubicBezTo>
                      <a:pt x="1172210" y="5436870"/>
                      <a:pt x="1163320" y="5435600"/>
                      <a:pt x="1154430" y="5435600"/>
                    </a:cubicBezTo>
                    <a:cubicBezTo>
                      <a:pt x="735330" y="5407660"/>
                      <a:pt x="403860" y="5058410"/>
                      <a:pt x="403860" y="4631690"/>
                    </a:cubicBezTo>
                    <a:lnTo>
                      <a:pt x="403860" y="3509010"/>
                    </a:lnTo>
                    <a:cubicBezTo>
                      <a:pt x="403860" y="3116580"/>
                      <a:pt x="24130" y="2743200"/>
                      <a:pt x="0" y="2719070"/>
                    </a:cubicBezTo>
                    <a:cubicBezTo>
                      <a:pt x="24130" y="2694940"/>
                      <a:pt x="403860" y="2321560"/>
                      <a:pt x="403860" y="1929130"/>
                    </a:cubicBezTo>
                    <a:lnTo>
                      <a:pt x="405130" y="1929130"/>
                    </a:lnTo>
                    <a:lnTo>
                      <a:pt x="405130" y="806450"/>
                    </a:lnTo>
                    <a:cubicBezTo>
                      <a:pt x="405130" y="379730"/>
                      <a:pt x="736600" y="31750"/>
                      <a:pt x="1155700" y="2540"/>
                    </a:cubicBezTo>
                    <a:cubicBezTo>
                      <a:pt x="1164590" y="1270"/>
                      <a:pt x="1173480" y="1270"/>
                      <a:pt x="1182370" y="1270"/>
                    </a:cubicBezTo>
                    <a:cubicBezTo>
                      <a:pt x="1192530" y="0"/>
                      <a:pt x="1201420" y="0"/>
                      <a:pt x="1211580" y="0"/>
                    </a:cubicBezTo>
                    <a:lnTo>
                      <a:pt x="31948586" y="0"/>
                    </a:lnTo>
                    <a:cubicBezTo>
                      <a:pt x="31958743" y="0"/>
                      <a:pt x="31967636" y="1270"/>
                      <a:pt x="31977793" y="1270"/>
                    </a:cubicBezTo>
                    <a:cubicBezTo>
                      <a:pt x="31986686" y="1270"/>
                      <a:pt x="31995575" y="2540"/>
                      <a:pt x="32004464" y="2540"/>
                    </a:cubicBezTo>
                    <a:cubicBezTo>
                      <a:pt x="32423564" y="30480"/>
                      <a:pt x="32755036" y="379730"/>
                      <a:pt x="32755036" y="806450"/>
                    </a:cubicBezTo>
                    <a:lnTo>
                      <a:pt x="32755036" y="1929130"/>
                    </a:lnTo>
                    <a:cubicBezTo>
                      <a:pt x="32755036" y="2321560"/>
                      <a:pt x="33133493" y="2694940"/>
                      <a:pt x="33158893" y="271907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780686" y="502578"/>
              <a:ext cx="6973257" cy="55605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  <a:defRPr/>
              </a:pPr>
              <a:r>
                <a:rPr lang="en-US" sz="2400" b="1" dirty="0">
                  <a:latin typeface="Montserrat"/>
                </a:rPr>
                <a:t>Know my triggers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04115" y="300568"/>
              <a:ext cx="922180" cy="922180"/>
              <a:chOff x="0" y="0"/>
              <a:chExt cx="6350000" cy="6350000"/>
            </a:xfrm>
            <a:grpFill/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604116" y="534626"/>
              <a:ext cx="922180" cy="4873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F5896"/>
                  </a:solidFill>
                  <a:effectLst/>
                  <a:uLnTx/>
                  <a:uFillTx/>
                  <a:latin typeface="Gliker SemiBold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640047" y="3146188"/>
            <a:ext cx="4652015" cy="761658"/>
            <a:chOff x="0" y="0"/>
            <a:chExt cx="9304029" cy="1523317"/>
          </a:xfrm>
          <a:solidFill>
            <a:srgbClr val="FCD5B5"/>
          </a:solidFill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304029" cy="1523317"/>
              <a:chOff x="0" y="0"/>
              <a:chExt cx="33214774" cy="5438140"/>
            </a:xfrm>
            <a:grpFill/>
          </p:grpSpPr>
          <p:sp>
            <p:nvSpPr>
              <p:cNvPr id="19" name="Freeform 19"/>
              <p:cNvSpPr/>
              <p:nvPr/>
            </p:nvSpPr>
            <p:spPr>
              <a:xfrm>
                <a:off x="27940" y="0"/>
                <a:ext cx="33158893" cy="5438140"/>
              </a:xfrm>
              <a:custGeom>
                <a:avLst/>
                <a:gdLst/>
                <a:ahLst/>
                <a:cxnLst/>
                <a:rect l="l" t="t" r="r" b="b"/>
                <a:pathLst>
                  <a:path w="33158893" h="5438140">
                    <a:moveTo>
                      <a:pt x="33158893" y="2719070"/>
                    </a:moveTo>
                    <a:cubicBezTo>
                      <a:pt x="33133493" y="2743200"/>
                      <a:pt x="32755036" y="3116580"/>
                      <a:pt x="32755036" y="3509010"/>
                    </a:cubicBezTo>
                    <a:lnTo>
                      <a:pt x="32753764" y="3509010"/>
                    </a:lnTo>
                    <a:lnTo>
                      <a:pt x="32753764" y="4631690"/>
                    </a:lnTo>
                    <a:cubicBezTo>
                      <a:pt x="32753764" y="5058410"/>
                      <a:pt x="32422293" y="5406390"/>
                      <a:pt x="32003193" y="5435600"/>
                    </a:cubicBezTo>
                    <a:cubicBezTo>
                      <a:pt x="31994304" y="5436870"/>
                      <a:pt x="31985414" y="5436870"/>
                      <a:pt x="31976525" y="5436870"/>
                    </a:cubicBezTo>
                    <a:cubicBezTo>
                      <a:pt x="31966364" y="5438140"/>
                      <a:pt x="31957475" y="5438140"/>
                      <a:pt x="31947314" y="5438140"/>
                    </a:cubicBezTo>
                    <a:lnTo>
                      <a:pt x="1210310" y="5438140"/>
                    </a:lnTo>
                    <a:cubicBezTo>
                      <a:pt x="1200150" y="5438140"/>
                      <a:pt x="1191260" y="5436870"/>
                      <a:pt x="1181100" y="5436870"/>
                    </a:cubicBezTo>
                    <a:cubicBezTo>
                      <a:pt x="1172210" y="5436870"/>
                      <a:pt x="1163320" y="5435600"/>
                      <a:pt x="1154430" y="5435600"/>
                    </a:cubicBezTo>
                    <a:cubicBezTo>
                      <a:pt x="735330" y="5407660"/>
                      <a:pt x="403860" y="5058410"/>
                      <a:pt x="403860" y="4631690"/>
                    </a:cubicBezTo>
                    <a:lnTo>
                      <a:pt x="403860" y="3509010"/>
                    </a:lnTo>
                    <a:cubicBezTo>
                      <a:pt x="403860" y="3116580"/>
                      <a:pt x="24130" y="2743200"/>
                      <a:pt x="0" y="2719070"/>
                    </a:cubicBezTo>
                    <a:cubicBezTo>
                      <a:pt x="24130" y="2694940"/>
                      <a:pt x="403860" y="2321560"/>
                      <a:pt x="403860" y="1929130"/>
                    </a:cubicBezTo>
                    <a:lnTo>
                      <a:pt x="405130" y="1929130"/>
                    </a:lnTo>
                    <a:lnTo>
                      <a:pt x="405130" y="806450"/>
                    </a:lnTo>
                    <a:cubicBezTo>
                      <a:pt x="405130" y="379730"/>
                      <a:pt x="736600" y="31750"/>
                      <a:pt x="1155700" y="2540"/>
                    </a:cubicBezTo>
                    <a:cubicBezTo>
                      <a:pt x="1164590" y="1270"/>
                      <a:pt x="1173480" y="1270"/>
                      <a:pt x="1182370" y="1270"/>
                    </a:cubicBezTo>
                    <a:cubicBezTo>
                      <a:pt x="1192530" y="0"/>
                      <a:pt x="1201420" y="0"/>
                      <a:pt x="1211580" y="0"/>
                    </a:cubicBezTo>
                    <a:lnTo>
                      <a:pt x="31948586" y="0"/>
                    </a:lnTo>
                    <a:cubicBezTo>
                      <a:pt x="31958743" y="0"/>
                      <a:pt x="31967636" y="1270"/>
                      <a:pt x="31977793" y="1270"/>
                    </a:cubicBezTo>
                    <a:cubicBezTo>
                      <a:pt x="31986686" y="1270"/>
                      <a:pt x="31995575" y="2540"/>
                      <a:pt x="32004464" y="2540"/>
                    </a:cubicBezTo>
                    <a:cubicBezTo>
                      <a:pt x="32423564" y="30480"/>
                      <a:pt x="32755036" y="379730"/>
                      <a:pt x="32755036" y="806450"/>
                    </a:cubicBezTo>
                    <a:lnTo>
                      <a:pt x="32755036" y="1929130"/>
                    </a:lnTo>
                    <a:cubicBezTo>
                      <a:pt x="32755036" y="2321560"/>
                      <a:pt x="33133493" y="2694940"/>
                      <a:pt x="33158893" y="271907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780686" y="502578"/>
              <a:ext cx="7212339" cy="53860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  <a:defRPr/>
              </a:pPr>
              <a:r>
                <a:rPr lang="en-US" sz="2000" b="1" dirty="0">
                  <a:latin typeface="Montserrat"/>
                </a:rPr>
                <a:t>Ask if you don’t understand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604115" y="300568"/>
              <a:ext cx="922180" cy="922180"/>
              <a:chOff x="0" y="0"/>
              <a:chExt cx="6350000" cy="6350000"/>
            </a:xfrm>
            <a:grpFill/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604116" y="534626"/>
              <a:ext cx="922180" cy="4873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F5896"/>
                  </a:solidFill>
                  <a:effectLst/>
                  <a:uLnTx/>
                  <a:uFillTx/>
                  <a:latin typeface="Gliker SemiBold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643960" y="4286963"/>
            <a:ext cx="4644188" cy="842265"/>
            <a:chOff x="7826" y="-167676"/>
            <a:chExt cx="9288375" cy="1684530"/>
          </a:xfrm>
          <a:solidFill>
            <a:srgbClr val="FCD5B5"/>
          </a:solidFill>
        </p:grpSpPr>
        <p:grpSp>
          <p:nvGrpSpPr>
            <p:cNvPr id="25" name="Group 25"/>
            <p:cNvGrpSpPr/>
            <p:nvPr/>
          </p:nvGrpSpPr>
          <p:grpSpPr>
            <a:xfrm>
              <a:off x="7826" y="-167676"/>
              <a:ext cx="9288375" cy="1684530"/>
              <a:chOff x="27938" y="-569229"/>
              <a:chExt cx="33158890" cy="5718667"/>
            </a:xfrm>
            <a:grpFill/>
          </p:grpSpPr>
          <p:sp>
            <p:nvSpPr>
              <p:cNvPr id="26" name="Freeform 26"/>
              <p:cNvSpPr/>
              <p:nvPr/>
            </p:nvSpPr>
            <p:spPr>
              <a:xfrm>
                <a:off x="27938" y="-569229"/>
                <a:ext cx="33158890" cy="5718667"/>
              </a:xfrm>
              <a:custGeom>
                <a:avLst/>
                <a:gdLst/>
                <a:ahLst/>
                <a:cxnLst/>
                <a:rect l="l" t="t" r="r" b="b"/>
                <a:pathLst>
                  <a:path w="33158893" h="5718665">
                    <a:moveTo>
                      <a:pt x="33158893" y="2859398"/>
                    </a:moveTo>
                    <a:cubicBezTo>
                      <a:pt x="33133493" y="2884773"/>
                      <a:pt x="32755036" y="3277423"/>
                      <a:pt x="32755036" y="3690105"/>
                    </a:cubicBezTo>
                    <a:lnTo>
                      <a:pt x="32753764" y="3690105"/>
                    </a:lnTo>
                    <a:lnTo>
                      <a:pt x="32753764" y="4870726"/>
                    </a:lnTo>
                    <a:cubicBezTo>
                      <a:pt x="32753764" y="5319468"/>
                      <a:pt x="32422293" y="5685407"/>
                      <a:pt x="32003193" y="5716124"/>
                    </a:cubicBezTo>
                    <a:cubicBezTo>
                      <a:pt x="31994304" y="5717394"/>
                      <a:pt x="31985414" y="5717394"/>
                      <a:pt x="31976525" y="5717394"/>
                    </a:cubicBezTo>
                    <a:cubicBezTo>
                      <a:pt x="31966364" y="5718665"/>
                      <a:pt x="31957475" y="5718665"/>
                      <a:pt x="31947314" y="5718665"/>
                    </a:cubicBezTo>
                    <a:lnTo>
                      <a:pt x="1210310" y="5718665"/>
                    </a:lnTo>
                    <a:cubicBezTo>
                      <a:pt x="1200150" y="5718665"/>
                      <a:pt x="1191260" y="5717394"/>
                      <a:pt x="1181100" y="5717394"/>
                    </a:cubicBezTo>
                    <a:cubicBezTo>
                      <a:pt x="1172210" y="5717394"/>
                      <a:pt x="1163320" y="5716124"/>
                      <a:pt x="1154430" y="5716124"/>
                    </a:cubicBezTo>
                    <a:cubicBezTo>
                      <a:pt x="735330" y="5686742"/>
                      <a:pt x="403860" y="5319468"/>
                      <a:pt x="403860" y="4870726"/>
                    </a:cubicBezTo>
                    <a:lnTo>
                      <a:pt x="403860" y="3690105"/>
                    </a:lnTo>
                    <a:cubicBezTo>
                      <a:pt x="403860" y="3277423"/>
                      <a:pt x="24130" y="2884773"/>
                      <a:pt x="0" y="2859398"/>
                    </a:cubicBezTo>
                    <a:cubicBezTo>
                      <a:pt x="24130" y="2834022"/>
                      <a:pt x="403860" y="2441373"/>
                      <a:pt x="403860" y="2028690"/>
                    </a:cubicBezTo>
                    <a:lnTo>
                      <a:pt x="405130" y="2028690"/>
                    </a:lnTo>
                    <a:lnTo>
                      <a:pt x="405130" y="848070"/>
                    </a:lnTo>
                    <a:cubicBezTo>
                      <a:pt x="405130" y="399327"/>
                      <a:pt x="736600" y="33389"/>
                      <a:pt x="1155700" y="2671"/>
                    </a:cubicBezTo>
                    <a:cubicBezTo>
                      <a:pt x="1164590" y="1336"/>
                      <a:pt x="1173480" y="1336"/>
                      <a:pt x="1182370" y="1336"/>
                    </a:cubicBezTo>
                    <a:cubicBezTo>
                      <a:pt x="1192530" y="0"/>
                      <a:pt x="1201420" y="0"/>
                      <a:pt x="1211580" y="0"/>
                    </a:cubicBezTo>
                    <a:lnTo>
                      <a:pt x="31948586" y="0"/>
                    </a:lnTo>
                    <a:cubicBezTo>
                      <a:pt x="31958743" y="0"/>
                      <a:pt x="31967636" y="1336"/>
                      <a:pt x="31977793" y="1336"/>
                    </a:cubicBezTo>
                    <a:cubicBezTo>
                      <a:pt x="31986686" y="1336"/>
                      <a:pt x="31995575" y="2671"/>
                      <a:pt x="32004464" y="2671"/>
                    </a:cubicBezTo>
                    <a:cubicBezTo>
                      <a:pt x="32423564" y="32053"/>
                      <a:pt x="32755036" y="399327"/>
                      <a:pt x="32755036" y="848070"/>
                    </a:cubicBezTo>
                    <a:lnTo>
                      <a:pt x="32755036" y="2028690"/>
                    </a:lnTo>
                    <a:cubicBezTo>
                      <a:pt x="32755036" y="2441373"/>
                      <a:pt x="33133493" y="2834022"/>
                      <a:pt x="33158893" y="2859398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780686" y="405284"/>
              <a:ext cx="6973257" cy="53860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  <a:defRPr/>
              </a:pPr>
              <a:r>
                <a:rPr lang="en-US" sz="2000" b="1" dirty="0">
                  <a:latin typeface="Montserrat"/>
                </a:rPr>
                <a:t>No question is too stupid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604115" y="339858"/>
              <a:ext cx="922180" cy="922180"/>
              <a:chOff x="0" y="0"/>
              <a:chExt cx="6350000" cy="6350000"/>
            </a:xfrm>
            <a:grpFill/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606538" y="430932"/>
              <a:ext cx="922180" cy="4873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F5896"/>
                  </a:solidFill>
                  <a:effectLst/>
                  <a:uLnTx/>
                  <a:uFillTx/>
                  <a:latin typeface="Gliker SemiBold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643961" y="1920980"/>
            <a:ext cx="4644188" cy="761658"/>
            <a:chOff x="7826" y="0"/>
            <a:chExt cx="9288376" cy="1523317"/>
          </a:xfrm>
          <a:solidFill>
            <a:srgbClr val="FCD5B5"/>
          </a:solidFill>
        </p:grpSpPr>
        <p:grpSp>
          <p:nvGrpSpPr>
            <p:cNvPr id="32" name="Group 32"/>
            <p:cNvGrpSpPr/>
            <p:nvPr/>
          </p:nvGrpSpPr>
          <p:grpSpPr>
            <a:xfrm>
              <a:off x="7826" y="0"/>
              <a:ext cx="9288376" cy="1523317"/>
              <a:chOff x="27941" y="0"/>
              <a:chExt cx="33158893" cy="5438140"/>
            </a:xfrm>
            <a:grpFill/>
          </p:grpSpPr>
          <p:sp>
            <p:nvSpPr>
              <p:cNvPr id="33" name="Freeform 33"/>
              <p:cNvSpPr/>
              <p:nvPr/>
            </p:nvSpPr>
            <p:spPr>
              <a:xfrm>
                <a:off x="27941" y="0"/>
                <a:ext cx="33158893" cy="5438140"/>
              </a:xfrm>
              <a:custGeom>
                <a:avLst/>
                <a:gdLst/>
                <a:ahLst/>
                <a:cxnLst/>
                <a:rect l="l" t="t" r="r" b="b"/>
                <a:pathLst>
                  <a:path w="33158893" h="5438140">
                    <a:moveTo>
                      <a:pt x="33158893" y="2719070"/>
                    </a:moveTo>
                    <a:cubicBezTo>
                      <a:pt x="33133493" y="2743200"/>
                      <a:pt x="32755036" y="3116580"/>
                      <a:pt x="32755036" y="3509010"/>
                    </a:cubicBezTo>
                    <a:lnTo>
                      <a:pt x="32753764" y="3509010"/>
                    </a:lnTo>
                    <a:lnTo>
                      <a:pt x="32753764" y="4631690"/>
                    </a:lnTo>
                    <a:cubicBezTo>
                      <a:pt x="32753764" y="5058410"/>
                      <a:pt x="32422293" y="5406390"/>
                      <a:pt x="32003193" y="5435600"/>
                    </a:cubicBezTo>
                    <a:cubicBezTo>
                      <a:pt x="31994304" y="5436870"/>
                      <a:pt x="31985414" y="5436870"/>
                      <a:pt x="31976525" y="5436870"/>
                    </a:cubicBezTo>
                    <a:cubicBezTo>
                      <a:pt x="31966364" y="5438140"/>
                      <a:pt x="31957475" y="5438140"/>
                      <a:pt x="31947314" y="5438140"/>
                    </a:cubicBezTo>
                    <a:lnTo>
                      <a:pt x="1210310" y="5438140"/>
                    </a:lnTo>
                    <a:cubicBezTo>
                      <a:pt x="1200150" y="5438140"/>
                      <a:pt x="1191260" y="5436870"/>
                      <a:pt x="1181100" y="5436870"/>
                    </a:cubicBezTo>
                    <a:cubicBezTo>
                      <a:pt x="1172210" y="5436870"/>
                      <a:pt x="1163320" y="5435600"/>
                      <a:pt x="1154430" y="5435600"/>
                    </a:cubicBezTo>
                    <a:cubicBezTo>
                      <a:pt x="735330" y="5407660"/>
                      <a:pt x="403860" y="5058410"/>
                      <a:pt x="403860" y="4631690"/>
                    </a:cubicBezTo>
                    <a:lnTo>
                      <a:pt x="403860" y="3509010"/>
                    </a:lnTo>
                    <a:cubicBezTo>
                      <a:pt x="403860" y="3116580"/>
                      <a:pt x="24130" y="2743200"/>
                      <a:pt x="0" y="2719070"/>
                    </a:cubicBezTo>
                    <a:cubicBezTo>
                      <a:pt x="24130" y="2694940"/>
                      <a:pt x="403860" y="2321560"/>
                      <a:pt x="403860" y="1929130"/>
                    </a:cubicBezTo>
                    <a:lnTo>
                      <a:pt x="405130" y="1929130"/>
                    </a:lnTo>
                    <a:lnTo>
                      <a:pt x="405130" y="806450"/>
                    </a:lnTo>
                    <a:cubicBezTo>
                      <a:pt x="405130" y="379730"/>
                      <a:pt x="736600" y="31750"/>
                      <a:pt x="1155700" y="2540"/>
                    </a:cubicBezTo>
                    <a:cubicBezTo>
                      <a:pt x="1164590" y="1270"/>
                      <a:pt x="1173480" y="1270"/>
                      <a:pt x="1182370" y="1270"/>
                    </a:cubicBezTo>
                    <a:cubicBezTo>
                      <a:pt x="1192530" y="0"/>
                      <a:pt x="1201420" y="0"/>
                      <a:pt x="1211580" y="0"/>
                    </a:cubicBezTo>
                    <a:lnTo>
                      <a:pt x="31948586" y="0"/>
                    </a:lnTo>
                    <a:cubicBezTo>
                      <a:pt x="31958743" y="0"/>
                      <a:pt x="31967636" y="1270"/>
                      <a:pt x="31977793" y="1270"/>
                    </a:cubicBezTo>
                    <a:cubicBezTo>
                      <a:pt x="31986686" y="1270"/>
                      <a:pt x="31995575" y="2540"/>
                      <a:pt x="32004464" y="2540"/>
                    </a:cubicBezTo>
                    <a:cubicBezTo>
                      <a:pt x="32423564" y="30480"/>
                      <a:pt x="32755036" y="379730"/>
                      <a:pt x="32755036" y="806450"/>
                    </a:cubicBezTo>
                    <a:lnTo>
                      <a:pt x="32755036" y="1929130"/>
                    </a:lnTo>
                    <a:cubicBezTo>
                      <a:pt x="32755036" y="2321560"/>
                      <a:pt x="33133493" y="2694940"/>
                      <a:pt x="33158893" y="271907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1823712" y="503954"/>
              <a:ext cx="6973258" cy="55605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  <a:defRPr/>
              </a:pPr>
              <a:r>
                <a:rPr lang="en-US" sz="2400" b="1" dirty="0">
                  <a:latin typeface="Montserrat"/>
                </a:rPr>
                <a:t>Keep it private 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604115" y="300568"/>
              <a:ext cx="922180" cy="922180"/>
              <a:chOff x="0" y="0"/>
              <a:chExt cx="6350000" cy="6350000"/>
            </a:xfrm>
            <a:grpFill/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604116" y="534626"/>
              <a:ext cx="922180" cy="4873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F5896"/>
                  </a:solidFill>
                  <a:effectLst/>
                  <a:uLnTx/>
                  <a:uFillTx/>
                  <a:latin typeface="Gliker SemiBold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7464" y="2805612"/>
            <a:ext cx="3667411" cy="4052388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380533" y="724364"/>
            <a:ext cx="599229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GROUP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AGREEMENT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29FB6EF-BED5-1B8B-D579-0EEFC1352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0" y="-1700540"/>
            <a:ext cx="211198" cy="8558540"/>
          </a:xfrm>
          <a:prstGeom prst="rect">
            <a:avLst/>
          </a:prstGeom>
          <a:ln>
            <a:solidFill>
              <a:srgbClr val="DF1BDF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EC09319-CE0F-7EC4-5F59-8AC84F5EA6A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F1BD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74952" y="0"/>
            <a:ext cx="211198" cy="8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7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FFF445B-9291-A840-9D39-68CA0D27C950}"/>
              </a:ext>
            </a:extLst>
          </p:cNvPr>
          <p:cNvGrpSpPr/>
          <p:nvPr/>
        </p:nvGrpSpPr>
        <p:grpSpPr>
          <a:xfrm>
            <a:off x="-1847566" y="5564825"/>
            <a:ext cx="14389801" cy="2407039"/>
            <a:chOff x="-1847566" y="5564825"/>
            <a:chExt cx="14389801" cy="2407039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260F7D8E-8E91-0D42-83BE-8DB38D38487C}"/>
                </a:ext>
              </a:extLst>
            </p:cNvPr>
            <p:cNvSpPr/>
            <p:nvPr/>
          </p:nvSpPr>
          <p:spPr>
            <a:xfrm rot="152137">
              <a:off x="-1847566" y="5564825"/>
              <a:ext cx="14389801" cy="2407039"/>
            </a:xfrm>
            <a:prstGeom prst="rightArrow">
              <a:avLst>
                <a:gd name="adj1" fmla="val 73698"/>
                <a:gd name="adj2" fmla="val 50000"/>
              </a:avLst>
            </a:pr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F5C9C7-2A4D-6340-A63A-73B6C3C81068}"/>
                </a:ext>
              </a:extLst>
            </p:cNvPr>
            <p:cNvSpPr txBox="1"/>
            <p:nvPr/>
          </p:nvSpPr>
          <p:spPr>
            <a:xfrm>
              <a:off x="11258548" y="6243638"/>
              <a:ext cx="414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5E563B-3999-AA48-BBF3-FC42B9048512}"/>
                </a:ext>
              </a:extLst>
            </p:cNvPr>
            <p:cNvSpPr txBox="1"/>
            <p:nvPr/>
          </p:nvSpPr>
          <p:spPr>
            <a:xfrm>
              <a:off x="3307511" y="6243638"/>
              <a:ext cx="5729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Anti-Bullying Week 2023</a:t>
              </a:r>
              <a:r>
                <a:rPr lang="en-GB" sz="1600" b="1" dirty="0"/>
                <a:t> – Make a Noise About Bullying</a:t>
              </a:r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6F8BA6F9-A99E-314C-B35A-D3E1B8A099B2}"/>
              </a:ext>
            </a:extLst>
          </p:cNvPr>
          <p:cNvSpPr/>
          <p:nvPr/>
        </p:nvSpPr>
        <p:spPr>
          <a:xfrm rot="21447924">
            <a:off x="1643848" y="1366797"/>
            <a:ext cx="9831677" cy="3213041"/>
          </a:xfrm>
          <a:prstGeom prst="rightArrow">
            <a:avLst>
              <a:gd name="adj1" fmla="val 61731"/>
              <a:gd name="adj2" fmla="val 51955"/>
            </a:avLst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8C1E59-5DED-034A-A90E-1E11113A7E63}"/>
              </a:ext>
            </a:extLst>
          </p:cNvPr>
          <p:cNvSpPr txBox="1"/>
          <p:nvPr/>
        </p:nvSpPr>
        <p:spPr>
          <a:xfrm rot="21446650">
            <a:off x="2079838" y="2597941"/>
            <a:ext cx="8646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srgbClr val="002060"/>
                </a:solidFill>
                <a:latin typeface="Anton" pitchFamily="2" charset="0"/>
              </a:rPr>
              <a:t>The importance of friends?</a:t>
            </a:r>
            <a:endParaRPr kumimoji="0" lang="en-US" sz="5400" b="1" i="0" u="none" strike="noStrike" kern="1200" cap="none" spc="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liker SemiBold Bold"/>
              <a:ea typeface="+mn-ea"/>
              <a:cs typeface="+mn-cs"/>
            </a:endParaRPr>
          </a:p>
        </p:txBody>
      </p:sp>
      <p:sp>
        <p:nvSpPr>
          <p:cNvPr id="9" name="Chevron 18">
            <a:extLst>
              <a:ext uri="{FF2B5EF4-FFF2-40B4-BE49-F238E27FC236}">
                <a16:creationId xmlns:a16="http://schemas.microsoft.com/office/drawing/2014/main" id="{A7DD0D82-6BD8-4F32-AF3E-74B4900F4759}"/>
              </a:ext>
            </a:extLst>
          </p:cNvPr>
          <p:cNvSpPr/>
          <p:nvPr/>
        </p:nvSpPr>
        <p:spPr>
          <a:xfrm rot="11311305">
            <a:off x="1375909" y="3969162"/>
            <a:ext cx="1557496" cy="551874"/>
          </a:xfrm>
          <a:prstGeom prst="chevron">
            <a:avLst>
              <a:gd name="adj" fmla="val 19344"/>
            </a:avLst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706F90-3913-4EB4-BC31-388AE7362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0" y="-1700540"/>
            <a:ext cx="211198" cy="85585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40689B-21BE-427B-9BCF-5FA3D60B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2" y="0"/>
            <a:ext cx="211198" cy="85585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B7CE63-A4FC-4CA0-A409-C3F9DEE30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687516" y="-1700540"/>
            <a:ext cx="211198" cy="85585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6ACD4B-E777-45E4-8269-82842D4F0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920328" y="0"/>
            <a:ext cx="211198" cy="8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6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A89A6B-92FF-094D-A9CF-C2342337C9C4}"/>
              </a:ext>
            </a:extLst>
          </p:cNvPr>
          <p:cNvSpPr/>
          <p:nvPr/>
        </p:nvSpPr>
        <p:spPr>
          <a:xfrm>
            <a:off x="0" y="-4727"/>
            <a:ext cx="12192000" cy="6858000"/>
          </a:xfrm>
          <a:prstGeom prst="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73D711-74C8-064E-A2A1-23EFE7CD6C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850920">
            <a:off x="5017150" y="722447"/>
            <a:ext cx="3073979" cy="1421302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87959F4F-66E3-E840-A5EA-B6EFFC59BACA}"/>
              </a:ext>
            </a:extLst>
          </p:cNvPr>
          <p:cNvSpPr/>
          <p:nvPr/>
        </p:nvSpPr>
        <p:spPr>
          <a:xfrm rot="152137">
            <a:off x="-1847566" y="5564826"/>
            <a:ext cx="14389801" cy="2407039"/>
          </a:xfrm>
          <a:prstGeom prst="rightArrow">
            <a:avLst>
              <a:gd name="adj1" fmla="val 73698"/>
              <a:gd name="adj2" fmla="val 5000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E2129E3-B93A-4545-944B-19C9BFB6BD0E}"/>
              </a:ext>
            </a:extLst>
          </p:cNvPr>
          <p:cNvSpPr/>
          <p:nvPr/>
        </p:nvSpPr>
        <p:spPr>
          <a:xfrm rot="21447924">
            <a:off x="2435616" y="1420630"/>
            <a:ext cx="9411046" cy="3219937"/>
          </a:xfrm>
          <a:prstGeom prst="rightArrow">
            <a:avLst>
              <a:gd name="adj1" fmla="val 61731"/>
              <a:gd name="adj2" fmla="val 51955"/>
            </a:avLst>
          </a:prstGeom>
          <a:solidFill>
            <a:schemeClr val="tx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4A52D84D-F461-4347-BA40-703F5B992847}"/>
              </a:ext>
            </a:extLst>
          </p:cNvPr>
          <p:cNvSpPr/>
          <p:nvPr/>
        </p:nvSpPr>
        <p:spPr>
          <a:xfrm rot="11328033">
            <a:off x="2010703" y="4091045"/>
            <a:ext cx="2428421" cy="618741"/>
          </a:xfrm>
          <a:prstGeom prst="chevron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4D8DD-D3A5-2442-88F0-12117DD0B1D1}"/>
              </a:ext>
            </a:extLst>
          </p:cNvPr>
          <p:cNvSpPr txBox="1"/>
          <p:nvPr/>
        </p:nvSpPr>
        <p:spPr>
          <a:xfrm rot="21446650">
            <a:off x="2925279" y="2394077"/>
            <a:ext cx="8013941" cy="120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3200" b="1" dirty="0">
                <a:latin typeface="Anton" pitchFamily="2" charset="0"/>
              </a:rPr>
              <a:t> </a:t>
            </a:r>
            <a:r>
              <a:rPr lang="en-GB" sz="5400" b="1" dirty="0">
                <a:solidFill>
                  <a:srgbClr val="002060"/>
                </a:solidFill>
                <a:latin typeface="Anton" pitchFamily="2" charset="0"/>
              </a:rPr>
              <a:t>Why are friends important?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EDD2F1C-36A3-484C-8C30-702AD45AC7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2700000">
            <a:off x="-449974" y="-262298"/>
            <a:ext cx="2677056" cy="2525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2BBB6-06B6-BB19-6AED-C54325706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3219" r="9129" b="5735"/>
          <a:stretch/>
        </p:blipFill>
        <p:spPr>
          <a:xfrm>
            <a:off x="354970" y="4294448"/>
            <a:ext cx="2198562" cy="2473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650005-54A3-C16F-059D-F9BBB07A716C}"/>
              </a:ext>
            </a:extLst>
          </p:cNvPr>
          <p:cNvSpPr txBox="1"/>
          <p:nvPr/>
        </p:nvSpPr>
        <p:spPr>
          <a:xfrm>
            <a:off x="4079776" y="6197444"/>
            <a:ext cx="4948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Anti-Bullying Week 2023</a:t>
            </a:r>
            <a:r>
              <a:rPr lang="en-GB" sz="1600" b="1" dirty="0"/>
              <a:t> – Make a Noise About Bullying</a:t>
            </a:r>
          </a:p>
        </p:txBody>
      </p:sp>
    </p:spTree>
    <p:extLst>
      <p:ext uri="{BB962C8B-B14F-4D97-AF65-F5344CB8AC3E}">
        <p14:creationId xmlns:p14="http://schemas.microsoft.com/office/powerpoint/2010/main" val="231784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FFF445B-9291-A840-9D39-68CA0D27C950}"/>
              </a:ext>
            </a:extLst>
          </p:cNvPr>
          <p:cNvGrpSpPr/>
          <p:nvPr/>
        </p:nvGrpSpPr>
        <p:grpSpPr>
          <a:xfrm>
            <a:off x="-1847566" y="5564825"/>
            <a:ext cx="14389801" cy="2407039"/>
            <a:chOff x="-1847566" y="5564825"/>
            <a:chExt cx="14389801" cy="2407039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260F7D8E-8E91-0D42-83BE-8DB38D38487C}"/>
                </a:ext>
              </a:extLst>
            </p:cNvPr>
            <p:cNvSpPr/>
            <p:nvPr/>
          </p:nvSpPr>
          <p:spPr>
            <a:xfrm rot="152137">
              <a:off x="-1847566" y="5564825"/>
              <a:ext cx="14389801" cy="2407039"/>
            </a:xfrm>
            <a:prstGeom prst="rightArrow">
              <a:avLst>
                <a:gd name="adj1" fmla="val 73698"/>
                <a:gd name="adj2" fmla="val 50000"/>
              </a:avLst>
            </a:pr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F5C9C7-2A4D-6340-A63A-73B6C3C81068}"/>
                </a:ext>
              </a:extLst>
            </p:cNvPr>
            <p:cNvSpPr txBox="1"/>
            <p:nvPr/>
          </p:nvSpPr>
          <p:spPr>
            <a:xfrm>
              <a:off x="11258548" y="6243638"/>
              <a:ext cx="414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5E563B-3999-AA48-BBF3-FC42B9048512}"/>
                </a:ext>
              </a:extLst>
            </p:cNvPr>
            <p:cNvSpPr txBox="1"/>
            <p:nvPr/>
          </p:nvSpPr>
          <p:spPr>
            <a:xfrm>
              <a:off x="3307511" y="6243638"/>
              <a:ext cx="5729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Anti-Bullying Week 2023</a:t>
              </a:r>
              <a:r>
                <a:rPr lang="en-GB" sz="1600" b="1" dirty="0"/>
                <a:t> – Make a Noise About Bullying</a:t>
              </a:r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6F8BA6F9-A99E-314C-B35A-D3E1B8A099B2}"/>
              </a:ext>
            </a:extLst>
          </p:cNvPr>
          <p:cNvSpPr/>
          <p:nvPr/>
        </p:nvSpPr>
        <p:spPr>
          <a:xfrm rot="21447924">
            <a:off x="1643848" y="1366797"/>
            <a:ext cx="9831677" cy="3213041"/>
          </a:xfrm>
          <a:prstGeom prst="rightArrow">
            <a:avLst>
              <a:gd name="adj1" fmla="val 61731"/>
              <a:gd name="adj2" fmla="val 51955"/>
            </a:avLst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8C1E59-5DED-034A-A90E-1E11113A7E63}"/>
              </a:ext>
            </a:extLst>
          </p:cNvPr>
          <p:cNvSpPr txBox="1"/>
          <p:nvPr/>
        </p:nvSpPr>
        <p:spPr>
          <a:xfrm rot="21446650">
            <a:off x="2079838" y="2597941"/>
            <a:ext cx="8646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srgbClr val="002060"/>
                </a:solidFill>
                <a:latin typeface="Anton" pitchFamily="2" charset="0"/>
              </a:rPr>
              <a:t>What makes a good friends?</a:t>
            </a:r>
            <a:endParaRPr kumimoji="0" lang="en-US" sz="5400" b="1" i="0" u="none" strike="noStrike" kern="1200" cap="none" spc="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liker SemiBold Bold"/>
              <a:ea typeface="+mn-ea"/>
              <a:cs typeface="+mn-cs"/>
            </a:endParaRPr>
          </a:p>
        </p:txBody>
      </p:sp>
      <p:sp>
        <p:nvSpPr>
          <p:cNvPr id="9" name="Chevron 18">
            <a:extLst>
              <a:ext uri="{FF2B5EF4-FFF2-40B4-BE49-F238E27FC236}">
                <a16:creationId xmlns:a16="http://schemas.microsoft.com/office/drawing/2014/main" id="{A7DD0D82-6BD8-4F32-AF3E-74B4900F4759}"/>
              </a:ext>
            </a:extLst>
          </p:cNvPr>
          <p:cNvSpPr/>
          <p:nvPr/>
        </p:nvSpPr>
        <p:spPr>
          <a:xfrm rot="11311305">
            <a:off x="1375909" y="3969162"/>
            <a:ext cx="1557496" cy="551874"/>
          </a:xfrm>
          <a:prstGeom prst="chevron">
            <a:avLst>
              <a:gd name="adj" fmla="val 19344"/>
            </a:avLst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706F90-3913-4EB4-BC31-388AE7362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0" y="-1700540"/>
            <a:ext cx="211198" cy="85585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40689B-21BE-427B-9BCF-5FA3D60B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2" y="0"/>
            <a:ext cx="211198" cy="85585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B7CE63-A4FC-4CA0-A409-C3F9DEE30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687516" y="-1700540"/>
            <a:ext cx="211198" cy="85585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6ACD4B-E777-45E4-8269-82842D4F0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920328" y="0"/>
            <a:ext cx="211198" cy="8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5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A89A6B-92FF-094D-A9CF-C2342337C9C4}"/>
              </a:ext>
            </a:extLst>
          </p:cNvPr>
          <p:cNvSpPr/>
          <p:nvPr/>
        </p:nvSpPr>
        <p:spPr>
          <a:xfrm>
            <a:off x="0" y="-89656"/>
            <a:ext cx="12192000" cy="6858000"/>
          </a:xfrm>
          <a:prstGeom prst="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73D711-74C8-064E-A2A1-23EFE7CD6C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850920">
            <a:off x="5604150" y="580315"/>
            <a:ext cx="3073979" cy="1421302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87959F4F-66E3-E840-A5EA-B6EFFC59BACA}"/>
              </a:ext>
            </a:extLst>
          </p:cNvPr>
          <p:cNvSpPr/>
          <p:nvPr/>
        </p:nvSpPr>
        <p:spPr>
          <a:xfrm rot="152137">
            <a:off x="-1847566" y="5564826"/>
            <a:ext cx="14389801" cy="2407039"/>
          </a:xfrm>
          <a:prstGeom prst="rightArrow">
            <a:avLst>
              <a:gd name="adj1" fmla="val 73698"/>
              <a:gd name="adj2" fmla="val 5000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E2129E3-B93A-4545-944B-19C9BFB6BD0E}"/>
              </a:ext>
            </a:extLst>
          </p:cNvPr>
          <p:cNvSpPr/>
          <p:nvPr/>
        </p:nvSpPr>
        <p:spPr>
          <a:xfrm rot="21447924">
            <a:off x="2435616" y="1420630"/>
            <a:ext cx="9411046" cy="3219937"/>
          </a:xfrm>
          <a:prstGeom prst="rightArrow">
            <a:avLst>
              <a:gd name="adj1" fmla="val 61731"/>
              <a:gd name="adj2" fmla="val 51955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4A52D84D-F461-4347-BA40-703F5B992847}"/>
              </a:ext>
            </a:extLst>
          </p:cNvPr>
          <p:cNvSpPr/>
          <p:nvPr/>
        </p:nvSpPr>
        <p:spPr>
          <a:xfrm rot="11328033">
            <a:off x="2010703" y="4091045"/>
            <a:ext cx="2428421" cy="618741"/>
          </a:xfrm>
          <a:prstGeom prst="chevron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4D8DD-D3A5-2442-88F0-12117DD0B1D1}"/>
              </a:ext>
            </a:extLst>
          </p:cNvPr>
          <p:cNvSpPr txBox="1"/>
          <p:nvPr/>
        </p:nvSpPr>
        <p:spPr>
          <a:xfrm rot="21446650">
            <a:off x="2925279" y="2394077"/>
            <a:ext cx="8013941" cy="120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3200" b="1" dirty="0">
                <a:latin typeface="Anton" pitchFamily="2" charset="0"/>
              </a:rPr>
              <a:t> </a:t>
            </a:r>
            <a:r>
              <a:rPr lang="en-GB" sz="5400" b="1" dirty="0">
                <a:solidFill>
                  <a:srgbClr val="002060"/>
                </a:solidFill>
                <a:latin typeface="Anton" pitchFamily="2" charset="0"/>
              </a:rPr>
              <a:t>How I keep friends survey </a:t>
            </a:r>
            <a:endParaRPr lang="en-GB" sz="3200" b="1" dirty="0">
              <a:solidFill>
                <a:srgbClr val="002060"/>
              </a:solidFill>
              <a:latin typeface="Anton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EDD2F1C-36A3-484C-8C30-702AD45AC7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2700000">
            <a:off x="-449974" y="-262298"/>
            <a:ext cx="2677056" cy="2525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2BBB6-06B6-BB19-6AED-C54325706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3219" r="9129" b="5735"/>
          <a:stretch/>
        </p:blipFill>
        <p:spPr>
          <a:xfrm>
            <a:off x="354970" y="4294448"/>
            <a:ext cx="2198562" cy="2473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F8B2AA-07D2-E582-C13B-B68676B0C9CF}"/>
              </a:ext>
            </a:extLst>
          </p:cNvPr>
          <p:cNvSpPr txBox="1"/>
          <p:nvPr/>
        </p:nvSpPr>
        <p:spPr>
          <a:xfrm>
            <a:off x="3307511" y="6243638"/>
            <a:ext cx="5729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Anti-Bullying Week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2023 – Speak Out About Bullying</a:t>
            </a:r>
          </a:p>
        </p:txBody>
      </p:sp>
    </p:spTree>
    <p:extLst>
      <p:ext uri="{BB962C8B-B14F-4D97-AF65-F5344CB8AC3E}">
        <p14:creationId xmlns:p14="http://schemas.microsoft.com/office/powerpoint/2010/main" val="38911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A89A6B-92FF-094D-A9CF-C2342337C9C4}"/>
              </a:ext>
            </a:extLst>
          </p:cNvPr>
          <p:cNvSpPr/>
          <p:nvPr/>
        </p:nvSpPr>
        <p:spPr>
          <a:xfrm>
            <a:off x="49251" y="-12418"/>
            <a:ext cx="12192000" cy="6858000"/>
          </a:xfrm>
          <a:prstGeom prst="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CB52D9-6E78-40A3-8474-AD62D17821AB}"/>
              </a:ext>
            </a:extLst>
          </p:cNvPr>
          <p:cNvSpPr/>
          <p:nvPr/>
        </p:nvSpPr>
        <p:spPr>
          <a:xfrm>
            <a:off x="2743200" y="-186812"/>
            <a:ext cx="9021452" cy="8475804"/>
          </a:xfrm>
          <a:prstGeom prst="ellipse">
            <a:avLst/>
          </a:prstGeom>
          <a:solidFill>
            <a:srgbClr val="1C186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3D2C5F55-C183-4542-BA15-2B1ABA3DDC65}"/>
              </a:ext>
            </a:extLst>
          </p:cNvPr>
          <p:cNvSpPr/>
          <p:nvPr/>
        </p:nvSpPr>
        <p:spPr>
          <a:xfrm rot="152137">
            <a:off x="-1847566" y="5564826"/>
            <a:ext cx="14389801" cy="2407039"/>
          </a:xfrm>
          <a:prstGeom prst="rightArrow">
            <a:avLst>
              <a:gd name="adj1" fmla="val 73698"/>
              <a:gd name="adj2" fmla="val 5000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393637-63C0-4FBA-8512-6698A045FF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8900000" flipH="1">
            <a:off x="10089227" y="-563731"/>
            <a:ext cx="2677056" cy="2525524"/>
          </a:xfrm>
          <a:prstGeom prst="rect">
            <a:avLst/>
          </a:prstGeom>
        </p:spPr>
      </p:pic>
      <p:sp>
        <p:nvSpPr>
          <p:cNvPr id="13" name="Right Arrow 17">
            <a:extLst>
              <a:ext uri="{FF2B5EF4-FFF2-40B4-BE49-F238E27FC236}">
                <a16:creationId xmlns:a16="http://schemas.microsoft.com/office/drawing/2014/main" id="{44093226-2CB6-4810-849E-E2F3702DF6AA}"/>
              </a:ext>
            </a:extLst>
          </p:cNvPr>
          <p:cNvSpPr/>
          <p:nvPr/>
        </p:nvSpPr>
        <p:spPr>
          <a:xfrm rot="21447924">
            <a:off x="397208" y="699720"/>
            <a:ext cx="4652914" cy="1558985"/>
          </a:xfrm>
          <a:prstGeom prst="rightArrow">
            <a:avLst>
              <a:gd name="adj1" fmla="val 61731"/>
              <a:gd name="adj2" fmla="val 51955"/>
            </a:avLst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400" b="1" dirty="0">
                <a:solidFill>
                  <a:schemeClr val="bg1"/>
                </a:solidFill>
                <a:latin typeface="Calibri"/>
              </a:rPr>
              <a:t>The qualities of a good friend?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0FD6225-AE5A-184B-E661-8C6F0AC413A4}"/>
              </a:ext>
            </a:extLst>
          </p:cNvPr>
          <p:cNvGrpSpPr/>
          <p:nvPr/>
        </p:nvGrpSpPr>
        <p:grpSpPr>
          <a:xfrm>
            <a:off x="2946276" y="334479"/>
            <a:ext cx="8279037" cy="5080029"/>
            <a:chOff x="2946275" y="334478"/>
            <a:chExt cx="8279037" cy="50800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DE36E4D-856F-45C2-816A-E96F7A5D3288}"/>
                </a:ext>
              </a:extLst>
            </p:cNvPr>
            <p:cNvGrpSpPr/>
            <p:nvPr/>
          </p:nvGrpSpPr>
          <p:grpSpPr>
            <a:xfrm>
              <a:off x="5452865" y="1335144"/>
              <a:ext cx="1008589" cy="852430"/>
              <a:chOff x="5932424" y="2981402"/>
              <a:chExt cx="1764000" cy="176400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9A0ACF8-4E3E-4770-BE29-191E5B9B7C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32424" y="2981402"/>
                <a:ext cx="1764000" cy="1764000"/>
              </a:xfrm>
              <a:prstGeom prst="ellipse">
                <a:avLst/>
              </a:prstGeom>
              <a:solidFill>
                <a:srgbClr val="5A903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600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46950B0-2936-42E3-97E9-A00B821CC5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023" t="8873" r="12977" b="11960"/>
              <a:stretch/>
            </p:blipFill>
            <p:spPr>
              <a:xfrm>
                <a:off x="6130424" y="3178579"/>
                <a:ext cx="1368000" cy="1368000"/>
              </a:xfrm>
              <a:prstGeom prst="ellipse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FEC094A-BD63-478E-81E5-DC3EF5D17AA3}"/>
                </a:ext>
              </a:extLst>
            </p:cNvPr>
            <p:cNvGrpSpPr/>
            <p:nvPr/>
          </p:nvGrpSpPr>
          <p:grpSpPr>
            <a:xfrm>
              <a:off x="6470958" y="334478"/>
              <a:ext cx="1042206" cy="919288"/>
              <a:chOff x="6372000" y="1260000"/>
              <a:chExt cx="1764000" cy="1764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B864C59-79C6-486B-A003-4F2DF30973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72000" y="1260000"/>
                <a:ext cx="1764000" cy="176400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600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69ED4D2-B0A5-4A23-B5AC-67FD0A91B0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0017" t="8654" r="12432" b="18269"/>
              <a:stretch/>
            </p:blipFill>
            <p:spPr>
              <a:xfrm>
                <a:off x="6564700" y="1463300"/>
                <a:ext cx="1368000" cy="1368000"/>
              </a:xfrm>
              <a:prstGeom prst="ellipse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FB1D4F5-0092-48D4-9E1B-60B66657E774}"/>
                </a:ext>
              </a:extLst>
            </p:cNvPr>
            <p:cNvGrpSpPr/>
            <p:nvPr/>
          </p:nvGrpSpPr>
          <p:grpSpPr>
            <a:xfrm>
              <a:off x="2946275" y="4312605"/>
              <a:ext cx="1032561" cy="977797"/>
              <a:chOff x="5256000" y="3744000"/>
              <a:chExt cx="1764000" cy="176400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2CC2645-3DEA-42F2-8EE4-EA28E864C4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56000" y="3744000"/>
                <a:ext cx="1764000" cy="1764000"/>
              </a:xfrm>
              <a:prstGeom prst="ellipse">
                <a:avLst/>
              </a:prstGeom>
              <a:solidFill>
                <a:srgbClr val="30663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600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2DE2E10-FFC8-4C12-872D-FC2DA845C2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8954" t="5595" r="11879" b="18404"/>
              <a:stretch/>
            </p:blipFill>
            <p:spPr>
              <a:xfrm>
                <a:off x="5459300" y="3947423"/>
                <a:ext cx="1368000" cy="1368000"/>
              </a:xfrm>
              <a:prstGeom prst="ellipse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AFD3131-031E-4A6C-88DB-A6DD099C6D47}"/>
                </a:ext>
              </a:extLst>
            </p:cNvPr>
            <p:cNvGrpSpPr/>
            <p:nvPr/>
          </p:nvGrpSpPr>
          <p:grpSpPr>
            <a:xfrm>
              <a:off x="6446014" y="2207313"/>
              <a:ext cx="970916" cy="947344"/>
              <a:chOff x="1350000" y="2664000"/>
              <a:chExt cx="1824903" cy="1824903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672BE6E-D96A-400A-BD9A-3D879E752B2C}"/>
                  </a:ext>
                </a:extLst>
              </p:cNvPr>
              <p:cNvSpPr/>
              <p:nvPr/>
            </p:nvSpPr>
            <p:spPr>
              <a:xfrm>
                <a:off x="1350000" y="2664000"/>
                <a:ext cx="1824903" cy="182490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600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89B75A0-9EAC-4639-8757-926BAC8C6B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2723" t="5208" r="12767" b="15625"/>
              <a:stretch/>
            </p:blipFill>
            <p:spPr>
              <a:xfrm>
                <a:off x="1571300" y="2903300"/>
                <a:ext cx="1368000" cy="1368000"/>
              </a:xfrm>
              <a:prstGeom prst="ellipse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631B49-3DFB-7B02-D23E-B5D6818C3DC6}"/>
                </a:ext>
              </a:extLst>
            </p:cNvPr>
            <p:cNvGrpSpPr/>
            <p:nvPr/>
          </p:nvGrpSpPr>
          <p:grpSpPr>
            <a:xfrm>
              <a:off x="7304836" y="1377025"/>
              <a:ext cx="1008589" cy="852430"/>
              <a:chOff x="5932424" y="2981402"/>
              <a:chExt cx="1764000" cy="1764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C7420F6-FDDB-7F89-09D7-0BED5E578E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32424" y="2981402"/>
                <a:ext cx="1764000" cy="1764000"/>
              </a:xfrm>
              <a:prstGeom prst="ellipse">
                <a:avLst/>
              </a:prstGeom>
              <a:solidFill>
                <a:srgbClr val="5A903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600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A84BCA0-3BB7-97BC-7388-31AF0448E7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023" t="8873" r="12977" b="11960"/>
              <a:stretch/>
            </p:blipFill>
            <p:spPr>
              <a:xfrm>
                <a:off x="6130424" y="3178579"/>
                <a:ext cx="1368000" cy="1368000"/>
              </a:xfrm>
              <a:prstGeom prst="ellipse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EFE160-D3C9-B6DB-A92E-949E5512F229}"/>
                </a:ext>
              </a:extLst>
            </p:cNvPr>
            <p:cNvGrpSpPr/>
            <p:nvPr/>
          </p:nvGrpSpPr>
          <p:grpSpPr>
            <a:xfrm>
              <a:off x="4710134" y="2207313"/>
              <a:ext cx="970916" cy="947344"/>
              <a:chOff x="1350000" y="2664000"/>
              <a:chExt cx="1824903" cy="182490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F77B44A-38FE-CBB3-89D6-29DC8859F557}"/>
                  </a:ext>
                </a:extLst>
              </p:cNvPr>
              <p:cNvSpPr/>
              <p:nvPr/>
            </p:nvSpPr>
            <p:spPr>
              <a:xfrm>
                <a:off x="1350000" y="2664000"/>
                <a:ext cx="1824903" cy="1824903"/>
              </a:xfrm>
              <a:prstGeom prst="ellipse">
                <a:avLst/>
              </a:prstGeom>
              <a:solidFill>
                <a:srgbClr val="FCD5B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600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CC7B26C-995A-955A-EADD-A624503ED1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2723" t="5208" r="12767" b="15625"/>
              <a:stretch/>
            </p:blipFill>
            <p:spPr>
              <a:xfrm>
                <a:off x="1571300" y="2903300"/>
                <a:ext cx="1368000" cy="1368000"/>
              </a:xfrm>
              <a:prstGeom prst="ellipse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2D07AA-35A4-CB5E-F8BB-3A5BB03FB6E6}"/>
                </a:ext>
              </a:extLst>
            </p:cNvPr>
            <p:cNvGrpSpPr/>
            <p:nvPr/>
          </p:nvGrpSpPr>
          <p:grpSpPr>
            <a:xfrm>
              <a:off x="8360107" y="2239112"/>
              <a:ext cx="970916" cy="947344"/>
              <a:chOff x="1350000" y="2664000"/>
              <a:chExt cx="1824903" cy="182490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EF5D929-C477-29B8-0FD7-D7D9039A4070}"/>
                  </a:ext>
                </a:extLst>
              </p:cNvPr>
              <p:cNvSpPr/>
              <p:nvPr/>
            </p:nvSpPr>
            <p:spPr>
              <a:xfrm>
                <a:off x="1350000" y="2664000"/>
                <a:ext cx="1824903" cy="182490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600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071D2804-7F7D-9CF4-FB16-9C9ED5BC83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2723" t="5208" r="12767" b="15625"/>
              <a:stretch/>
            </p:blipFill>
            <p:spPr>
              <a:xfrm>
                <a:off x="1571300" y="2903300"/>
                <a:ext cx="1368000" cy="1368000"/>
              </a:xfrm>
              <a:prstGeom prst="ellipse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1DBE60F-60F3-818B-D998-42E4D7994CE8}"/>
                </a:ext>
              </a:extLst>
            </p:cNvPr>
            <p:cNvGrpSpPr/>
            <p:nvPr/>
          </p:nvGrpSpPr>
          <p:grpSpPr>
            <a:xfrm>
              <a:off x="9331023" y="3298015"/>
              <a:ext cx="970915" cy="881122"/>
              <a:chOff x="8583501" y="1520676"/>
              <a:chExt cx="1764000" cy="17640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E7F04BF-A576-6FD9-A062-FA7B27C739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83501" y="1520676"/>
                <a:ext cx="1764000" cy="1764000"/>
              </a:xfrm>
              <a:prstGeom prst="ellipse">
                <a:avLst/>
              </a:prstGeom>
              <a:solidFill>
                <a:srgbClr val="9B15B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600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3DD0812C-45EA-2D1E-9BEA-EB994C4410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834" t="7085" r="9315" b="10307"/>
              <a:stretch/>
            </p:blipFill>
            <p:spPr>
              <a:xfrm>
                <a:off x="8784000" y="1728000"/>
                <a:ext cx="1368000" cy="1368000"/>
              </a:xfrm>
              <a:prstGeom prst="ellipse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E34630E-4DE3-B1D4-2302-B4369B0583EC}"/>
                </a:ext>
              </a:extLst>
            </p:cNvPr>
            <p:cNvGrpSpPr/>
            <p:nvPr/>
          </p:nvGrpSpPr>
          <p:grpSpPr>
            <a:xfrm>
              <a:off x="7393050" y="3298015"/>
              <a:ext cx="970915" cy="881122"/>
              <a:chOff x="8583501" y="1520676"/>
              <a:chExt cx="1764000" cy="176400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C05458F-0FAD-55AB-3B13-8F7C543DDE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83501" y="1520676"/>
                <a:ext cx="1764000" cy="1764000"/>
              </a:xfrm>
              <a:prstGeom prst="ellipse">
                <a:avLst/>
              </a:prstGeom>
              <a:solidFill>
                <a:srgbClr val="9B15B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600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1B8187D4-4436-0E3D-0029-15C7E1B476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834" t="7085" r="9315" b="10307"/>
              <a:stretch/>
            </p:blipFill>
            <p:spPr>
              <a:xfrm>
                <a:off x="8784000" y="1728000"/>
                <a:ext cx="1368000" cy="1368000"/>
              </a:xfrm>
              <a:prstGeom prst="ellipse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9A9E7E6-7AA9-B6AD-2DB7-85CF44E48EDA}"/>
                </a:ext>
              </a:extLst>
            </p:cNvPr>
            <p:cNvGrpSpPr/>
            <p:nvPr/>
          </p:nvGrpSpPr>
          <p:grpSpPr>
            <a:xfrm>
              <a:off x="5568516" y="3298743"/>
              <a:ext cx="970915" cy="881122"/>
              <a:chOff x="8583501" y="1520676"/>
              <a:chExt cx="1764000" cy="17640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C03C660-530D-BB26-80C7-A1B52E82B5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83501" y="1520676"/>
                <a:ext cx="1764000" cy="1764000"/>
              </a:xfrm>
              <a:prstGeom prst="ellipse">
                <a:avLst/>
              </a:prstGeom>
              <a:solidFill>
                <a:srgbClr val="9B15B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600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F0541A09-072A-904E-9598-E96614A9F3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834" t="7085" r="9315" b="10307"/>
              <a:stretch/>
            </p:blipFill>
            <p:spPr>
              <a:xfrm>
                <a:off x="8784000" y="1728000"/>
                <a:ext cx="1368000" cy="1368000"/>
              </a:xfrm>
              <a:prstGeom prst="ellipse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0189F57-4512-1417-DB6D-68DB876BE920}"/>
                </a:ext>
              </a:extLst>
            </p:cNvPr>
            <p:cNvGrpSpPr/>
            <p:nvPr/>
          </p:nvGrpSpPr>
          <p:grpSpPr>
            <a:xfrm>
              <a:off x="3868480" y="3268922"/>
              <a:ext cx="970915" cy="881122"/>
              <a:chOff x="8583501" y="1520676"/>
              <a:chExt cx="1764000" cy="1764000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753E489-C165-2CD7-763B-69C40A7297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83501" y="1520676"/>
                <a:ext cx="1764000" cy="1764000"/>
              </a:xfrm>
              <a:prstGeom prst="ellipse">
                <a:avLst/>
              </a:prstGeom>
              <a:solidFill>
                <a:srgbClr val="9B15B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600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134E6DBC-6E4D-F4C5-1335-1879505977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834" t="7085" r="9315" b="10307"/>
              <a:stretch/>
            </p:blipFill>
            <p:spPr>
              <a:xfrm>
                <a:off x="8784000" y="1728000"/>
                <a:ext cx="1368000" cy="1368000"/>
              </a:xfrm>
              <a:prstGeom prst="ellipse">
                <a:avLst/>
              </a:prstGeom>
            </p:spPr>
          </p:pic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1DBA24E-A7B8-7B53-C852-7D61B354EA10}"/>
                </a:ext>
              </a:extLst>
            </p:cNvPr>
            <p:cNvGrpSpPr/>
            <p:nvPr/>
          </p:nvGrpSpPr>
          <p:grpSpPr>
            <a:xfrm>
              <a:off x="4646311" y="4323951"/>
              <a:ext cx="1032561" cy="977797"/>
              <a:chOff x="5256000" y="3744000"/>
              <a:chExt cx="1764000" cy="176400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117294C-6CC2-AAD7-DD46-EA4310BF6C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56000" y="3744000"/>
                <a:ext cx="1764000" cy="1764000"/>
              </a:xfrm>
              <a:prstGeom prst="ellipse">
                <a:avLst/>
              </a:prstGeom>
              <a:solidFill>
                <a:srgbClr val="30663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600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A982D228-E68F-E08B-A4F0-7E2BB8E2D2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8954" t="5595" r="11879" b="18404"/>
              <a:stretch/>
            </p:blipFill>
            <p:spPr>
              <a:xfrm>
                <a:off x="5459300" y="3947423"/>
                <a:ext cx="1368000" cy="1368000"/>
              </a:xfrm>
              <a:prstGeom prst="ellipse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D2D9DCF-78C1-8A07-496A-89A246D5C363}"/>
                </a:ext>
              </a:extLst>
            </p:cNvPr>
            <p:cNvGrpSpPr/>
            <p:nvPr/>
          </p:nvGrpSpPr>
          <p:grpSpPr>
            <a:xfrm>
              <a:off x="6472648" y="4390591"/>
              <a:ext cx="1032561" cy="977797"/>
              <a:chOff x="5256000" y="3744000"/>
              <a:chExt cx="1764000" cy="176400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5FA2DFE-61DA-B4FC-EDC4-13994217B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56000" y="3744000"/>
                <a:ext cx="1764000" cy="1764000"/>
              </a:xfrm>
              <a:prstGeom prst="ellipse">
                <a:avLst/>
              </a:prstGeom>
              <a:solidFill>
                <a:srgbClr val="30663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600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DDCC0BE3-DFDC-AD10-AC4C-48BA51520A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8954" t="5595" r="11879" b="18404"/>
              <a:stretch/>
            </p:blipFill>
            <p:spPr>
              <a:xfrm>
                <a:off x="5459300" y="3947423"/>
                <a:ext cx="1368000" cy="1368000"/>
              </a:xfrm>
              <a:prstGeom prst="ellipse">
                <a:avLst/>
              </a:prstGeom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B964BEF-3C93-9AF5-A2B6-5AC88332928D}"/>
                </a:ext>
              </a:extLst>
            </p:cNvPr>
            <p:cNvGrpSpPr/>
            <p:nvPr/>
          </p:nvGrpSpPr>
          <p:grpSpPr>
            <a:xfrm>
              <a:off x="8298985" y="4425364"/>
              <a:ext cx="1032561" cy="977797"/>
              <a:chOff x="5256000" y="3744000"/>
              <a:chExt cx="1764000" cy="17640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4D777C0C-342E-D95E-C3DA-B6A5909013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56000" y="3744000"/>
                <a:ext cx="1764000" cy="1764000"/>
              </a:xfrm>
              <a:prstGeom prst="ellipse">
                <a:avLst/>
              </a:prstGeom>
              <a:solidFill>
                <a:srgbClr val="30663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600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93651BAC-994C-E7AB-0193-F3BF06E9E2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8954" t="5595" r="11879" b="18404"/>
              <a:stretch/>
            </p:blipFill>
            <p:spPr>
              <a:xfrm>
                <a:off x="5459300" y="3947423"/>
                <a:ext cx="1368000" cy="1368000"/>
              </a:xfrm>
              <a:prstGeom prst="ellipse">
                <a:avLst/>
              </a:prstGeom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958C29D-9669-1D6E-CAA5-FE6DA8B773DF}"/>
                </a:ext>
              </a:extLst>
            </p:cNvPr>
            <p:cNvGrpSpPr/>
            <p:nvPr/>
          </p:nvGrpSpPr>
          <p:grpSpPr>
            <a:xfrm>
              <a:off x="10192751" y="4436710"/>
              <a:ext cx="1032561" cy="977797"/>
              <a:chOff x="5256000" y="3744000"/>
              <a:chExt cx="1764000" cy="1764000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2648E72-699C-EB44-84C2-E6093B153E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56000" y="3744000"/>
                <a:ext cx="1764000" cy="1764000"/>
              </a:xfrm>
              <a:prstGeom prst="ellipse">
                <a:avLst/>
              </a:prstGeom>
              <a:solidFill>
                <a:srgbClr val="30663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600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058D4D8F-9E06-61B1-A39A-751F9B1B32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8954" t="5595" r="11879" b="18404"/>
              <a:stretch/>
            </p:blipFill>
            <p:spPr>
              <a:xfrm>
                <a:off x="5459300" y="3947423"/>
                <a:ext cx="1368000" cy="1368000"/>
              </a:xfrm>
              <a:prstGeom prst="ellipse">
                <a:avLst/>
              </a:prstGeom>
            </p:spPr>
          </p:pic>
        </p:grp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0CE8C742-BB04-16EF-002F-FAB1062C4C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33" y="3791817"/>
            <a:ext cx="3159064" cy="3159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80F15B-CCCD-D57D-780F-E62508ED5D80}"/>
              </a:ext>
            </a:extLst>
          </p:cNvPr>
          <p:cNvSpPr txBox="1"/>
          <p:nvPr/>
        </p:nvSpPr>
        <p:spPr>
          <a:xfrm>
            <a:off x="4392416" y="6321936"/>
            <a:ext cx="5729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Anti-Bullying Week 2023</a:t>
            </a:r>
            <a:r>
              <a:rPr lang="en-GB" sz="1600" b="1" dirty="0"/>
              <a:t> – Make a Noise About Bullying</a:t>
            </a:r>
          </a:p>
        </p:txBody>
      </p:sp>
    </p:spTree>
    <p:extLst>
      <p:ext uri="{BB962C8B-B14F-4D97-AF65-F5344CB8AC3E}">
        <p14:creationId xmlns:p14="http://schemas.microsoft.com/office/powerpoint/2010/main" val="14030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E0BC86DF-4586-7291-1232-06AFFD55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15110" y="913116"/>
            <a:ext cx="8561780" cy="1316374"/>
          </a:xfrm>
          <a:custGeom>
            <a:avLst/>
            <a:gdLst/>
            <a:ahLst/>
            <a:cxnLst/>
            <a:rect l="l" t="t" r="r" b="b"/>
            <a:pathLst>
              <a:path w="12842670" h="1974561">
                <a:moveTo>
                  <a:pt x="0" y="0"/>
                </a:moveTo>
                <a:lnTo>
                  <a:pt x="12842670" y="0"/>
                </a:lnTo>
                <a:lnTo>
                  <a:pt x="12842670" y="1974560"/>
                </a:lnTo>
                <a:lnTo>
                  <a:pt x="0" y="19745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4882986" y="5572329"/>
            <a:ext cx="2426029" cy="690407"/>
          </a:xfrm>
          <a:custGeom>
            <a:avLst/>
            <a:gdLst/>
            <a:ahLst/>
            <a:cxnLst/>
            <a:rect l="l" t="t" r="r" b="b"/>
            <a:pathLst>
              <a:path w="3639043" h="1035611">
                <a:moveTo>
                  <a:pt x="0" y="0"/>
                </a:moveTo>
                <a:lnTo>
                  <a:pt x="3639042" y="0"/>
                </a:lnTo>
                <a:lnTo>
                  <a:pt x="3639042" y="1035611"/>
                </a:lnTo>
                <a:lnTo>
                  <a:pt x="0" y="10356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015227" y="3851312"/>
            <a:ext cx="580291" cy="580291"/>
          </a:xfrm>
          <a:custGeom>
            <a:avLst/>
            <a:gdLst/>
            <a:ahLst/>
            <a:cxnLst/>
            <a:rect l="l" t="t" r="r" b="b"/>
            <a:pathLst>
              <a:path w="870436" h="870436">
                <a:moveTo>
                  <a:pt x="0" y="0"/>
                </a:moveTo>
                <a:lnTo>
                  <a:pt x="870436" y="0"/>
                </a:lnTo>
                <a:lnTo>
                  <a:pt x="870436" y="870436"/>
                </a:lnTo>
                <a:lnTo>
                  <a:pt x="0" y="870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5917963" y="3777404"/>
            <a:ext cx="592641" cy="685135"/>
          </a:xfrm>
          <a:custGeom>
            <a:avLst/>
            <a:gdLst/>
            <a:ahLst/>
            <a:cxnLst/>
            <a:rect l="l" t="t" r="r" b="b"/>
            <a:pathLst>
              <a:path w="888962" h="1027702">
                <a:moveTo>
                  <a:pt x="0" y="0"/>
                </a:moveTo>
                <a:lnTo>
                  <a:pt x="888961" y="0"/>
                </a:lnTo>
                <a:lnTo>
                  <a:pt x="888961" y="1027701"/>
                </a:lnTo>
                <a:lnTo>
                  <a:pt x="0" y="1027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9749011" y="3827518"/>
            <a:ext cx="627879" cy="627879"/>
          </a:xfrm>
          <a:custGeom>
            <a:avLst/>
            <a:gdLst/>
            <a:ahLst/>
            <a:cxnLst/>
            <a:rect l="l" t="t" r="r" b="b"/>
            <a:pathLst>
              <a:path w="941818" h="941818">
                <a:moveTo>
                  <a:pt x="0" y="0"/>
                </a:moveTo>
                <a:lnTo>
                  <a:pt x="941818" y="0"/>
                </a:lnTo>
                <a:lnTo>
                  <a:pt x="941818" y="941818"/>
                </a:lnTo>
                <a:lnTo>
                  <a:pt x="0" y="9418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936853" y="2470266"/>
            <a:ext cx="8295661" cy="52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46"/>
              </a:lnSpc>
              <a:spcBef>
                <a:spcPct val="0"/>
              </a:spcBef>
            </a:pPr>
            <a:r>
              <a:rPr lang="en-US" sz="1533">
                <a:solidFill>
                  <a:srgbClr val="000000"/>
                </a:solidFill>
                <a:latin typeface="Anton"/>
              </a:rPr>
              <a:t>Our aim is to offer creative youth and community engagement projects that seek to inform, inspire, and empower children and young people in spaces where they live, learn, and play.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91928" y="3169496"/>
            <a:ext cx="7971023" cy="25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46"/>
              </a:lnSpc>
            </a:pPr>
            <a:r>
              <a:rPr lang="en-US" sz="1533">
                <a:solidFill>
                  <a:srgbClr val="000000"/>
                </a:solidFill>
                <a:latin typeface="Anton"/>
              </a:rPr>
              <a:t>For more information contact John Khan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76037" y="4651400"/>
            <a:ext cx="1258671" cy="25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46"/>
              </a:lnSpc>
              <a:spcBef>
                <a:spcPct val="0"/>
              </a:spcBef>
            </a:pPr>
            <a:r>
              <a:rPr lang="en-US" sz="1533">
                <a:solidFill>
                  <a:srgbClr val="000000"/>
                </a:solidFill>
                <a:latin typeface="Anton"/>
              </a:rPr>
              <a:t>07846137 597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99726" y="4651400"/>
            <a:ext cx="2209289" cy="25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46"/>
              </a:lnSpc>
              <a:spcBef>
                <a:spcPct val="0"/>
              </a:spcBef>
            </a:pPr>
            <a:r>
              <a:rPr lang="en-US" sz="1533">
                <a:solidFill>
                  <a:srgbClr val="000000"/>
                </a:solidFill>
                <a:latin typeface="Anton"/>
              </a:rPr>
              <a:t>john.khan@priority154.com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49067" y="4696697"/>
            <a:ext cx="2209289" cy="25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46"/>
              </a:lnSpc>
              <a:spcBef>
                <a:spcPct val="0"/>
              </a:spcBef>
            </a:pPr>
            <a:r>
              <a:rPr lang="en-US" sz="1533">
                <a:solidFill>
                  <a:srgbClr val="000000"/>
                </a:solidFill>
                <a:latin typeface="Anton"/>
              </a:rPr>
              <a:t>www.priority154.com</a:t>
            </a:r>
          </a:p>
        </p:txBody>
      </p:sp>
    </p:spTree>
    <p:extLst>
      <p:ext uri="{BB962C8B-B14F-4D97-AF65-F5344CB8AC3E}">
        <p14:creationId xmlns:p14="http://schemas.microsoft.com/office/powerpoint/2010/main" val="4082117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207</Words>
  <Application>Microsoft Office PowerPoint</Application>
  <PresentationFormat>Widescreen</PresentationFormat>
  <Paragraphs>33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Anton</vt:lpstr>
      <vt:lpstr>Arial</vt:lpstr>
      <vt:lpstr>Calibri</vt:lpstr>
      <vt:lpstr>Calibri Light</vt:lpstr>
      <vt:lpstr>Century Gothic</vt:lpstr>
      <vt:lpstr>Gliker SemiBold</vt:lpstr>
      <vt:lpstr>Gliker SemiBold Bold</vt:lpstr>
      <vt:lpstr>Montserrat</vt:lpstr>
      <vt:lpstr>YACgETiWKS8 0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Millionaire?</dc:title>
  <dc:creator>johnk_000</dc:creator>
  <cp:lastModifiedBy>John khan</cp:lastModifiedBy>
  <cp:revision>83</cp:revision>
  <dcterms:created xsi:type="dcterms:W3CDTF">2014-10-16T21:23:36Z</dcterms:created>
  <dcterms:modified xsi:type="dcterms:W3CDTF">2023-11-05T18:41:58Z</dcterms:modified>
</cp:coreProperties>
</file>