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</p:sldMasterIdLst>
  <p:notesMasterIdLst>
    <p:notesMasterId r:id="rId21"/>
  </p:notesMasterIdLst>
  <p:handoutMasterIdLst>
    <p:handoutMasterId r:id="rId22"/>
  </p:handoutMasterIdLst>
  <p:sldIdLst>
    <p:sldId id="442" r:id="rId4"/>
    <p:sldId id="443" r:id="rId5"/>
    <p:sldId id="435" r:id="rId6"/>
    <p:sldId id="498" r:id="rId7"/>
    <p:sldId id="669" r:id="rId8"/>
    <p:sldId id="668" r:id="rId9"/>
    <p:sldId id="494" r:id="rId10"/>
    <p:sldId id="474" r:id="rId11"/>
    <p:sldId id="495" r:id="rId12"/>
    <p:sldId id="496" r:id="rId13"/>
    <p:sldId id="446" r:id="rId14"/>
    <p:sldId id="665" r:id="rId15"/>
    <p:sldId id="666" r:id="rId16"/>
    <p:sldId id="667" r:id="rId17"/>
    <p:sldId id="497" r:id="rId18"/>
    <p:sldId id="493" r:id="rId19"/>
    <p:sldId id="25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C8E6"/>
    <a:srgbClr val="DF1BDF"/>
    <a:srgbClr val="FCD5B5"/>
    <a:srgbClr val="FFCCCC"/>
    <a:srgbClr val="A07AEB"/>
    <a:srgbClr val="9B15BB"/>
    <a:srgbClr val="DCE119"/>
    <a:srgbClr val="FF53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11CD22-3BA4-4AD7-91B5-0FD065D202E3}" v="9" dt="2023-11-05T17:45:47.2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17" autoAdjust="0"/>
    <p:restoredTop sz="89688" autoAdjust="0"/>
  </p:normalViewPr>
  <p:slideViewPr>
    <p:cSldViewPr>
      <p:cViewPr varScale="1">
        <p:scale>
          <a:sx n="100" d="100"/>
          <a:sy n="100" d="100"/>
        </p:scale>
        <p:origin x="1260" y="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4" d="100"/>
        <a:sy n="4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handoutMaster" Target="handoutMasters/handout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n khan" userId="246e959495c329f5" providerId="LiveId" clId="{6011CD22-3BA4-4AD7-91B5-0FD065D202E3}"/>
    <pc:docChg chg="custSel addSld delSld modSld sldOrd">
      <pc:chgData name="John khan" userId="246e959495c329f5" providerId="LiveId" clId="{6011CD22-3BA4-4AD7-91B5-0FD065D202E3}" dt="2023-11-05T17:46:40.488" v="37"/>
      <pc:docMkLst>
        <pc:docMk/>
      </pc:docMkLst>
      <pc:sldChg chg="ord">
        <pc:chgData name="John khan" userId="246e959495c329f5" providerId="LiveId" clId="{6011CD22-3BA4-4AD7-91B5-0FD065D202E3}" dt="2023-11-05T17:46:40.488" v="37"/>
        <pc:sldMkLst>
          <pc:docMk/>
          <pc:sldMk cId="3889148352" sldId="443"/>
        </pc:sldMkLst>
      </pc:sldChg>
      <pc:sldChg chg="modSp mod">
        <pc:chgData name="John khan" userId="246e959495c329f5" providerId="LiveId" clId="{6011CD22-3BA4-4AD7-91B5-0FD065D202E3}" dt="2023-11-05T17:43:28.927" v="27" actId="14100"/>
        <pc:sldMkLst>
          <pc:docMk/>
          <pc:sldMk cId="1739831076" sldId="474"/>
        </pc:sldMkLst>
        <pc:spChg chg="mod">
          <ac:chgData name="John khan" userId="246e959495c329f5" providerId="LiveId" clId="{6011CD22-3BA4-4AD7-91B5-0FD065D202E3}" dt="2023-11-05T17:43:28.927" v="27" actId="14100"/>
          <ac:spMkLst>
            <pc:docMk/>
            <pc:sldMk cId="1739831076" sldId="474"/>
            <ac:spMk id="20" creationId="{E38C1E59-5DED-034A-A90E-1E11113A7E63}"/>
          </ac:spMkLst>
        </pc:spChg>
      </pc:sldChg>
      <pc:sldChg chg="modSp">
        <pc:chgData name="John khan" userId="246e959495c329f5" providerId="LiveId" clId="{6011CD22-3BA4-4AD7-91B5-0FD065D202E3}" dt="2023-11-05T17:43:19.342" v="26" actId="20577"/>
        <pc:sldMkLst>
          <pc:docMk/>
          <pc:sldMk cId="1857075639" sldId="495"/>
        </pc:sldMkLst>
        <pc:spChg chg="mod">
          <ac:chgData name="John khan" userId="246e959495c329f5" providerId="LiveId" clId="{6011CD22-3BA4-4AD7-91B5-0FD065D202E3}" dt="2023-11-05T17:43:19.342" v="26" actId="20577"/>
          <ac:spMkLst>
            <pc:docMk/>
            <pc:sldMk cId="1857075639" sldId="495"/>
            <ac:spMk id="10" creationId="{CF04D8DD-D3A5-2442-88F0-12117DD0B1D1}"/>
          </ac:spMkLst>
        </pc:spChg>
      </pc:sldChg>
      <pc:sldChg chg="modSp">
        <pc:chgData name="John khan" userId="246e959495c329f5" providerId="LiveId" clId="{6011CD22-3BA4-4AD7-91B5-0FD065D202E3}" dt="2023-11-05T17:43:01.442" v="25" actId="20577"/>
        <pc:sldMkLst>
          <pc:docMk/>
          <pc:sldMk cId="239647873" sldId="496"/>
        </pc:sldMkLst>
        <pc:spChg chg="mod">
          <ac:chgData name="John khan" userId="246e959495c329f5" providerId="LiveId" clId="{6011CD22-3BA4-4AD7-91B5-0FD065D202E3}" dt="2023-11-05T17:43:01.442" v="25" actId="20577"/>
          <ac:spMkLst>
            <pc:docMk/>
            <pc:sldMk cId="239647873" sldId="496"/>
            <ac:spMk id="10" creationId="{CF04D8DD-D3A5-2442-88F0-12117DD0B1D1}"/>
          </ac:spMkLst>
        </pc:spChg>
      </pc:sldChg>
      <pc:sldChg chg="modSp mod">
        <pc:chgData name="John khan" userId="246e959495c329f5" providerId="LiveId" clId="{6011CD22-3BA4-4AD7-91B5-0FD065D202E3}" dt="2023-11-05T17:42:22.430" v="20" actId="207"/>
        <pc:sldMkLst>
          <pc:docMk/>
          <pc:sldMk cId="4061648302" sldId="497"/>
        </pc:sldMkLst>
        <pc:spChg chg="mod">
          <ac:chgData name="John khan" userId="246e959495c329f5" providerId="LiveId" clId="{6011CD22-3BA4-4AD7-91B5-0FD065D202E3}" dt="2023-11-05T17:42:22.430" v="20" actId="207"/>
          <ac:spMkLst>
            <pc:docMk/>
            <pc:sldMk cId="4061648302" sldId="497"/>
            <ac:spMk id="40" creationId="{EEAC7C35-DF27-7355-4076-58D256FCD08C}"/>
          </ac:spMkLst>
        </pc:spChg>
      </pc:sldChg>
      <pc:sldChg chg="modSp mod ord">
        <pc:chgData name="John khan" userId="246e959495c329f5" providerId="LiveId" clId="{6011CD22-3BA4-4AD7-91B5-0FD065D202E3}" dt="2023-11-05T17:39:20.112" v="5" actId="207"/>
        <pc:sldMkLst>
          <pc:docMk/>
          <pc:sldMk cId="4074944589" sldId="498"/>
        </pc:sldMkLst>
        <pc:spChg chg="mod">
          <ac:chgData name="John khan" userId="246e959495c329f5" providerId="LiveId" clId="{6011CD22-3BA4-4AD7-91B5-0FD065D202E3}" dt="2023-11-05T17:39:20.112" v="5" actId="207"/>
          <ac:spMkLst>
            <pc:docMk/>
            <pc:sldMk cId="4074944589" sldId="498"/>
            <ac:spMk id="2" creationId="{C9A89A6B-92FF-094D-A9CF-C2342337C9C4}"/>
          </ac:spMkLst>
        </pc:spChg>
      </pc:sldChg>
      <pc:sldChg chg="add ord">
        <pc:chgData name="John khan" userId="246e959495c329f5" providerId="LiveId" clId="{6011CD22-3BA4-4AD7-91B5-0FD065D202E3}" dt="2023-11-05T17:39:08.919" v="2"/>
        <pc:sldMkLst>
          <pc:docMk/>
          <pc:sldMk cId="3670793832" sldId="668"/>
        </pc:sldMkLst>
      </pc:sldChg>
      <pc:sldChg chg="addSp delSp modSp add mod ord">
        <pc:chgData name="John khan" userId="246e959495c329f5" providerId="LiveId" clId="{6011CD22-3BA4-4AD7-91B5-0FD065D202E3}" dt="2023-11-05T17:41:52.111" v="19" actId="478"/>
        <pc:sldMkLst>
          <pc:docMk/>
          <pc:sldMk cId="2122426682" sldId="669"/>
        </pc:sldMkLst>
        <pc:spChg chg="del">
          <ac:chgData name="John khan" userId="246e959495c329f5" providerId="LiveId" clId="{6011CD22-3BA4-4AD7-91B5-0FD065D202E3}" dt="2023-11-05T17:40:01.216" v="9" actId="478"/>
          <ac:spMkLst>
            <pc:docMk/>
            <pc:sldMk cId="2122426682" sldId="669"/>
            <ac:spMk id="18" creationId="{6F8BA6F9-A99E-314C-B35A-D3E1B8A099B2}"/>
          </ac:spMkLst>
        </pc:spChg>
        <pc:spChg chg="del">
          <ac:chgData name="John khan" userId="246e959495c329f5" providerId="LiveId" clId="{6011CD22-3BA4-4AD7-91B5-0FD065D202E3}" dt="2023-11-05T17:41:52.111" v="19" actId="478"/>
          <ac:spMkLst>
            <pc:docMk/>
            <pc:sldMk cId="2122426682" sldId="669"/>
            <ac:spMk id="20" creationId="{E38C1E59-5DED-034A-A90E-1E11113A7E63}"/>
          </ac:spMkLst>
        </pc:spChg>
        <pc:picChg chg="add mod">
          <ac:chgData name="John khan" userId="246e959495c329f5" providerId="LiveId" clId="{6011CD22-3BA4-4AD7-91B5-0FD065D202E3}" dt="2023-11-05T17:41:43.714" v="18" actId="14100"/>
          <ac:picMkLst>
            <pc:docMk/>
            <pc:sldMk cId="2122426682" sldId="669"/>
            <ac:picMk id="4" creationId="{8F373E22-A4E4-DFA3-D937-57CA7C3A68CB}"/>
          </ac:picMkLst>
        </pc:picChg>
      </pc:sldChg>
      <pc:sldChg chg="addSp delSp modSp add del mod">
        <pc:chgData name="John khan" userId="246e959495c329f5" providerId="LiveId" clId="{6011CD22-3BA4-4AD7-91B5-0FD065D202E3}" dt="2023-11-05T17:46:29.151" v="35" actId="47"/>
        <pc:sldMkLst>
          <pc:docMk/>
          <pc:sldMk cId="4137731856" sldId="670"/>
        </pc:sldMkLst>
        <pc:picChg chg="del">
          <ac:chgData name="John khan" userId="246e959495c329f5" providerId="LiveId" clId="{6011CD22-3BA4-4AD7-91B5-0FD065D202E3}" dt="2023-11-05T17:45:38.332" v="29" actId="478"/>
          <ac:picMkLst>
            <pc:docMk/>
            <pc:sldMk cId="4137731856" sldId="670"/>
            <ac:picMk id="2" creationId="{3F17C69F-38FF-1F25-EC1A-EFF66EE7EB2E}"/>
          </ac:picMkLst>
        </pc:picChg>
        <pc:picChg chg="add mod">
          <ac:chgData name="John khan" userId="246e959495c329f5" providerId="LiveId" clId="{6011CD22-3BA4-4AD7-91B5-0FD065D202E3}" dt="2023-11-05T17:46:11.411" v="34" actId="14100"/>
          <ac:picMkLst>
            <pc:docMk/>
            <pc:sldMk cId="4137731856" sldId="670"/>
            <ac:picMk id="4" creationId="{D0FADA73-3789-3B83-B3BB-1C5CCC49923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805350-C34B-4F98-8751-61C32C61C38D}" type="datetimeFigureOut">
              <a:rPr lang="en-GB" smtClean="0"/>
              <a:t>05/11/2023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5A555D-54B0-43DB-875C-B7406DEEE340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AA8555-5C2A-40D9-8169-C110CBBA7EDD}" type="datetimeFigureOut">
              <a:rPr lang="en-GB" smtClean="0"/>
              <a:pPr/>
              <a:t>05/11/2023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58FED6-225B-4B6D-8156-D046F93882F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810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58FED6-225B-4B6D-8156-D046F93882F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532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58FED6-225B-4B6D-8156-D046F93882FE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02852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58FED6-225B-4B6D-8156-D046F93882FE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08852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58FED6-225B-4B6D-8156-D046F93882FE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88584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58FED6-225B-4B6D-8156-D046F93882FE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08002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58FED6-225B-4B6D-8156-D046F93882FE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8793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B878F-6AC4-4249-8AD9-4C4669CCEE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5B78AF-B642-4B09-B4DB-8AFC9CA1A5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2DCC67-1C0D-4C98-9EF5-036173A2A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A6BB9-3E62-48A1-B6D0-1A05CC7DDC19}" type="datetimeFigureOut">
              <a:rPr lang="en-GB" smtClean="0"/>
              <a:t>05/11/2023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B8748E-20B4-40C2-8A9B-FD8A830A8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9A2CFB-4CE8-4E36-B8EE-594A815AB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8F4F0-28C0-4974-83DD-FE0BC3CF47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3201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0C599-574D-4F4C-B70F-92F5D9ED6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2F1F50-6FE8-4103-924D-AD6DA4A3C6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537032-2551-4C4B-BA09-8506CABEE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A6BB9-3E62-48A1-B6D0-1A05CC7DDC19}" type="datetimeFigureOut">
              <a:rPr lang="en-GB" smtClean="0"/>
              <a:t>05/11/2023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9441C-FA94-45BE-93DF-639C9A3BA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D6A3C-A13F-4DB0-8452-7DBA75DAA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8F4F0-28C0-4974-83DD-FE0BC3CF47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3151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FA68DC-6E1F-4A64-BCE6-83B56EA081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3881CF-677B-4244-8E03-474EB40E0E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BCA0E5-E380-4CA8-9DB0-9895AE49F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A6BB9-3E62-48A1-B6D0-1A05CC7DDC19}" type="datetimeFigureOut">
              <a:rPr lang="en-GB" smtClean="0"/>
              <a:t>05/11/2023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0E19A4-1A94-4619-8E3A-9FF52FD89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8DC5A0-C695-486D-B9B6-4D7AA2150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8F4F0-28C0-4974-83DD-FE0BC3CF47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36724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6817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6383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5191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7589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5338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7613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5815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292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6161B-7C65-4CB7-938A-E1EACBEE5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B88967-0E61-4143-95DD-60E33E49A0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0A197C-C95A-43BA-8E67-9705FFE68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A6BB9-3E62-48A1-B6D0-1A05CC7DDC19}" type="datetimeFigureOut">
              <a:rPr lang="en-GB" smtClean="0"/>
              <a:t>05/11/2023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96117C-F693-4CDF-B0B3-8B0CC520C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166DA1-BD13-4A43-BFBF-796AEC4E8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8F4F0-28C0-4974-83DD-FE0BC3CF47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72612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6743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823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7131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05/11/2023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47631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05/11/2023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16291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05/11/2023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38334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05/11/2023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19272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05/11/2023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11277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05/11/2023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88134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05/11/2023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1832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20C90-E660-4564-A477-EC3419E7E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34F67F-4634-44A8-8896-A8DBBEEB70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F23096-E4E8-4D8D-99FD-059E1C3A2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A6BB9-3E62-48A1-B6D0-1A05CC7DDC19}" type="datetimeFigureOut">
              <a:rPr lang="en-GB" smtClean="0"/>
              <a:t>05/11/2023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0EF3A3-2276-4C39-ADFD-531E19D48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F8A3FA-3B20-4CF2-AC71-6B2D2D351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8F4F0-28C0-4974-83DD-FE0BC3CF47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78650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05/11/2023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45934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05/11/2023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88803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05/11/2023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90234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05/11/2023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8278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C2E97-4EDC-4B39-AE7B-CD72096F0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348D0-281D-4A31-84EB-18F6B6E73B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44CA4C-4C27-4F15-BBB6-5AEA498D48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EAEDD6-9631-4D59-8C9D-D77876202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A6BB9-3E62-48A1-B6D0-1A05CC7DDC19}" type="datetimeFigureOut">
              <a:rPr lang="en-GB" smtClean="0"/>
              <a:t>05/11/2023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C9EDD2-DC22-44DC-90D0-0359608B0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0FCD6A-405B-4EFC-8AC5-7F2F8DD71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8F4F0-28C0-4974-83DD-FE0BC3CF47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6889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DC570-2803-4399-B147-677A91838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801774-BBBC-43C8-965E-1B38C860B9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D889FB-1E22-48CD-81FB-741078F951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00DF97-7B19-4A6A-AEE4-F33D1379CD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1D45BC-ECD5-4619-A735-FD93533864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C538B8-D16C-471C-8C6E-91919AB77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A6BB9-3E62-48A1-B6D0-1A05CC7DDC19}" type="datetimeFigureOut">
              <a:rPr lang="en-GB" smtClean="0"/>
              <a:t>05/11/2023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40457E-EAEB-4E3E-B723-095685428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1DCB4A-422F-4BFB-BC22-768681DF7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8F4F0-28C0-4974-83DD-FE0BC3CF47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524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E22AE-BE3B-48D0-A358-5D3F2FFB0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DAF151-DAA2-43EC-A5F9-923088972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A6BB9-3E62-48A1-B6D0-1A05CC7DDC19}" type="datetimeFigureOut">
              <a:rPr lang="en-GB" smtClean="0"/>
              <a:t>05/11/2023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455091-2C5F-406A-8F33-605B16B58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49C4F5-B59E-4B81-A5CC-ECD0B8E4F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8F4F0-28C0-4974-83DD-FE0BC3CF47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0469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A98199-B524-4B7B-83B6-D7CCD2654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A6BB9-3E62-48A1-B6D0-1A05CC7DDC19}" type="datetimeFigureOut">
              <a:rPr lang="en-GB" smtClean="0"/>
              <a:t>05/11/2023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54FB48-E8CE-4DE4-B412-748197486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35ED38-CB8A-491F-B0B2-D2D094FDF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8F4F0-28C0-4974-83DD-FE0BC3CF47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9928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C10C4-2259-4C59-8030-9B3E551E1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99A82D-5ADF-4206-AA4C-65198F9EB5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BC4853-B95C-4A80-A3EA-17D6B46865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05D0D1-5410-4835-B7F1-67F19C6DA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A6BB9-3E62-48A1-B6D0-1A05CC7DDC19}" type="datetimeFigureOut">
              <a:rPr lang="en-GB" smtClean="0"/>
              <a:t>05/11/2023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B70693-8A6D-43DB-AB93-22D47A53C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CDFB8E-0577-4C43-B5F2-325F710F8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8F4F0-28C0-4974-83DD-FE0BC3CF47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0229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848BD-B2D9-48C9-9316-AB14B31FA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D2EFA0-A71C-4EB6-B4F2-EC14C67084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828C67-2B5E-4882-926E-16C99E5361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F4893E-1796-4969-81D1-82C07439A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A6BB9-3E62-48A1-B6D0-1A05CC7DDC19}" type="datetimeFigureOut">
              <a:rPr lang="en-GB" smtClean="0"/>
              <a:t>05/11/2023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6F73D7-E4D1-49B2-B8AF-3C4B3378B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1ACCDC-BD1E-47F6-8061-35E42B366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8F4F0-28C0-4974-83DD-FE0BC3CF47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874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D98FFC-3D66-4CFA-A8ED-A1E13F016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CF7345-26DA-4AB0-AA34-2349B8C170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58B51A-C3A2-48B9-8EEA-FFC78A4B3F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5A6BB9-3E62-48A1-B6D0-1A05CC7DDC19}" type="datetimeFigureOut">
              <a:rPr lang="en-GB" smtClean="0"/>
              <a:t>05/11/2023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F31564-275A-46E2-B9F8-A840A44277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BD15C0-41CA-4473-BC6A-44E0CCED96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8F4F0-28C0-4974-83DD-FE0BC3CF47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9842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559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05/11/2023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5066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61476" y="-933517"/>
            <a:ext cx="8897041" cy="8897041"/>
          </a:xfrm>
          <a:custGeom>
            <a:avLst/>
            <a:gdLst/>
            <a:ahLst/>
            <a:cxnLst/>
            <a:rect l="l" t="t" r="r" b="b"/>
            <a:pathLst>
              <a:path w="13345562" h="13345562">
                <a:moveTo>
                  <a:pt x="0" y="0"/>
                </a:moveTo>
                <a:lnTo>
                  <a:pt x="13345562" y="0"/>
                </a:lnTo>
                <a:lnTo>
                  <a:pt x="13345562" y="13345562"/>
                </a:lnTo>
                <a:lnTo>
                  <a:pt x="0" y="133455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26796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9A89A6B-92FF-094D-A9CF-C2342337C9C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C8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F73D711-74C8-064E-A2A1-23EFE7CD6C2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 rot="18850920">
            <a:off x="7418566" y="1278007"/>
            <a:ext cx="3073979" cy="1421302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E0F2F7FB-BD1E-6447-AD11-DC7B1BB96929}"/>
              </a:ext>
            </a:extLst>
          </p:cNvPr>
          <p:cNvGrpSpPr/>
          <p:nvPr/>
        </p:nvGrpSpPr>
        <p:grpSpPr>
          <a:xfrm>
            <a:off x="-1847566" y="5564825"/>
            <a:ext cx="14389801" cy="2407039"/>
            <a:chOff x="-1847566" y="5564825"/>
            <a:chExt cx="14389801" cy="2407039"/>
          </a:xfrm>
        </p:grpSpPr>
        <p:sp>
          <p:nvSpPr>
            <p:cNvPr id="24" name="Right Arrow 23">
              <a:extLst>
                <a:ext uri="{FF2B5EF4-FFF2-40B4-BE49-F238E27FC236}">
                  <a16:creationId xmlns:a16="http://schemas.microsoft.com/office/drawing/2014/main" id="{87959F4F-66E3-E840-A5EA-B6EFFC59BACA}"/>
                </a:ext>
              </a:extLst>
            </p:cNvPr>
            <p:cNvSpPr/>
            <p:nvPr/>
          </p:nvSpPr>
          <p:spPr>
            <a:xfrm rot="152137">
              <a:off x="-1847566" y="5564825"/>
              <a:ext cx="14389801" cy="2407039"/>
            </a:xfrm>
            <a:prstGeom prst="rightArrow">
              <a:avLst>
                <a:gd name="adj1" fmla="val 73698"/>
                <a:gd name="adj2" fmla="val 50000"/>
              </a:avLst>
            </a:prstGeom>
            <a:solidFill>
              <a:schemeClr val="tx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5A50E98-E301-3042-80CA-3C84348A50D7}"/>
                </a:ext>
              </a:extLst>
            </p:cNvPr>
            <p:cNvSpPr txBox="1"/>
            <p:nvPr/>
          </p:nvSpPr>
          <p:spPr>
            <a:xfrm>
              <a:off x="11258548" y="6243638"/>
              <a:ext cx="4143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fld id="{EE191D64-B265-A647-8DDD-1777B26646FF}" type="slidenum">
                <a:rPr lang="en-US" sz="1600" smtClean="0"/>
                <a:pPr algn="r"/>
                <a:t>10</a:t>
              </a:fld>
              <a:endParaRPr lang="en-US" sz="1600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CE09EA6-ECFB-784D-9B33-B5508F7F6B65}"/>
                </a:ext>
              </a:extLst>
            </p:cNvPr>
            <p:cNvSpPr txBox="1"/>
            <p:nvPr/>
          </p:nvSpPr>
          <p:spPr>
            <a:xfrm>
              <a:off x="3678780" y="6207440"/>
              <a:ext cx="59452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Anti-Bullying Week </a:t>
              </a:r>
              <a:r>
                <a:rPr lang="en-GB" sz="1600" b="1" dirty="0"/>
                <a:t>2023 – Make a Noise About Bullying</a:t>
              </a:r>
            </a:p>
          </p:txBody>
        </p:sp>
      </p:grpSp>
      <p:sp>
        <p:nvSpPr>
          <p:cNvPr id="7" name="Right Arrow 6">
            <a:extLst>
              <a:ext uri="{FF2B5EF4-FFF2-40B4-BE49-F238E27FC236}">
                <a16:creationId xmlns:a16="http://schemas.microsoft.com/office/drawing/2014/main" id="{CE2129E3-B93A-4545-944B-19C9BFB6BD0E}"/>
              </a:ext>
            </a:extLst>
          </p:cNvPr>
          <p:cNvSpPr/>
          <p:nvPr/>
        </p:nvSpPr>
        <p:spPr>
          <a:xfrm rot="21447924">
            <a:off x="884608" y="1354238"/>
            <a:ext cx="10454728" cy="3422362"/>
          </a:xfrm>
          <a:prstGeom prst="rightArrow">
            <a:avLst>
              <a:gd name="adj1" fmla="val 61731"/>
              <a:gd name="adj2" fmla="val 519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04D8DD-D3A5-2442-88F0-12117DD0B1D1}"/>
              </a:ext>
            </a:extLst>
          </p:cNvPr>
          <p:cNvSpPr txBox="1"/>
          <p:nvPr/>
        </p:nvSpPr>
        <p:spPr>
          <a:xfrm rot="21446650">
            <a:off x="1448013" y="2387482"/>
            <a:ext cx="85753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GB" sz="4800" b="1" dirty="0">
                <a:latin typeface="Anton" pitchFamily="2" charset="0"/>
              </a:rPr>
              <a:t>What’s the kindest thing someone has ever said to you?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EDD2F1C-36A3-484C-8C30-702AD45AC72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 rot="2700000">
            <a:off x="-624387" y="-645012"/>
            <a:ext cx="2677056" cy="25255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E2BBB6-06B6-BB19-6AED-C543257060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9" t="3219" r="9129" b="5735"/>
          <a:stretch/>
        </p:blipFill>
        <p:spPr>
          <a:xfrm>
            <a:off x="354969" y="4294448"/>
            <a:ext cx="2198562" cy="247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47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5FFF445B-9291-A840-9D39-68CA0D27C950}"/>
              </a:ext>
            </a:extLst>
          </p:cNvPr>
          <p:cNvGrpSpPr/>
          <p:nvPr/>
        </p:nvGrpSpPr>
        <p:grpSpPr>
          <a:xfrm>
            <a:off x="-1847566" y="5564825"/>
            <a:ext cx="14389801" cy="2407039"/>
            <a:chOff x="-1847566" y="5564825"/>
            <a:chExt cx="14389801" cy="2407039"/>
          </a:xfrm>
        </p:grpSpPr>
        <p:sp>
          <p:nvSpPr>
            <p:cNvPr id="13" name="Right Arrow 12">
              <a:extLst>
                <a:ext uri="{FF2B5EF4-FFF2-40B4-BE49-F238E27FC236}">
                  <a16:creationId xmlns:a16="http://schemas.microsoft.com/office/drawing/2014/main" id="{260F7D8E-8E91-0D42-83BE-8DB38D38487C}"/>
                </a:ext>
              </a:extLst>
            </p:cNvPr>
            <p:cNvSpPr/>
            <p:nvPr/>
          </p:nvSpPr>
          <p:spPr>
            <a:xfrm rot="152137">
              <a:off x="-1847566" y="5564825"/>
              <a:ext cx="14389801" cy="2407039"/>
            </a:xfrm>
            <a:prstGeom prst="rightArrow">
              <a:avLst>
                <a:gd name="adj1" fmla="val 73698"/>
                <a:gd name="adj2" fmla="val 50000"/>
              </a:avLst>
            </a:pr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5F5C9C7-2A4D-6340-A63A-73B6C3C81068}"/>
                </a:ext>
              </a:extLst>
            </p:cNvPr>
            <p:cNvSpPr txBox="1"/>
            <p:nvPr/>
          </p:nvSpPr>
          <p:spPr>
            <a:xfrm>
              <a:off x="11258548" y="6243638"/>
              <a:ext cx="4143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C5E563B-3999-AA48-BBF3-FC42B9048512}"/>
                </a:ext>
              </a:extLst>
            </p:cNvPr>
            <p:cNvSpPr txBox="1"/>
            <p:nvPr/>
          </p:nvSpPr>
          <p:spPr>
            <a:xfrm>
              <a:off x="3307511" y="6243638"/>
              <a:ext cx="57292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Anti-Bullying Week </a:t>
              </a:r>
              <a:r>
                <a:rPr lang="en-GB" sz="1600" b="1" dirty="0"/>
                <a:t>2023 – Make a Noise About Bullying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9706F90-3913-4EB4-BC31-388AE7362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40" y="-1700540"/>
            <a:ext cx="211198" cy="85585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40689B-21BE-427B-9BCF-5FA3D60B8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52" y="0"/>
            <a:ext cx="211198" cy="85585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CB7CE63-A4FC-4CA0-A409-C3F9DEE30E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1687516" y="-1700540"/>
            <a:ext cx="211198" cy="85585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76ACD4B-E777-45E4-8269-82842D4F0D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1920328" y="0"/>
            <a:ext cx="211198" cy="8558540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4FD16B96-E428-7149-F05B-5C413E9B267A}"/>
              </a:ext>
            </a:extLst>
          </p:cNvPr>
          <p:cNvGrpSpPr/>
          <p:nvPr/>
        </p:nvGrpSpPr>
        <p:grpSpPr>
          <a:xfrm>
            <a:off x="4289406" y="2097354"/>
            <a:ext cx="3113795" cy="1119629"/>
            <a:chOff x="4224938" y="981661"/>
            <a:chExt cx="3460516" cy="1323963"/>
          </a:xfrm>
        </p:grpSpPr>
        <p:sp>
          <p:nvSpPr>
            <p:cNvPr id="7" name="TextBox 2">
              <a:extLst>
                <a:ext uri="{FF2B5EF4-FFF2-40B4-BE49-F238E27FC236}">
                  <a16:creationId xmlns:a16="http://schemas.microsoft.com/office/drawing/2014/main" id="{5B1EB05E-881F-2119-D2B0-5DD9385DB4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2988" y="1031812"/>
              <a:ext cx="3307845" cy="1273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ts val="1200"/>
                </a:spcBef>
                <a:spcAft>
                  <a:spcPts val="1200"/>
                </a:spcAft>
                <a:defRPr/>
              </a:pPr>
              <a:r>
                <a:rPr lang="en-GB" sz="3200" b="1" kern="0" dirty="0">
                  <a:solidFill>
                    <a:srgbClr val="1E1F73"/>
                  </a:solidFill>
                  <a:latin typeface="Anton" pitchFamily="2" charset="0"/>
                </a:rPr>
                <a:t>asked how you are? </a:t>
              </a: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650E6B52-C261-AB37-560E-FFFB2C12341D}"/>
                </a:ext>
              </a:extLst>
            </p:cNvPr>
            <p:cNvSpPr/>
            <p:nvPr/>
          </p:nvSpPr>
          <p:spPr>
            <a:xfrm>
              <a:off x="4224938" y="981661"/>
              <a:ext cx="3460516" cy="1159582"/>
            </a:xfrm>
            <a:custGeom>
              <a:avLst/>
              <a:gdLst>
                <a:gd name="connsiteX0" fmla="*/ 6552728 w 6912768"/>
                <a:gd name="connsiteY0" fmla="*/ 0 h 2489454"/>
                <a:gd name="connsiteX1" fmla="*/ 6912768 w 6912768"/>
                <a:gd name="connsiteY1" fmla="*/ 0 h 2489454"/>
                <a:gd name="connsiteX2" fmla="*/ 6912768 w 6912768"/>
                <a:gd name="connsiteY2" fmla="*/ 2489454 h 2489454"/>
                <a:gd name="connsiteX3" fmla="*/ 6552728 w 6912768"/>
                <a:gd name="connsiteY3" fmla="*/ 2489454 h 2489454"/>
                <a:gd name="connsiteX4" fmla="*/ 6552728 w 6912768"/>
                <a:gd name="connsiteY4" fmla="*/ 2415891 h 2489454"/>
                <a:gd name="connsiteX5" fmla="*/ 6839205 w 6912768"/>
                <a:gd name="connsiteY5" fmla="*/ 2415891 h 2489454"/>
                <a:gd name="connsiteX6" fmla="*/ 6839205 w 6912768"/>
                <a:gd name="connsiteY6" fmla="*/ 73563 h 2489454"/>
                <a:gd name="connsiteX7" fmla="*/ 6552728 w 6912768"/>
                <a:gd name="connsiteY7" fmla="*/ 73563 h 2489454"/>
                <a:gd name="connsiteX8" fmla="*/ 0 w 6912768"/>
                <a:gd name="connsiteY8" fmla="*/ 0 h 2489454"/>
                <a:gd name="connsiteX9" fmla="*/ 360040 w 6912768"/>
                <a:gd name="connsiteY9" fmla="*/ 0 h 2489454"/>
                <a:gd name="connsiteX10" fmla="*/ 360040 w 6912768"/>
                <a:gd name="connsiteY10" fmla="*/ 73563 h 2489454"/>
                <a:gd name="connsiteX11" fmla="*/ 73563 w 6912768"/>
                <a:gd name="connsiteY11" fmla="*/ 73563 h 2489454"/>
                <a:gd name="connsiteX12" fmla="*/ 73563 w 6912768"/>
                <a:gd name="connsiteY12" fmla="*/ 2415891 h 2489454"/>
                <a:gd name="connsiteX13" fmla="*/ 360040 w 6912768"/>
                <a:gd name="connsiteY13" fmla="*/ 2415891 h 2489454"/>
                <a:gd name="connsiteX14" fmla="*/ 360040 w 6912768"/>
                <a:gd name="connsiteY14" fmla="*/ 2489454 h 2489454"/>
                <a:gd name="connsiteX15" fmla="*/ 0 w 6912768"/>
                <a:gd name="connsiteY15" fmla="*/ 2489454 h 2489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912768" h="2489454">
                  <a:moveTo>
                    <a:pt x="6552728" y="0"/>
                  </a:moveTo>
                  <a:lnTo>
                    <a:pt x="6912768" y="0"/>
                  </a:lnTo>
                  <a:lnTo>
                    <a:pt x="6912768" y="2489454"/>
                  </a:lnTo>
                  <a:lnTo>
                    <a:pt x="6552728" y="2489454"/>
                  </a:lnTo>
                  <a:lnTo>
                    <a:pt x="6552728" y="2415891"/>
                  </a:lnTo>
                  <a:lnTo>
                    <a:pt x="6839205" y="2415891"/>
                  </a:lnTo>
                  <a:lnTo>
                    <a:pt x="6839205" y="73563"/>
                  </a:lnTo>
                  <a:lnTo>
                    <a:pt x="6552728" y="73563"/>
                  </a:lnTo>
                  <a:close/>
                  <a:moveTo>
                    <a:pt x="0" y="0"/>
                  </a:moveTo>
                  <a:lnTo>
                    <a:pt x="360040" y="0"/>
                  </a:lnTo>
                  <a:lnTo>
                    <a:pt x="360040" y="73563"/>
                  </a:lnTo>
                  <a:lnTo>
                    <a:pt x="73563" y="73563"/>
                  </a:lnTo>
                  <a:lnTo>
                    <a:pt x="73563" y="2415891"/>
                  </a:lnTo>
                  <a:lnTo>
                    <a:pt x="360040" y="2415891"/>
                  </a:lnTo>
                  <a:lnTo>
                    <a:pt x="360040" y="2489454"/>
                  </a:lnTo>
                  <a:lnTo>
                    <a:pt x="0" y="2489454"/>
                  </a:lnTo>
                  <a:close/>
                </a:path>
              </a:pathLst>
            </a:cu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1A14A48-5974-BCA6-1171-8ED75CC223F2}"/>
              </a:ext>
            </a:extLst>
          </p:cNvPr>
          <p:cNvGrpSpPr/>
          <p:nvPr/>
        </p:nvGrpSpPr>
        <p:grpSpPr>
          <a:xfrm>
            <a:off x="573898" y="1171879"/>
            <a:ext cx="3113795" cy="980616"/>
            <a:chOff x="129092" y="981661"/>
            <a:chExt cx="3460516" cy="1159581"/>
          </a:xfrm>
        </p:grpSpPr>
        <p:sp>
          <p:nvSpPr>
            <p:cNvPr id="21" name="TextBox 2">
              <a:extLst>
                <a:ext uri="{FF2B5EF4-FFF2-40B4-BE49-F238E27FC236}">
                  <a16:creationId xmlns:a16="http://schemas.microsoft.com/office/drawing/2014/main" id="{87B2D0B3-74BE-BA33-55B6-7FB5AAECEA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1763" y="1247167"/>
              <a:ext cx="3307845" cy="6914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kern="0" dirty="0">
                  <a:solidFill>
                    <a:srgbClr val="1E1F73"/>
                  </a:solidFill>
                  <a:latin typeface="Anton" pitchFamily="2" charset="0"/>
                </a:rPr>
                <a:t>i</a:t>
              </a:r>
              <a:r>
                <a:rPr kumimoji="0" lang="en-GB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E1F73"/>
                  </a:solidFill>
                  <a:effectLst/>
                  <a:uLnTx/>
                  <a:uFillTx/>
                  <a:latin typeface="Anton" pitchFamily="2" charset="0"/>
                </a:rPr>
                <a:t>ncluded</a:t>
              </a:r>
              <a:r>
                <a:rPr kumimoji="0" lang="en-GB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1E1F73"/>
                  </a:solidFill>
                  <a:effectLst/>
                  <a:uLnTx/>
                  <a:uFillTx/>
                  <a:latin typeface="Anton" pitchFamily="2" charset="0"/>
                </a:rPr>
                <a:t> you? </a:t>
              </a:r>
            </a:p>
          </p:txBody>
        </p:sp>
        <p:sp>
          <p:nvSpPr>
            <p:cNvPr id="22" name="Freeform: Shape 13">
              <a:extLst>
                <a:ext uri="{FF2B5EF4-FFF2-40B4-BE49-F238E27FC236}">
                  <a16:creationId xmlns:a16="http://schemas.microsoft.com/office/drawing/2014/main" id="{643E2F03-632A-02CC-555D-AB6871FD5D63}"/>
                </a:ext>
              </a:extLst>
            </p:cNvPr>
            <p:cNvSpPr/>
            <p:nvPr/>
          </p:nvSpPr>
          <p:spPr>
            <a:xfrm>
              <a:off x="129092" y="981661"/>
              <a:ext cx="3460516" cy="1159581"/>
            </a:xfrm>
            <a:custGeom>
              <a:avLst/>
              <a:gdLst>
                <a:gd name="connsiteX0" fmla="*/ 6552728 w 6912768"/>
                <a:gd name="connsiteY0" fmla="*/ 0 h 2489454"/>
                <a:gd name="connsiteX1" fmla="*/ 6912768 w 6912768"/>
                <a:gd name="connsiteY1" fmla="*/ 0 h 2489454"/>
                <a:gd name="connsiteX2" fmla="*/ 6912768 w 6912768"/>
                <a:gd name="connsiteY2" fmla="*/ 2489454 h 2489454"/>
                <a:gd name="connsiteX3" fmla="*/ 6552728 w 6912768"/>
                <a:gd name="connsiteY3" fmla="*/ 2489454 h 2489454"/>
                <a:gd name="connsiteX4" fmla="*/ 6552728 w 6912768"/>
                <a:gd name="connsiteY4" fmla="*/ 2415891 h 2489454"/>
                <a:gd name="connsiteX5" fmla="*/ 6839205 w 6912768"/>
                <a:gd name="connsiteY5" fmla="*/ 2415891 h 2489454"/>
                <a:gd name="connsiteX6" fmla="*/ 6839205 w 6912768"/>
                <a:gd name="connsiteY6" fmla="*/ 73563 h 2489454"/>
                <a:gd name="connsiteX7" fmla="*/ 6552728 w 6912768"/>
                <a:gd name="connsiteY7" fmla="*/ 73563 h 2489454"/>
                <a:gd name="connsiteX8" fmla="*/ 0 w 6912768"/>
                <a:gd name="connsiteY8" fmla="*/ 0 h 2489454"/>
                <a:gd name="connsiteX9" fmla="*/ 360040 w 6912768"/>
                <a:gd name="connsiteY9" fmla="*/ 0 h 2489454"/>
                <a:gd name="connsiteX10" fmla="*/ 360040 w 6912768"/>
                <a:gd name="connsiteY10" fmla="*/ 73563 h 2489454"/>
                <a:gd name="connsiteX11" fmla="*/ 73563 w 6912768"/>
                <a:gd name="connsiteY11" fmla="*/ 73563 h 2489454"/>
                <a:gd name="connsiteX12" fmla="*/ 73563 w 6912768"/>
                <a:gd name="connsiteY12" fmla="*/ 2415891 h 2489454"/>
                <a:gd name="connsiteX13" fmla="*/ 360040 w 6912768"/>
                <a:gd name="connsiteY13" fmla="*/ 2415891 h 2489454"/>
                <a:gd name="connsiteX14" fmla="*/ 360040 w 6912768"/>
                <a:gd name="connsiteY14" fmla="*/ 2489454 h 2489454"/>
                <a:gd name="connsiteX15" fmla="*/ 0 w 6912768"/>
                <a:gd name="connsiteY15" fmla="*/ 2489454 h 2489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912768" h="2489454">
                  <a:moveTo>
                    <a:pt x="6552728" y="0"/>
                  </a:moveTo>
                  <a:lnTo>
                    <a:pt x="6912768" y="0"/>
                  </a:lnTo>
                  <a:lnTo>
                    <a:pt x="6912768" y="2489454"/>
                  </a:lnTo>
                  <a:lnTo>
                    <a:pt x="6552728" y="2489454"/>
                  </a:lnTo>
                  <a:lnTo>
                    <a:pt x="6552728" y="2415891"/>
                  </a:lnTo>
                  <a:lnTo>
                    <a:pt x="6839205" y="2415891"/>
                  </a:lnTo>
                  <a:lnTo>
                    <a:pt x="6839205" y="73563"/>
                  </a:lnTo>
                  <a:lnTo>
                    <a:pt x="6552728" y="73563"/>
                  </a:lnTo>
                  <a:close/>
                  <a:moveTo>
                    <a:pt x="0" y="0"/>
                  </a:moveTo>
                  <a:lnTo>
                    <a:pt x="360040" y="0"/>
                  </a:lnTo>
                  <a:lnTo>
                    <a:pt x="360040" y="73563"/>
                  </a:lnTo>
                  <a:lnTo>
                    <a:pt x="73563" y="73563"/>
                  </a:lnTo>
                  <a:lnTo>
                    <a:pt x="73563" y="2415891"/>
                  </a:lnTo>
                  <a:lnTo>
                    <a:pt x="360040" y="2415891"/>
                  </a:lnTo>
                  <a:lnTo>
                    <a:pt x="360040" y="2489454"/>
                  </a:lnTo>
                  <a:lnTo>
                    <a:pt x="0" y="2489454"/>
                  </a:lnTo>
                  <a:close/>
                </a:path>
              </a:pathLst>
            </a:cu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B47059B-02DE-A234-4026-F98B4F2ED275}"/>
              </a:ext>
            </a:extLst>
          </p:cNvPr>
          <p:cNvGrpSpPr/>
          <p:nvPr/>
        </p:nvGrpSpPr>
        <p:grpSpPr>
          <a:xfrm>
            <a:off x="577957" y="3455632"/>
            <a:ext cx="3113795" cy="980616"/>
            <a:chOff x="145939" y="2653462"/>
            <a:chExt cx="3460516" cy="1159581"/>
          </a:xfrm>
        </p:grpSpPr>
        <p:sp>
          <p:nvSpPr>
            <p:cNvPr id="24" name="TextBox 2">
              <a:extLst>
                <a:ext uri="{FF2B5EF4-FFF2-40B4-BE49-F238E27FC236}">
                  <a16:creationId xmlns:a16="http://schemas.microsoft.com/office/drawing/2014/main" id="{53644E8B-AF3B-9BCF-22C8-DE068E2323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2417" y="2885534"/>
              <a:ext cx="3307845" cy="6914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ts val="1200"/>
                </a:spcBef>
                <a:spcAft>
                  <a:spcPts val="1200"/>
                </a:spcAft>
                <a:defRPr/>
              </a:pPr>
              <a:r>
                <a:rPr lang="en-GB" sz="3200" b="1" kern="0" dirty="0">
                  <a:solidFill>
                    <a:srgbClr val="1E1F73"/>
                  </a:solidFill>
                  <a:latin typeface="Anton" pitchFamily="2" charset="0"/>
                </a:rPr>
                <a:t>smiled at you? </a:t>
              </a:r>
            </a:p>
          </p:txBody>
        </p:sp>
        <p:sp>
          <p:nvSpPr>
            <p:cNvPr id="25" name="Freeform: Shape 13">
              <a:extLst>
                <a:ext uri="{FF2B5EF4-FFF2-40B4-BE49-F238E27FC236}">
                  <a16:creationId xmlns:a16="http://schemas.microsoft.com/office/drawing/2014/main" id="{9E784B64-35CB-D3D6-C5CC-32C4F06580C9}"/>
                </a:ext>
              </a:extLst>
            </p:cNvPr>
            <p:cNvSpPr/>
            <p:nvPr/>
          </p:nvSpPr>
          <p:spPr>
            <a:xfrm>
              <a:off x="145939" y="2653462"/>
              <a:ext cx="3460516" cy="1159581"/>
            </a:xfrm>
            <a:custGeom>
              <a:avLst/>
              <a:gdLst>
                <a:gd name="connsiteX0" fmla="*/ 6552728 w 6912768"/>
                <a:gd name="connsiteY0" fmla="*/ 0 h 2489454"/>
                <a:gd name="connsiteX1" fmla="*/ 6912768 w 6912768"/>
                <a:gd name="connsiteY1" fmla="*/ 0 h 2489454"/>
                <a:gd name="connsiteX2" fmla="*/ 6912768 w 6912768"/>
                <a:gd name="connsiteY2" fmla="*/ 2489454 h 2489454"/>
                <a:gd name="connsiteX3" fmla="*/ 6552728 w 6912768"/>
                <a:gd name="connsiteY3" fmla="*/ 2489454 h 2489454"/>
                <a:gd name="connsiteX4" fmla="*/ 6552728 w 6912768"/>
                <a:gd name="connsiteY4" fmla="*/ 2415891 h 2489454"/>
                <a:gd name="connsiteX5" fmla="*/ 6839205 w 6912768"/>
                <a:gd name="connsiteY5" fmla="*/ 2415891 h 2489454"/>
                <a:gd name="connsiteX6" fmla="*/ 6839205 w 6912768"/>
                <a:gd name="connsiteY6" fmla="*/ 73563 h 2489454"/>
                <a:gd name="connsiteX7" fmla="*/ 6552728 w 6912768"/>
                <a:gd name="connsiteY7" fmla="*/ 73563 h 2489454"/>
                <a:gd name="connsiteX8" fmla="*/ 0 w 6912768"/>
                <a:gd name="connsiteY8" fmla="*/ 0 h 2489454"/>
                <a:gd name="connsiteX9" fmla="*/ 360040 w 6912768"/>
                <a:gd name="connsiteY9" fmla="*/ 0 h 2489454"/>
                <a:gd name="connsiteX10" fmla="*/ 360040 w 6912768"/>
                <a:gd name="connsiteY10" fmla="*/ 73563 h 2489454"/>
                <a:gd name="connsiteX11" fmla="*/ 73563 w 6912768"/>
                <a:gd name="connsiteY11" fmla="*/ 73563 h 2489454"/>
                <a:gd name="connsiteX12" fmla="*/ 73563 w 6912768"/>
                <a:gd name="connsiteY12" fmla="*/ 2415891 h 2489454"/>
                <a:gd name="connsiteX13" fmla="*/ 360040 w 6912768"/>
                <a:gd name="connsiteY13" fmla="*/ 2415891 h 2489454"/>
                <a:gd name="connsiteX14" fmla="*/ 360040 w 6912768"/>
                <a:gd name="connsiteY14" fmla="*/ 2489454 h 2489454"/>
                <a:gd name="connsiteX15" fmla="*/ 0 w 6912768"/>
                <a:gd name="connsiteY15" fmla="*/ 2489454 h 2489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912768" h="2489454">
                  <a:moveTo>
                    <a:pt x="6552728" y="0"/>
                  </a:moveTo>
                  <a:lnTo>
                    <a:pt x="6912768" y="0"/>
                  </a:lnTo>
                  <a:lnTo>
                    <a:pt x="6912768" y="2489454"/>
                  </a:lnTo>
                  <a:lnTo>
                    <a:pt x="6552728" y="2489454"/>
                  </a:lnTo>
                  <a:lnTo>
                    <a:pt x="6552728" y="2415891"/>
                  </a:lnTo>
                  <a:lnTo>
                    <a:pt x="6839205" y="2415891"/>
                  </a:lnTo>
                  <a:lnTo>
                    <a:pt x="6839205" y="73563"/>
                  </a:lnTo>
                  <a:lnTo>
                    <a:pt x="6552728" y="73563"/>
                  </a:lnTo>
                  <a:close/>
                  <a:moveTo>
                    <a:pt x="0" y="0"/>
                  </a:moveTo>
                  <a:lnTo>
                    <a:pt x="360040" y="0"/>
                  </a:lnTo>
                  <a:lnTo>
                    <a:pt x="360040" y="73563"/>
                  </a:lnTo>
                  <a:lnTo>
                    <a:pt x="73563" y="73563"/>
                  </a:lnTo>
                  <a:lnTo>
                    <a:pt x="73563" y="2415891"/>
                  </a:lnTo>
                  <a:lnTo>
                    <a:pt x="360040" y="2415891"/>
                  </a:lnTo>
                  <a:lnTo>
                    <a:pt x="360040" y="2489454"/>
                  </a:lnTo>
                  <a:lnTo>
                    <a:pt x="0" y="2489454"/>
                  </a:lnTo>
                  <a:close/>
                </a:path>
              </a:pathLst>
            </a:cu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CB07A84-864D-19F2-D2D7-305E81F49A64}"/>
              </a:ext>
            </a:extLst>
          </p:cNvPr>
          <p:cNvGrpSpPr/>
          <p:nvPr/>
        </p:nvGrpSpPr>
        <p:grpSpPr>
          <a:xfrm>
            <a:off x="8293030" y="1159022"/>
            <a:ext cx="3113795" cy="1077218"/>
            <a:chOff x="8438199" y="980728"/>
            <a:chExt cx="3460516" cy="1273813"/>
          </a:xfrm>
        </p:grpSpPr>
        <p:sp>
          <p:nvSpPr>
            <p:cNvPr id="27" name="TextBox 2">
              <a:extLst>
                <a:ext uri="{FF2B5EF4-FFF2-40B4-BE49-F238E27FC236}">
                  <a16:creationId xmlns:a16="http://schemas.microsoft.com/office/drawing/2014/main" id="{03949D6E-B0E8-A957-4519-8024CDD713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90870" y="980728"/>
              <a:ext cx="3307845" cy="1273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ts val="1200"/>
                </a:spcBef>
                <a:spcAft>
                  <a:spcPts val="1200"/>
                </a:spcAft>
                <a:defRPr/>
              </a:pPr>
              <a:r>
                <a:rPr lang="en-GB" sz="3200" b="1" kern="0" dirty="0">
                  <a:solidFill>
                    <a:srgbClr val="1E1F73"/>
                  </a:solidFill>
                  <a:latin typeface="Anton" pitchFamily="2" charset="0"/>
                </a:rPr>
                <a:t>gave you a compliment? </a:t>
              </a:r>
            </a:p>
          </p:txBody>
        </p:sp>
        <p:sp>
          <p:nvSpPr>
            <p:cNvPr id="28" name="Freeform: Shape 13">
              <a:extLst>
                <a:ext uri="{FF2B5EF4-FFF2-40B4-BE49-F238E27FC236}">
                  <a16:creationId xmlns:a16="http://schemas.microsoft.com/office/drawing/2014/main" id="{0BF4D773-FCDD-0B15-EA6F-308D6680DD52}"/>
                </a:ext>
              </a:extLst>
            </p:cNvPr>
            <p:cNvSpPr/>
            <p:nvPr/>
          </p:nvSpPr>
          <p:spPr>
            <a:xfrm>
              <a:off x="8438199" y="995931"/>
              <a:ext cx="3460516" cy="1159581"/>
            </a:xfrm>
            <a:custGeom>
              <a:avLst/>
              <a:gdLst>
                <a:gd name="connsiteX0" fmla="*/ 6552728 w 6912768"/>
                <a:gd name="connsiteY0" fmla="*/ 0 h 2489454"/>
                <a:gd name="connsiteX1" fmla="*/ 6912768 w 6912768"/>
                <a:gd name="connsiteY1" fmla="*/ 0 h 2489454"/>
                <a:gd name="connsiteX2" fmla="*/ 6912768 w 6912768"/>
                <a:gd name="connsiteY2" fmla="*/ 2489454 h 2489454"/>
                <a:gd name="connsiteX3" fmla="*/ 6552728 w 6912768"/>
                <a:gd name="connsiteY3" fmla="*/ 2489454 h 2489454"/>
                <a:gd name="connsiteX4" fmla="*/ 6552728 w 6912768"/>
                <a:gd name="connsiteY4" fmla="*/ 2415891 h 2489454"/>
                <a:gd name="connsiteX5" fmla="*/ 6839205 w 6912768"/>
                <a:gd name="connsiteY5" fmla="*/ 2415891 h 2489454"/>
                <a:gd name="connsiteX6" fmla="*/ 6839205 w 6912768"/>
                <a:gd name="connsiteY6" fmla="*/ 73563 h 2489454"/>
                <a:gd name="connsiteX7" fmla="*/ 6552728 w 6912768"/>
                <a:gd name="connsiteY7" fmla="*/ 73563 h 2489454"/>
                <a:gd name="connsiteX8" fmla="*/ 0 w 6912768"/>
                <a:gd name="connsiteY8" fmla="*/ 0 h 2489454"/>
                <a:gd name="connsiteX9" fmla="*/ 360040 w 6912768"/>
                <a:gd name="connsiteY9" fmla="*/ 0 h 2489454"/>
                <a:gd name="connsiteX10" fmla="*/ 360040 w 6912768"/>
                <a:gd name="connsiteY10" fmla="*/ 73563 h 2489454"/>
                <a:gd name="connsiteX11" fmla="*/ 73563 w 6912768"/>
                <a:gd name="connsiteY11" fmla="*/ 73563 h 2489454"/>
                <a:gd name="connsiteX12" fmla="*/ 73563 w 6912768"/>
                <a:gd name="connsiteY12" fmla="*/ 2415891 h 2489454"/>
                <a:gd name="connsiteX13" fmla="*/ 360040 w 6912768"/>
                <a:gd name="connsiteY13" fmla="*/ 2415891 h 2489454"/>
                <a:gd name="connsiteX14" fmla="*/ 360040 w 6912768"/>
                <a:gd name="connsiteY14" fmla="*/ 2489454 h 2489454"/>
                <a:gd name="connsiteX15" fmla="*/ 0 w 6912768"/>
                <a:gd name="connsiteY15" fmla="*/ 2489454 h 2489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912768" h="2489454">
                  <a:moveTo>
                    <a:pt x="6552728" y="0"/>
                  </a:moveTo>
                  <a:lnTo>
                    <a:pt x="6912768" y="0"/>
                  </a:lnTo>
                  <a:lnTo>
                    <a:pt x="6912768" y="2489454"/>
                  </a:lnTo>
                  <a:lnTo>
                    <a:pt x="6552728" y="2489454"/>
                  </a:lnTo>
                  <a:lnTo>
                    <a:pt x="6552728" y="2415891"/>
                  </a:lnTo>
                  <a:lnTo>
                    <a:pt x="6839205" y="2415891"/>
                  </a:lnTo>
                  <a:lnTo>
                    <a:pt x="6839205" y="73563"/>
                  </a:lnTo>
                  <a:lnTo>
                    <a:pt x="6552728" y="73563"/>
                  </a:lnTo>
                  <a:close/>
                  <a:moveTo>
                    <a:pt x="0" y="0"/>
                  </a:moveTo>
                  <a:lnTo>
                    <a:pt x="360040" y="0"/>
                  </a:lnTo>
                  <a:lnTo>
                    <a:pt x="360040" y="73563"/>
                  </a:lnTo>
                  <a:lnTo>
                    <a:pt x="73563" y="73563"/>
                  </a:lnTo>
                  <a:lnTo>
                    <a:pt x="73563" y="2415891"/>
                  </a:lnTo>
                  <a:lnTo>
                    <a:pt x="360040" y="2415891"/>
                  </a:lnTo>
                  <a:lnTo>
                    <a:pt x="360040" y="2489454"/>
                  </a:lnTo>
                  <a:lnTo>
                    <a:pt x="0" y="2489454"/>
                  </a:lnTo>
                  <a:close/>
                </a:path>
              </a:pathLst>
            </a:cu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43DD96-5D84-EF56-D896-B9D77399679E}"/>
              </a:ext>
            </a:extLst>
          </p:cNvPr>
          <p:cNvGrpSpPr/>
          <p:nvPr/>
        </p:nvGrpSpPr>
        <p:grpSpPr>
          <a:xfrm>
            <a:off x="8293030" y="3534333"/>
            <a:ext cx="3113795" cy="980617"/>
            <a:chOff x="8472267" y="2557451"/>
            <a:chExt cx="3460516" cy="1159582"/>
          </a:xfrm>
        </p:grpSpPr>
        <p:sp>
          <p:nvSpPr>
            <p:cNvPr id="30" name="TextBox 2">
              <a:extLst>
                <a:ext uri="{FF2B5EF4-FFF2-40B4-BE49-F238E27FC236}">
                  <a16:creationId xmlns:a16="http://schemas.microsoft.com/office/drawing/2014/main" id="{E8A9BBFD-2307-1A5E-317C-032906D000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48601" y="2793359"/>
              <a:ext cx="3307845" cy="6914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ts val="1200"/>
                </a:spcBef>
                <a:spcAft>
                  <a:spcPts val="1200"/>
                </a:spcAft>
                <a:defRPr/>
              </a:pPr>
              <a:r>
                <a:rPr lang="en-GB" sz="3200" b="1" kern="0" dirty="0">
                  <a:solidFill>
                    <a:srgbClr val="1E1F73"/>
                  </a:solidFill>
                  <a:latin typeface="Anton" pitchFamily="2" charset="0"/>
                </a:rPr>
                <a:t>helped you out? </a:t>
              </a:r>
            </a:p>
          </p:txBody>
        </p:sp>
        <p:sp>
          <p:nvSpPr>
            <p:cNvPr id="31" name="Freeform: Shape 13">
              <a:extLst>
                <a:ext uri="{FF2B5EF4-FFF2-40B4-BE49-F238E27FC236}">
                  <a16:creationId xmlns:a16="http://schemas.microsoft.com/office/drawing/2014/main" id="{4502C3B3-1BC9-100D-6BFA-D49D6989FF33}"/>
                </a:ext>
              </a:extLst>
            </p:cNvPr>
            <p:cNvSpPr/>
            <p:nvPr/>
          </p:nvSpPr>
          <p:spPr>
            <a:xfrm>
              <a:off x="8472267" y="2557451"/>
              <a:ext cx="3460516" cy="1159582"/>
            </a:xfrm>
            <a:custGeom>
              <a:avLst/>
              <a:gdLst>
                <a:gd name="connsiteX0" fmla="*/ 6552728 w 6912768"/>
                <a:gd name="connsiteY0" fmla="*/ 0 h 2489454"/>
                <a:gd name="connsiteX1" fmla="*/ 6912768 w 6912768"/>
                <a:gd name="connsiteY1" fmla="*/ 0 h 2489454"/>
                <a:gd name="connsiteX2" fmla="*/ 6912768 w 6912768"/>
                <a:gd name="connsiteY2" fmla="*/ 2489454 h 2489454"/>
                <a:gd name="connsiteX3" fmla="*/ 6552728 w 6912768"/>
                <a:gd name="connsiteY3" fmla="*/ 2489454 h 2489454"/>
                <a:gd name="connsiteX4" fmla="*/ 6552728 w 6912768"/>
                <a:gd name="connsiteY4" fmla="*/ 2415891 h 2489454"/>
                <a:gd name="connsiteX5" fmla="*/ 6839205 w 6912768"/>
                <a:gd name="connsiteY5" fmla="*/ 2415891 h 2489454"/>
                <a:gd name="connsiteX6" fmla="*/ 6839205 w 6912768"/>
                <a:gd name="connsiteY6" fmla="*/ 73563 h 2489454"/>
                <a:gd name="connsiteX7" fmla="*/ 6552728 w 6912768"/>
                <a:gd name="connsiteY7" fmla="*/ 73563 h 2489454"/>
                <a:gd name="connsiteX8" fmla="*/ 0 w 6912768"/>
                <a:gd name="connsiteY8" fmla="*/ 0 h 2489454"/>
                <a:gd name="connsiteX9" fmla="*/ 360040 w 6912768"/>
                <a:gd name="connsiteY9" fmla="*/ 0 h 2489454"/>
                <a:gd name="connsiteX10" fmla="*/ 360040 w 6912768"/>
                <a:gd name="connsiteY10" fmla="*/ 73563 h 2489454"/>
                <a:gd name="connsiteX11" fmla="*/ 73563 w 6912768"/>
                <a:gd name="connsiteY11" fmla="*/ 73563 h 2489454"/>
                <a:gd name="connsiteX12" fmla="*/ 73563 w 6912768"/>
                <a:gd name="connsiteY12" fmla="*/ 2415891 h 2489454"/>
                <a:gd name="connsiteX13" fmla="*/ 360040 w 6912768"/>
                <a:gd name="connsiteY13" fmla="*/ 2415891 h 2489454"/>
                <a:gd name="connsiteX14" fmla="*/ 360040 w 6912768"/>
                <a:gd name="connsiteY14" fmla="*/ 2489454 h 2489454"/>
                <a:gd name="connsiteX15" fmla="*/ 0 w 6912768"/>
                <a:gd name="connsiteY15" fmla="*/ 2489454 h 2489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912768" h="2489454">
                  <a:moveTo>
                    <a:pt x="6552728" y="0"/>
                  </a:moveTo>
                  <a:lnTo>
                    <a:pt x="6912768" y="0"/>
                  </a:lnTo>
                  <a:lnTo>
                    <a:pt x="6912768" y="2489454"/>
                  </a:lnTo>
                  <a:lnTo>
                    <a:pt x="6552728" y="2489454"/>
                  </a:lnTo>
                  <a:lnTo>
                    <a:pt x="6552728" y="2415891"/>
                  </a:lnTo>
                  <a:lnTo>
                    <a:pt x="6839205" y="2415891"/>
                  </a:lnTo>
                  <a:lnTo>
                    <a:pt x="6839205" y="73563"/>
                  </a:lnTo>
                  <a:lnTo>
                    <a:pt x="6552728" y="73563"/>
                  </a:lnTo>
                  <a:close/>
                  <a:moveTo>
                    <a:pt x="0" y="0"/>
                  </a:moveTo>
                  <a:lnTo>
                    <a:pt x="360040" y="0"/>
                  </a:lnTo>
                  <a:lnTo>
                    <a:pt x="360040" y="73563"/>
                  </a:lnTo>
                  <a:lnTo>
                    <a:pt x="73563" y="73563"/>
                  </a:lnTo>
                  <a:lnTo>
                    <a:pt x="73563" y="2415891"/>
                  </a:lnTo>
                  <a:lnTo>
                    <a:pt x="360040" y="2415891"/>
                  </a:lnTo>
                  <a:lnTo>
                    <a:pt x="360040" y="2489454"/>
                  </a:lnTo>
                  <a:lnTo>
                    <a:pt x="0" y="2489454"/>
                  </a:lnTo>
                  <a:close/>
                </a:path>
              </a:pathLst>
            </a:cu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EEAC7C35-DF27-7355-4076-58D256FCD08C}"/>
              </a:ext>
            </a:extLst>
          </p:cNvPr>
          <p:cNvSpPr txBox="1"/>
          <p:nvPr/>
        </p:nvSpPr>
        <p:spPr>
          <a:xfrm>
            <a:off x="1775520" y="312827"/>
            <a:ext cx="93345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b="1" dirty="0">
                <a:solidFill>
                  <a:srgbClr val="46C8E6"/>
                </a:solidFill>
                <a:latin typeface="Anton" pitchFamily="2" charset="0"/>
              </a:rPr>
              <a:t>When was the last time somebody… </a:t>
            </a:r>
          </a:p>
        </p:txBody>
      </p:sp>
      <p:sp>
        <p:nvSpPr>
          <p:cNvPr id="41" name="Rounded Rectangle 25">
            <a:extLst>
              <a:ext uri="{FF2B5EF4-FFF2-40B4-BE49-F238E27FC236}">
                <a16:creationId xmlns:a16="http://schemas.microsoft.com/office/drawing/2014/main" id="{D02B3BE4-A75C-EEDA-159E-A65ED12EA536}"/>
              </a:ext>
            </a:extLst>
          </p:cNvPr>
          <p:cNvSpPr/>
          <p:nvPr/>
        </p:nvSpPr>
        <p:spPr>
          <a:xfrm>
            <a:off x="3948283" y="4236662"/>
            <a:ext cx="4056038" cy="1210622"/>
          </a:xfrm>
          <a:prstGeom prst="roundRect">
            <a:avLst/>
          </a:prstGeom>
          <a:noFill/>
          <a:ln w="57150">
            <a:solidFill>
              <a:srgbClr val="46C8E6"/>
            </a:solidFill>
            <a:prstDash val="soli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Pair share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When was the last time these things happened to you?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How did it make you feel?</a:t>
            </a: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014951C6-3EE2-BA78-2355-8E7726CF43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9" t="3219" r="9129" b="5735"/>
          <a:stretch/>
        </p:blipFill>
        <p:spPr>
          <a:xfrm>
            <a:off x="927622" y="4825642"/>
            <a:ext cx="1780345" cy="2003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162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5FFF445B-9291-A840-9D39-68CA0D27C950}"/>
              </a:ext>
            </a:extLst>
          </p:cNvPr>
          <p:cNvGrpSpPr/>
          <p:nvPr/>
        </p:nvGrpSpPr>
        <p:grpSpPr>
          <a:xfrm>
            <a:off x="-1824880" y="6064499"/>
            <a:ext cx="14389801" cy="2407039"/>
            <a:chOff x="-865263" y="5737936"/>
            <a:chExt cx="14389801" cy="2407039"/>
          </a:xfrm>
          <a:solidFill>
            <a:srgbClr val="46C8E6">
              <a:alpha val="54000"/>
            </a:srgbClr>
          </a:solidFill>
        </p:grpSpPr>
        <p:sp>
          <p:nvSpPr>
            <p:cNvPr id="13" name="Right Arrow 12">
              <a:extLst>
                <a:ext uri="{FF2B5EF4-FFF2-40B4-BE49-F238E27FC236}">
                  <a16:creationId xmlns:a16="http://schemas.microsoft.com/office/drawing/2014/main" id="{260F7D8E-8E91-0D42-83BE-8DB38D38487C}"/>
                </a:ext>
              </a:extLst>
            </p:cNvPr>
            <p:cNvSpPr/>
            <p:nvPr/>
          </p:nvSpPr>
          <p:spPr>
            <a:xfrm rot="152137">
              <a:off x="-865263" y="5737936"/>
              <a:ext cx="14389801" cy="2407039"/>
            </a:xfrm>
            <a:prstGeom prst="rightArrow">
              <a:avLst>
                <a:gd name="adj1" fmla="val 73698"/>
                <a:gd name="adj2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C5E563B-3999-AA48-BBF3-FC42B9048512}"/>
                </a:ext>
              </a:extLst>
            </p:cNvPr>
            <p:cNvSpPr txBox="1"/>
            <p:nvPr/>
          </p:nvSpPr>
          <p:spPr>
            <a:xfrm>
              <a:off x="3563187" y="6317482"/>
              <a:ext cx="57292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Anti-Bullying Week </a:t>
              </a:r>
              <a:r>
                <a:rPr lang="en-GB" sz="1600" b="1" dirty="0"/>
                <a:t>2023 – Make a Noise About Bullying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9706F90-3913-4EB4-BC31-388AE7362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40" y="-1700540"/>
            <a:ext cx="211198" cy="85585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40689B-21BE-427B-9BCF-5FA3D60B8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52" y="0"/>
            <a:ext cx="211198" cy="85585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CB7CE63-A4FC-4CA0-A409-C3F9DEE30E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1687516" y="-1700540"/>
            <a:ext cx="211198" cy="85585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76ACD4B-E777-45E4-8269-82842D4F0D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1920328" y="0"/>
            <a:ext cx="211198" cy="8558540"/>
          </a:xfrm>
          <a:prstGeom prst="rect">
            <a:avLst/>
          </a:prstGeom>
        </p:spPr>
      </p:pic>
      <p:sp>
        <p:nvSpPr>
          <p:cNvPr id="2" name="Rectangle: Rounded Corners 27">
            <a:extLst>
              <a:ext uri="{FF2B5EF4-FFF2-40B4-BE49-F238E27FC236}">
                <a16:creationId xmlns:a16="http://schemas.microsoft.com/office/drawing/2014/main" id="{37346F3E-8DFE-F39F-BA8A-B6EB8FB4F382}"/>
              </a:ext>
            </a:extLst>
          </p:cNvPr>
          <p:cNvSpPr/>
          <p:nvPr/>
        </p:nvSpPr>
        <p:spPr>
          <a:xfrm>
            <a:off x="678997" y="426972"/>
            <a:ext cx="2896576" cy="1553382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Max is not himself today. He has hardly said a word. </a:t>
            </a:r>
          </a:p>
        </p:txBody>
      </p:sp>
      <p:sp>
        <p:nvSpPr>
          <p:cNvPr id="3" name="Rectangle: Rounded Corners 27">
            <a:extLst>
              <a:ext uri="{FF2B5EF4-FFF2-40B4-BE49-F238E27FC236}">
                <a16:creationId xmlns:a16="http://schemas.microsoft.com/office/drawing/2014/main" id="{0B902BF4-76EC-70A0-6126-0676FA8C7330}"/>
              </a:ext>
            </a:extLst>
          </p:cNvPr>
          <p:cNvSpPr/>
          <p:nvPr/>
        </p:nvSpPr>
        <p:spPr>
          <a:xfrm>
            <a:off x="677733" y="2450660"/>
            <a:ext cx="2896577" cy="1629895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You hear someone saying something nasty to Grace in the playground. </a:t>
            </a:r>
          </a:p>
        </p:txBody>
      </p:sp>
      <p:sp>
        <p:nvSpPr>
          <p:cNvPr id="4" name="Rectangle: Rounded Corners 27">
            <a:extLst>
              <a:ext uri="{FF2B5EF4-FFF2-40B4-BE49-F238E27FC236}">
                <a16:creationId xmlns:a16="http://schemas.microsoft.com/office/drawing/2014/main" id="{850601A2-AD43-35A9-36E6-49CD7FFDCFCE}"/>
              </a:ext>
            </a:extLst>
          </p:cNvPr>
          <p:cNvSpPr/>
          <p:nvPr/>
        </p:nvSpPr>
        <p:spPr>
          <a:xfrm>
            <a:off x="659621" y="4550862"/>
            <a:ext cx="2914690" cy="1553382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You hear snuffles coming from one of the toilets. It sounds like crying.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D2BA41-F57E-7DCE-65B4-21E7E08087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063" y="3839387"/>
            <a:ext cx="2976332" cy="29763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79B3B2-CEA8-F1BC-A500-807DFD33EFB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0" t="20325" r="17003" b="18129"/>
          <a:stretch/>
        </p:blipFill>
        <p:spPr>
          <a:xfrm>
            <a:off x="3916459" y="525254"/>
            <a:ext cx="1551721" cy="14367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2D5AE0-E83A-CE66-A485-269D6BB47D9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9" t="20601" r="16702" b="14301"/>
          <a:stretch/>
        </p:blipFill>
        <p:spPr>
          <a:xfrm>
            <a:off x="3957343" y="2601391"/>
            <a:ext cx="1583016" cy="1557888"/>
          </a:xfrm>
          <a:prstGeom prst="rect">
            <a:avLst/>
          </a:prstGeom>
        </p:spPr>
      </p:pic>
      <p:sp>
        <p:nvSpPr>
          <p:cNvPr id="8" name="Rectangle: Rounded Corners 27">
            <a:extLst>
              <a:ext uri="{FF2B5EF4-FFF2-40B4-BE49-F238E27FC236}">
                <a16:creationId xmlns:a16="http://schemas.microsoft.com/office/drawing/2014/main" id="{75304DF0-4DDE-103C-0A30-58C167C58835}"/>
              </a:ext>
            </a:extLst>
          </p:cNvPr>
          <p:cNvSpPr/>
          <p:nvPr/>
        </p:nvSpPr>
        <p:spPr>
          <a:xfrm>
            <a:off x="7056263" y="5306432"/>
            <a:ext cx="1768428" cy="762544"/>
          </a:xfrm>
          <a:prstGeom prst="round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Ignore</a:t>
            </a:r>
            <a:r>
              <a:rPr lang="en-GB" sz="2400" b="1" dirty="0">
                <a:solidFill>
                  <a:schemeClr val="accent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them</a:t>
            </a:r>
          </a:p>
        </p:txBody>
      </p:sp>
      <p:sp>
        <p:nvSpPr>
          <p:cNvPr id="9" name="Rectangle: Rounded Corners 27">
            <a:extLst>
              <a:ext uri="{FF2B5EF4-FFF2-40B4-BE49-F238E27FC236}">
                <a16:creationId xmlns:a16="http://schemas.microsoft.com/office/drawing/2014/main" id="{030AB82A-6B7D-B7F6-1131-F18ADCB93958}"/>
              </a:ext>
            </a:extLst>
          </p:cNvPr>
          <p:cNvSpPr/>
          <p:nvPr/>
        </p:nvSpPr>
        <p:spPr>
          <a:xfrm>
            <a:off x="7056262" y="921212"/>
            <a:ext cx="1768428" cy="762544"/>
          </a:xfrm>
          <a:prstGeom prst="round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Smile</a:t>
            </a:r>
          </a:p>
        </p:txBody>
      </p:sp>
      <p:sp>
        <p:nvSpPr>
          <p:cNvPr id="18" name="Rectangle: Rounded Corners 27">
            <a:extLst>
              <a:ext uri="{FF2B5EF4-FFF2-40B4-BE49-F238E27FC236}">
                <a16:creationId xmlns:a16="http://schemas.microsoft.com/office/drawing/2014/main" id="{249CE605-2189-45CC-6749-287DC927F5F8}"/>
              </a:ext>
            </a:extLst>
          </p:cNvPr>
          <p:cNvSpPr/>
          <p:nvPr/>
        </p:nvSpPr>
        <p:spPr>
          <a:xfrm>
            <a:off x="7056262" y="4210128"/>
            <a:ext cx="1768428" cy="762544"/>
          </a:xfrm>
          <a:prstGeom prst="round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Ask if they are OK</a:t>
            </a:r>
          </a:p>
        </p:txBody>
      </p:sp>
      <p:sp>
        <p:nvSpPr>
          <p:cNvPr id="19" name="Rectangle: Rounded Corners 27">
            <a:extLst>
              <a:ext uri="{FF2B5EF4-FFF2-40B4-BE49-F238E27FC236}">
                <a16:creationId xmlns:a16="http://schemas.microsoft.com/office/drawing/2014/main" id="{C1DFEE5A-872B-B9FF-8BF6-C40D5C758A39}"/>
              </a:ext>
            </a:extLst>
          </p:cNvPr>
          <p:cNvSpPr/>
          <p:nvPr/>
        </p:nvSpPr>
        <p:spPr>
          <a:xfrm>
            <a:off x="9414938" y="5306432"/>
            <a:ext cx="1768428" cy="762544"/>
          </a:xfrm>
          <a:prstGeom prst="round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Ask if you can help</a:t>
            </a:r>
          </a:p>
        </p:txBody>
      </p:sp>
      <p:sp>
        <p:nvSpPr>
          <p:cNvPr id="20" name="Rectangle: Rounded Corners 27">
            <a:extLst>
              <a:ext uri="{FF2B5EF4-FFF2-40B4-BE49-F238E27FC236}">
                <a16:creationId xmlns:a16="http://schemas.microsoft.com/office/drawing/2014/main" id="{FCC9C658-C6F2-5C74-7297-B16CFD3DE968}"/>
              </a:ext>
            </a:extLst>
          </p:cNvPr>
          <p:cNvSpPr/>
          <p:nvPr/>
        </p:nvSpPr>
        <p:spPr>
          <a:xfrm>
            <a:off x="9425436" y="3113823"/>
            <a:ext cx="1768429" cy="762544"/>
          </a:xfrm>
          <a:prstGeom prst="round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Walk away</a:t>
            </a:r>
          </a:p>
        </p:txBody>
      </p:sp>
      <p:sp>
        <p:nvSpPr>
          <p:cNvPr id="21" name="Rectangle: Rounded Corners 27">
            <a:extLst>
              <a:ext uri="{FF2B5EF4-FFF2-40B4-BE49-F238E27FC236}">
                <a16:creationId xmlns:a16="http://schemas.microsoft.com/office/drawing/2014/main" id="{AAD8E02D-4A81-5A47-9983-A1C6500F1D49}"/>
              </a:ext>
            </a:extLst>
          </p:cNvPr>
          <p:cNvSpPr/>
          <p:nvPr/>
        </p:nvSpPr>
        <p:spPr>
          <a:xfrm>
            <a:off x="9412325" y="4210128"/>
            <a:ext cx="1774923" cy="762544"/>
          </a:xfrm>
          <a:prstGeom prst="round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Invite them to join</a:t>
            </a:r>
          </a:p>
        </p:txBody>
      </p:sp>
      <p:sp>
        <p:nvSpPr>
          <p:cNvPr id="22" name="Rectangle: Rounded Corners 27">
            <a:extLst>
              <a:ext uri="{FF2B5EF4-FFF2-40B4-BE49-F238E27FC236}">
                <a16:creationId xmlns:a16="http://schemas.microsoft.com/office/drawing/2014/main" id="{32C115AF-260D-DEB4-C4C7-5703D24544C8}"/>
              </a:ext>
            </a:extLst>
          </p:cNvPr>
          <p:cNvSpPr/>
          <p:nvPr/>
        </p:nvSpPr>
        <p:spPr>
          <a:xfrm>
            <a:off x="9425436" y="2017518"/>
            <a:ext cx="1774922" cy="762544"/>
          </a:xfrm>
          <a:prstGeom prst="round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Find an adult</a:t>
            </a:r>
          </a:p>
        </p:txBody>
      </p:sp>
      <p:sp>
        <p:nvSpPr>
          <p:cNvPr id="23" name="Rectangle: Rounded Corners 27">
            <a:extLst>
              <a:ext uri="{FF2B5EF4-FFF2-40B4-BE49-F238E27FC236}">
                <a16:creationId xmlns:a16="http://schemas.microsoft.com/office/drawing/2014/main" id="{E498A4FD-4597-3F33-889A-328C8B36B927}"/>
              </a:ext>
            </a:extLst>
          </p:cNvPr>
          <p:cNvSpPr/>
          <p:nvPr/>
        </p:nvSpPr>
        <p:spPr>
          <a:xfrm>
            <a:off x="7056261" y="2017518"/>
            <a:ext cx="1768429" cy="762544"/>
          </a:xfrm>
          <a:prstGeom prst="round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Laugh</a:t>
            </a:r>
          </a:p>
        </p:txBody>
      </p:sp>
      <p:sp>
        <p:nvSpPr>
          <p:cNvPr id="24" name="Rectangle: Rounded Corners 27">
            <a:extLst>
              <a:ext uri="{FF2B5EF4-FFF2-40B4-BE49-F238E27FC236}">
                <a16:creationId xmlns:a16="http://schemas.microsoft.com/office/drawing/2014/main" id="{D988A9A3-C6A3-A474-C6FD-951E81E6809D}"/>
              </a:ext>
            </a:extLst>
          </p:cNvPr>
          <p:cNvSpPr/>
          <p:nvPr/>
        </p:nvSpPr>
        <p:spPr>
          <a:xfrm>
            <a:off x="9412327" y="921212"/>
            <a:ext cx="1786187" cy="762544"/>
          </a:xfrm>
          <a:prstGeom prst="round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Compliment them </a:t>
            </a:r>
          </a:p>
        </p:txBody>
      </p:sp>
      <p:sp>
        <p:nvSpPr>
          <p:cNvPr id="25" name="Rectangle: Rounded Corners 27">
            <a:extLst>
              <a:ext uri="{FF2B5EF4-FFF2-40B4-BE49-F238E27FC236}">
                <a16:creationId xmlns:a16="http://schemas.microsoft.com/office/drawing/2014/main" id="{A5B611AE-3A64-0BAE-A536-3CBFEEA53077}"/>
              </a:ext>
            </a:extLst>
          </p:cNvPr>
          <p:cNvSpPr/>
          <p:nvPr/>
        </p:nvSpPr>
        <p:spPr>
          <a:xfrm>
            <a:off x="7061808" y="3113823"/>
            <a:ext cx="1768428" cy="762544"/>
          </a:xfrm>
          <a:prstGeom prst="round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Sit with them</a:t>
            </a:r>
          </a:p>
        </p:txBody>
      </p:sp>
      <p:sp>
        <p:nvSpPr>
          <p:cNvPr id="26" name="Rectangle: Rounded Corners 33">
            <a:extLst>
              <a:ext uri="{FF2B5EF4-FFF2-40B4-BE49-F238E27FC236}">
                <a16:creationId xmlns:a16="http://schemas.microsoft.com/office/drawing/2014/main" id="{2A45DD8C-72A7-0903-474B-37B4A267DB9E}"/>
              </a:ext>
            </a:extLst>
          </p:cNvPr>
          <p:cNvSpPr/>
          <p:nvPr/>
        </p:nvSpPr>
        <p:spPr>
          <a:xfrm>
            <a:off x="7536160" y="263084"/>
            <a:ext cx="3256619" cy="491247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sz="2400" b="1" dirty="0">
                <a:solidFill>
                  <a:schemeClr val="accent5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What could you do?</a:t>
            </a:r>
          </a:p>
        </p:txBody>
      </p:sp>
    </p:spTree>
    <p:extLst>
      <p:ext uri="{BB962C8B-B14F-4D97-AF65-F5344CB8AC3E}">
        <p14:creationId xmlns:p14="http://schemas.microsoft.com/office/powerpoint/2010/main" val="3684480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8" grpId="0" animBg="1"/>
      <p:bldP spid="9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5FFF445B-9291-A840-9D39-68CA0D27C950}"/>
              </a:ext>
            </a:extLst>
          </p:cNvPr>
          <p:cNvGrpSpPr/>
          <p:nvPr/>
        </p:nvGrpSpPr>
        <p:grpSpPr>
          <a:xfrm>
            <a:off x="-842577" y="5978375"/>
            <a:ext cx="14389801" cy="2407039"/>
            <a:chOff x="-865263" y="5737936"/>
            <a:chExt cx="14389801" cy="2407039"/>
          </a:xfrm>
        </p:grpSpPr>
        <p:sp>
          <p:nvSpPr>
            <p:cNvPr id="13" name="Right Arrow 12">
              <a:extLst>
                <a:ext uri="{FF2B5EF4-FFF2-40B4-BE49-F238E27FC236}">
                  <a16:creationId xmlns:a16="http://schemas.microsoft.com/office/drawing/2014/main" id="{260F7D8E-8E91-0D42-83BE-8DB38D38487C}"/>
                </a:ext>
              </a:extLst>
            </p:cNvPr>
            <p:cNvSpPr/>
            <p:nvPr/>
          </p:nvSpPr>
          <p:spPr>
            <a:xfrm rot="152137">
              <a:off x="-865263" y="5737936"/>
              <a:ext cx="14389801" cy="2407039"/>
            </a:xfrm>
            <a:prstGeom prst="rightArrow">
              <a:avLst>
                <a:gd name="adj1" fmla="val 73698"/>
                <a:gd name="adj2" fmla="val 50000"/>
              </a:avLst>
            </a:pr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5F5C9C7-2A4D-6340-A63A-73B6C3C81068}"/>
                </a:ext>
              </a:extLst>
            </p:cNvPr>
            <p:cNvSpPr txBox="1"/>
            <p:nvPr/>
          </p:nvSpPr>
          <p:spPr>
            <a:xfrm>
              <a:off x="11258548" y="6243638"/>
              <a:ext cx="4143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C5E563B-3999-AA48-BBF3-FC42B9048512}"/>
                </a:ext>
              </a:extLst>
            </p:cNvPr>
            <p:cNvSpPr txBox="1"/>
            <p:nvPr/>
          </p:nvSpPr>
          <p:spPr>
            <a:xfrm>
              <a:off x="3208704" y="6106838"/>
              <a:ext cx="57292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Anti-Bullying Week </a:t>
              </a:r>
              <a:r>
                <a:rPr lang="en-GB" sz="1600" b="1" dirty="0"/>
                <a:t>2023 – Make a Noise About Bullying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9706F90-3913-4EB4-BC31-388AE7362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40" y="-1700540"/>
            <a:ext cx="211198" cy="85585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40689B-21BE-427B-9BCF-5FA3D60B8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52" y="0"/>
            <a:ext cx="211198" cy="85585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CB7CE63-A4FC-4CA0-A409-C3F9DEE30E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1687516" y="-1700540"/>
            <a:ext cx="211198" cy="85585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76ACD4B-E777-45E4-8269-82842D4F0D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1920328" y="0"/>
            <a:ext cx="211198" cy="8558540"/>
          </a:xfrm>
          <a:prstGeom prst="rect">
            <a:avLst/>
          </a:prstGeom>
        </p:spPr>
      </p:pic>
      <p:sp>
        <p:nvSpPr>
          <p:cNvPr id="2" name="Rectangle: Rounded Corners 27">
            <a:extLst>
              <a:ext uri="{FF2B5EF4-FFF2-40B4-BE49-F238E27FC236}">
                <a16:creationId xmlns:a16="http://schemas.microsoft.com/office/drawing/2014/main" id="{37346F3E-8DFE-F39F-BA8A-B6EB8FB4F382}"/>
              </a:ext>
            </a:extLst>
          </p:cNvPr>
          <p:cNvSpPr/>
          <p:nvPr/>
        </p:nvSpPr>
        <p:spPr>
          <a:xfrm>
            <a:off x="678997" y="426972"/>
            <a:ext cx="2896576" cy="1553382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Faiza is reading a message on her phone. She looks worried. </a:t>
            </a:r>
          </a:p>
        </p:txBody>
      </p:sp>
      <p:sp>
        <p:nvSpPr>
          <p:cNvPr id="3" name="Rectangle: Rounded Corners 27">
            <a:extLst>
              <a:ext uri="{FF2B5EF4-FFF2-40B4-BE49-F238E27FC236}">
                <a16:creationId xmlns:a16="http://schemas.microsoft.com/office/drawing/2014/main" id="{0B902BF4-76EC-70A0-6126-0676FA8C7330}"/>
              </a:ext>
            </a:extLst>
          </p:cNvPr>
          <p:cNvSpPr/>
          <p:nvPr/>
        </p:nvSpPr>
        <p:spPr>
          <a:xfrm>
            <a:off x="677733" y="2450660"/>
            <a:ext cx="2896577" cy="1629895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Jasmine is sitting on her own at lunch. She looks lonely. </a:t>
            </a:r>
          </a:p>
        </p:txBody>
      </p:sp>
      <p:sp>
        <p:nvSpPr>
          <p:cNvPr id="4" name="Rectangle: Rounded Corners 27">
            <a:extLst>
              <a:ext uri="{FF2B5EF4-FFF2-40B4-BE49-F238E27FC236}">
                <a16:creationId xmlns:a16="http://schemas.microsoft.com/office/drawing/2014/main" id="{850601A2-AD43-35A9-36E6-49CD7FFDCFCE}"/>
              </a:ext>
            </a:extLst>
          </p:cNvPr>
          <p:cNvSpPr/>
          <p:nvPr/>
        </p:nvSpPr>
        <p:spPr>
          <a:xfrm>
            <a:off x="659621" y="4550862"/>
            <a:ext cx="2914690" cy="1553382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 pupil from another class is wandering around with no one to play with. </a:t>
            </a:r>
          </a:p>
        </p:txBody>
      </p:sp>
      <p:sp>
        <p:nvSpPr>
          <p:cNvPr id="8" name="Rectangle: Rounded Corners 27">
            <a:extLst>
              <a:ext uri="{FF2B5EF4-FFF2-40B4-BE49-F238E27FC236}">
                <a16:creationId xmlns:a16="http://schemas.microsoft.com/office/drawing/2014/main" id="{75304DF0-4DDE-103C-0A30-58C167C58835}"/>
              </a:ext>
            </a:extLst>
          </p:cNvPr>
          <p:cNvSpPr/>
          <p:nvPr/>
        </p:nvSpPr>
        <p:spPr>
          <a:xfrm>
            <a:off x="7056263" y="5306432"/>
            <a:ext cx="1768428" cy="762544"/>
          </a:xfrm>
          <a:prstGeom prst="round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Ignore</a:t>
            </a:r>
            <a:r>
              <a:rPr lang="en-GB" sz="2400" b="1" dirty="0">
                <a:solidFill>
                  <a:schemeClr val="accent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them</a:t>
            </a:r>
          </a:p>
        </p:txBody>
      </p:sp>
      <p:sp>
        <p:nvSpPr>
          <p:cNvPr id="9" name="Rectangle: Rounded Corners 27">
            <a:extLst>
              <a:ext uri="{FF2B5EF4-FFF2-40B4-BE49-F238E27FC236}">
                <a16:creationId xmlns:a16="http://schemas.microsoft.com/office/drawing/2014/main" id="{030AB82A-6B7D-B7F6-1131-F18ADCB93958}"/>
              </a:ext>
            </a:extLst>
          </p:cNvPr>
          <p:cNvSpPr/>
          <p:nvPr/>
        </p:nvSpPr>
        <p:spPr>
          <a:xfrm>
            <a:off x="7056262" y="921212"/>
            <a:ext cx="1768428" cy="762544"/>
          </a:xfrm>
          <a:prstGeom prst="round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Smile</a:t>
            </a:r>
          </a:p>
        </p:txBody>
      </p:sp>
      <p:sp>
        <p:nvSpPr>
          <p:cNvPr id="18" name="Rectangle: Rounded Corners 27">
            <a:extLst>
              <a:ext uri="{FF2B5EF4-FFF2-40B4-BE49-F238E27FC236}">
                <a16:creationId xmlns:a16="http://schemas.microsoft.com/office/drawing/2014/main" id="{249CE605-2189-45CC-6749-287DC927F5F8}"/>
              </a:ext>
            </a:extLst>
          </p:cNvPr>
          <p:cNvSpPr/>
          <p:nvPr/>
        </p:nvSpPr>
        <p:spPr>
          <a:xfrm>
            <a:off x="7056262" y="4210128"/>
            <a:ext cx="1768428" cy="762544"/>
          </a:xfrm>
          <a:prstGeom prst="round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Ask if they are OK</a:t>
            </a:r>
          </a:p>
        </p:txBody>
      </p:sp>
      <p:sp>
        <p:nvSpPr>
          <p:cNvPr id="19" name="Rectangle: Rounded Corners 27">
            <a:extLst>
              <a:ext uri="{FF2B5EF4-FFF2-40B4-BE49-F238E27FC236}">
                <a16:creationId xmlns:a16="http://schemas.microsoft.com/office/drawing/2014/main" id="{C1DFEE5A-872B-B9FF-8BF6-C40D5C758A39}"/>
              </a:ext>
            </a:extLst>
          </p:cNvPr>
          <p:cNvSpPr/>
          <p:nvPr/>
        </p:nvSpPr>
        <p:spPr>
          <a:xfrm>
            <a:off x="9414938" y="5306432"/>
            <a:ext cx="1768428" cy="762544"/>
          </a:xfrm>
          <a:prstGeom prst="round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Ask if you can help</a:t>
            </a:r>
          </a:p>
        </p:txBody>
      </p:sp>
      <p:sp>
        <p:nvSpPr>
          <p:cNvPr id="20" name="Rectangle: Rounded Corners 27">
            <a:extLst>
              <a:ext uri="{FF2B5EF4-FFF2-40B4-BE49-F238E27FC236}">
                <a16:creationId xmlns:a16="http://schemas.microsoft.com/office/drawing/2014/main" id="{FCC9C658-C6F2-5C74-7297-B16CFD3DE968}"/>
              </a:ext>
            </a:extLst>
          </p:cNvPr>
          <p:cNvSpPr/>
          <p:nvPr/>
        </p:nvSpPr>
        <p:spPr>
          <a:xfrm>
            <a:off x="9425436" y="3113823"/>
            <a:ext cx="1768429" cy="762544"/>
          </a:xfrm>
          <a:prstGeom prst="round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Walk away</a:t>
            </a:r>
          </a:p>
        </p:txBody>
      </p:sp>
      <p:sp>
        <p:nvSpPr>
          <p:cNvPr id="21" name="Rectangle: Rounded Corners 27">
            <a:extLst>
              <a:ext uri="{FF2B5EF4-FFF2-40B4-BE49-F238E27FC236}">
                <a16:creationId xmlns:a16="http://schemas.microsoft.com/office/drawing/2014/main" id="{AAD8E02D-4A81-5A47-9983-A1C6500F1D49}"/>
              </a:ext>
            </a:extLst>
          </p:cNvPr>
          <p:cNvSpPr/>
          <p:nvPr/>
        </p:nvSpPr>
        <p:spPr>
          <a:xfrm>
            <a:off x="9412325" y="4210128"/>
            <a:ext cx="1774923" cy="762544"/>
          </a:xfrm>
          <a:prstGeom prst="round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Invite them to join</a:t>
            </a:r>
          </a:p>
        </p:txBody>
      </p:sp>
      <p:sp>
        <p:nvSpPr>
          <p:cNvPr id="22" name="Rectangle: Rounded Corners 27">
            <a:extLst>
              <a:ext uri="{FF2B5EF4-FFF2-40B4-BE49-F238E27FC236}">
                <a16:creationId xmlns:a16="http://schemas.microsoft.com/office/drawing/2014/main" id="{32C115AF-260D-DEB4-C4C7-5703D24544C8}"/>
              </a:ext>
            </a:extLst>
          </p:cNvPr>
          <p:cNvSpPr/>
          <p:nvPr/>
        </p:nvSpPr>
        <p:spPr>
          <a:xfrm>
            <a:off x="9425436" y="2017518"/>
            <a:ext cx="1774922" cy="762544"/>
          </a:xfrm>
          <a:prstGeom prst="round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Find an adult</a:t>
            </a:r>
          </a:p>
        </p:txBody>
      </p:sp>
      <p:sp>
        <p:nvSpPr>
          <p:cNvPr id="23" name="Rectangle: Rounded Corners 27">
            <a:extLst>
              <a:ext uri="{FF2B5EF4-FFF2-40B4-BE49-F238E27FC236}">
                <a16:creationId xmlns:a16="http://schemas.microsoft.com/office/drawing/2014/main" id="{E498A4FD-4597-3F33-889A-328C8B36B927}"/>
              </a:ext>
            </a:extLst>
          </p:cNvPr>
          <p:cNvSpPr/>
          <p:nvPr/>
        </p:nvSpPr>
        <p:spPr>
          <a:xfrm>
            <a:off x="7056261" y="2017518"/>
            <a:ext cx="1768429" cy="762544"/>
          </a:xfrm>
          <a:prstGeom prst="round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Laugh</a:t>
            </a:r>
          </a:p>
        </p:txBody>
      </p:sp>
      <p:sp>
        <p:nvSpPr>
          <p:cNvPr id="24" name="Rectangle: Rounded Corners 27">
            <a:extLst>
              <a:ext uri="{FF2B5EF4-FFF2-40B4-BE49-F238E27FC236}">
                <a16:creationId xmlns:a16="http://schemas.microsoft.com/office/drawing/2014/main" id="{D988A9A3-C6A3-A474-C6FD-951E81E6809D}"/>
              </a:ext>
            </a:extLst>
          </p:cNvPr>
          <p:cNvSpPr/>
          <p:nvPr/>
        </p:nvSpPr>
        <p:spPr>
          <a:xfrm>
            <a:off x="9412327" y="921212"/>
            <a:ext cx="1786187" cy="762544"/>
          </a:xfrm>
          <a:prstGeom prst="round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Compliment them </a:t>
            </a:r>
          </a:p>
        </p:txBody>
      </p:sp>
      <p:sp>
        <p:nvSpPr>
          <p:cNvPr id="25" name="Rectangle: Rounded Corners 27">
            <a:extLst>
              <a:ext uri="{FF2B5EF4-FFF2-40B4-BE49-F238E27FC236}">
                <a16:creationId xmlns:a16="http://schemas.microsoft.com/office/drawing/2014/main" id="{A5B611AE-3A64-0BAE-A536-3CBFEEA53077}"/>
              </a:ext>
            </a:extLst>
          </p:cNvPr>
          <p:cNvSpPr/>
          <p:nvPr/>
        </p:nvSpPr>
        <p:spPr>
          <a:xfrm>
            <a:off x="7061808" y="3113823"/>
            <a:ext cx="1768428" cy="762544"/>
          </a:xfrm>
          <a:prstGeom prst="round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Sit with them</a:t>
            </a:r>
          </a:p>
        </p:txBody>
      </p:sp>
      <p:sp>
        <p:nvSpPr>
          <p:cNvPr id="26" name="Rectangle: Rounded Corners 33">
            <a:extLst>
              <a:ext uri="{FF2B5EF4-FFF2-40B4-BE49-F238E27FC236}">
                <a16:creationId xmlns:a16="http://schemas.microsoft.com/office/drawing/2014/main" id="{2A45DD8C-72A7-0903-474B-37B4A267DB9E}"/>
              </a:ext>
            </a:extLst>
          </p:cNvPr>
          <p:cNvSpPr/>
          <p:nvPr/>
        </p:nvSpPr>
        <p:spPr>
          <a:xfrm>
            <a:off x="7536160" y="263084"/>
            <a:ext cx="3256619" cy="491247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sz="2400" b="1" dirty="0">
                <a:solidFill>
                  <a:schemeClr val="accent5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What could you do?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93F0F6F-F077-C68B-1E19-CACE0419E6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6" t="17451" r="8630" b="14300"/>
          <a:stretch/>
        </p:blipFill>
        <p:spPr>
          <a:xfrm>
            <a:off x="3825486" y="4550861"/>
            <a:ext cx="1887957" cy="15333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ACD79EE-4F2A-E93A-1A8A-733A8E1E21E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1" t="13250" r="21748" b="10100"/>
          <a:stretch/>
        </p:blipFill>
        <p:spPr>
          <a:xfrm>
            <a:off x="3943385" y="2456916"/>
            <a:ext cx="1412971" cy="171911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41F8A3C-6DD4-0689-3D15-C0F9609F65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1" t="15350" r="14684" b="12200"/>
          <a:stretch/>
        </p:blipFill>
        <p:spPr>
          <a:xfrm>
            <a:off x="3825486" y="434841"/>
            <a:ext cx="1530870" cy="15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994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8" grpId="0" animBg="1"/>
      <p:bldP spid="9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5FFF445B-9291-A840-9D39-68CA0D27C950}"/>
              </a:ext>
            </a:extLst>
          </p:cNvPr>
          <p:cNvGrpSpPr/>
          <p:nvPr/>
        </p:nvGrpSpPr>
        <p:grpSpPr>
          <a:xfrm>
            <a:off x="-1968896" y="6021430"/>
            <a:ext cx="14389801" cy="2407039"/>
            <a:chOff x="-1064377" y="5758730"/>
            <a:chExt cx="14389801" cy="2407039"/>
          </a:xfrm>
          <a:gradFill flip="none" rotWithShape="1">
            <a:gsLst>
              <a:gs pos="0">
                <a:srgbClr val="46C8E6">
                  <a:tint val="66000"/>
                  <a:satMod val="160000"/>
                </a:srgbClr>
              </a:gs>
              <a:gs pos="50000">
                <a:srgbClr val="46C8E6">
                  <a:tint val="44500"/>
                  <a:satMod val="160000"/>
                </a:srgbClr>
              </a:gs>
              <a:gs pos="100000">
                <a:srgbClr val="46C8E6">
                  <a:tint val="23500"/>
                  <a:satMod val="160000"/>
                </a:srgbClr>
              </a:gs>
            </a:gsLst>
            <a:lin ang="2700000" scaled="1"/>
            <a:tileRect/>
          </a:gradFill>
        </p:grpSpPr>
        <p:sp>
          <p:nvSpPr>
            <p:cNvPr id="13" name="Right Arrow 12">
              <a:extLst>
                <a:ext uri="{FF2B5EF4-FFF2-40B4-BE49-F238E27FC236}">
                  <a16:creationId xmlns:a16="http://schemas.microsoft.com/office/drawing/2014/main" id="{260F7D8E-8E91-0D42-83BE-8DB38D38487C}"/>
                </a:ext>
              </a:extLst>
            </p:cNvPr>
            <p:cNvSpPr/>
            <p:nvPr/>
          </p:nvSpPr>
          <p:spPr>
            <a:xfrm rot="152137">
              <a:off x="-1064377" y="5758730"/>
              <a:ext cx="14389801" cy="2407039"/>
            </a:xfrm>
            <a:prstGeom prst="rightArrow">
              <a:avLst>
                <a:gd name="adj1" fmla="val 73698"/>
                <a:gd name="adj2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C5E563B-3999-AA48-BBF3-FC42B9048512}"/>
                </a:ext>
              </a:extLst>
            </p:cNvPr>
            <p:cNvSpPr txBox="1"/>
            <p:nvPr/>
          </p:nvSpPr>
          <p:spPr>
            <a:xfrm>
              <a:off x="4126742" y="6262353"/>
              <a:ext cx="57292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Anti-Bullying Week </a:t>
              </a:r>
              <a:r>
                <a:rPr lang="en-GB" sz="1600" b="1" dirty="0"/>
                <a:t>2023 – Make a Noise About Bullying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9706F90-3913-4EB4-BC31-388AE7362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40" y="-1700540"/>
            <a:ext cx="211198" cy="85585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40689B-21BE-427B-9BCF-5FA3D60B8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52" y="0"/>
            <a:ext cx="211198" cy="85585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CB7CE63-A4FC-4CA0-A409-C3F9DEE30E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1687516" y="-1700540"/>
            <a:ext cx="211198" cy="85585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76ACD4B-E777-45E4-8269-82842D4F0D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1920328" y="0"/>
            <a:ext cx="211198" cy="8558540"/>
          </a:xfrm>
          <a:prstGeom prst="rect">
            <a:avLst/>
          </a:prstGeom>
        </p:spPr>
      </p:pic>
      <p:sp>
        <p:nvSpPr>
          <p:cNvPr id="2" name="Rectangle: Rounded Corners 27">
            <a:extLst>
              <a:ext uri="{FF2B5EF4-FFF2-40B4-BE49-F238E27FC236}">
                <a16:creationId xmlns:a16="http://schemas.microsoft.com/office/drawing/2014/main" id="{37346F3E-8DFE-F39F-BA8A-B6EB8FB4F382}"/>
              </a:ext>
            </a:extLst>
          </p:cNvPr>
          <p:cNvSpPr/>
          <p:nvPr/>
        </p:nvSpPr>
        <p:spPr>
          <a:xfrm>
            <a:off x="678997" y="426972"/>
            <a:ext cx="2896576" cy="1553382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You see your friend push someone &amp; say, ‘You can’t play with us’ to another pupil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.</a:t>
            </a:r>
          </a:p>
        </p:txBody>
      </p:sp>
      <p:sp>
        <p:nvSpPr>
          <p:cNvPr id="3" name="Rectangle: Rounded Corners 27">
            <a:extLst>
              <a:ext uri="{FF2B5EF4-FFF2-40B4-BE49-F238E27FC236}">
                <a16:creationId xmlns:a16="http://schemas.microsoft.com/office/drawing/2014/main" id="{0B902BF4-76EC-70A0-6126-0676FA8C7330}"/>
              </a:ext>
            </a:extLst>
          </p:cNvPr>
          <p:cNvSpPr/>
          <p:nvPr/>
        </p:nvSpPr>
        <p:spPr>
          <a:xfrm>
            <a:off x="677733" y="2450660"/>
            <a:ext cx="2896577" cy="1629895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Someone makes a joke about Isaac. He doesn’t laugh and looks upset. </a:t>
            </a:r>
          </a:p>
        </p:txBody>
      </p:sp>
      <p:sp>
        <p:nvSpPr>
          <p:cNvPr id="4" name="Rectangle: Rounded Corners 27">
            <a:extLst>
              <a:ext uri="{FF2B5EF4-FFF2-40B4-BE49-F238E27FC236}">
                <a16:creationId xmlns:a16="http://schemas.microsoft.com/office/drawing/2014/main" id="{850601A2-AD43-35A9-36E6-49CD7FFDCFCE}"/>
              </a:ext>
            </a:extLst>
          </p:cNvPr>
          <p:cNvSpPr/>
          <p:nvPr/>
        </p:nvSpPr>
        <p:spPr>
          <a:xfrm>
            <a:off x="659621" y="4550862"/>
            <a:ext cx="2914690" cy="1553382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Someone sends a mean message to you about a person in your class.</a:t>
            </a:r>
          </a:p>
        </p:txBody>
      </p:sp>
      <p:sp>
        <p:nvSpPr>
          <p:cNvPr id="8" name="Rectangle: Rounded Corners 27">
            <a:extLst>
              <a:ext uri="{FF2B5EF4-FFF2-40B4-BE49-F238E27FC236}">
                <a16:creationId xmlns:a16="http://schemas.microsoft.com/office/drawing/2014/main" id="{75304DF0-4DDE-103C-0A30-58C167C58835}"/>
              </a:ext>
            </a:extLst>
          </p:cNvPr>
          <p:cNvSpPr/>
          <p:nvPr/>
        </p:nvSpPr>
        <p:spPr>
          <a:xfrm>
            <a:off x="7056263" y="5306432"/>
            <a:ext cx="1768428" cy="762544"/>
          </a:xfrm>
          <a:prstGeom prst="round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Ignore</a:t>
            </a:r>
            <a:r>
              <a:rPr lang="en-GB" sz="2400" b="1" dirty="0">
                <a:solidFill>
                  <a:schemeClr val="accent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them</a:t>
            </a:r>
          </a:p>
        </p:txBody>
      </p:sp>
      <p:sp>
        <p:nvSpPr>
          <p:cNvPr id="9" name="Rectangle: Rounded Corners 27">
            <a:extLst>
              <a:ext uri="{FF2B5EF4-FFF2-40B4-BE49-F238E27FC236}">
                <a16:creationId xmlns:a16="http://schemas.microsoft.com/office/drawing/2014/main" id="{030AB82A-6B7D-B7F6-1131-F18ADCB93958}"/>
              </a:ext>
            </a:extLst>
          </p:cNvPr>
          <p:cNvSpPr/>
          <p:nvPr/>
        </p:nvSpPr>
        <p:spPr>
          <a:xfrm>
            <a:off x="7056262" y="921212"/>
            <a:ext cx="1768428" cy="762544"/>
          </a:xfrm>
          <a:prstGeom prst="round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Smile</a:t>
            </a:r>
          </a:p>
        </p:txBody>
      </p:sp>
      <p:sp>
        <p:nvSpPr>
          <p:cNvPr id="18" name="Rectangle: Rounded Corners 27">
            <a:extLst>
              <a:ext uri="{FF2B5EF4-FFF2-40B4-BE49-F238E27FC236}">
                <a16:creationId xmlns:a16="http://schemas.microsoft.com/office/drawing/2014/main" id="{249CE605-2189-45CC-6749-287DC927F5F8}"/>
              </a:ext>
            </a:extLst>
          </p:cNvPr>
          <p:cNvSpPr/>
          <p:nvPr/>
        </p:nvSpPr>
        <p:spPr>
          <a:xfrm>
            <a:off x="7056262" y="4210128"/>
            <a:ext cx="1768428" cy="762544"/>
          </a:xfrm>
          <a:prstGeom prst="round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Ask if they are OK</a:t>
            </a:r>
          </a:p>
        </p:txBody>
      </p:sp>
      <p:sp>
        <p:nvSpPr>
          <p:cNvPr id="19" name="Rectangle: Rounded Corners 27">
            <a:extLst>
              <a:ext uri="{FF2B5EF4-FFF2-40B4-BE49-F238E27FC236}">
                <a16:creationId xmlns:a16="http://schemas.microsoft.com/office/drawing/2014/main" id="{C1DFEE5A-872B-B9FF-8BF6-C40D5C758A39}"/>
              </a:ext>
            </a:extLst>
          </p:cNvPr>
          <p:cNvSpPr/>
          <p:nvPr/>
        </p:nvSpPr>
        <p:spPr>
          <a:xfrm>
            <a:off x="9414938" y="5306432"/>
            <a:ext cx="1768428" cy="762544"/>
          </a:xfrm>
          <a:prstGeom prst="round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Ask if you can help</a:t>
            </a:r>
          </a:p>
        </p:txBody>
      </p:sp>
      <p:sp>
        <p:nvSpPr>
          <p:cNvPr id="20" name="Rectangle: Rounded Corners 27">
            <a:extLst>
              <a:ext uri="{FF2B5EF4-FFF2-40B4-BE49-F238E27FC236}">
                <a16:creationId xmlns:a16="http://schemas.microsoft.com/office/drawing/2014/main" id="{FCC9C658-C6F2-5C74-7297-B16CFD3DE968}"/>
              </a:ext>
            </a:extLst>
          </p:cNvPr>
          <p:cNvSpPr/>
          <p:nvPr/>
        </p:nvSpPr>
        <p:spPr>
          <a:xfrm>
            <a:off x="9425436" y="3113823"/>
            <a:ext cx="1768429" cy="762544"/>
          </a:xfrm>
          <a:prstGeom prst="round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Walk away</a:t>
            </a:r>
          </a:p>
        </p:txBody>
      </p:sp>
      <p:sp>
        <p:nvSpPr>
          <p:cNvPr id="21" name="Rectangle: Rounded Corners 27">
            <a:extLst>
              <a:ext uri="{FF2B5EF4-FFF2-40B4-BE49-F238E27FC236}">
                <a16:creationId xmlns:a16="http://schemas.microsoft.com/office/drawing/2014/main" id="{AAD8E02D-4A81-5A47-9983-A1C6500F1D49}"/>
              </a:ext>
            </a:extLst>
          </p:cNvPr>
          <p:cNvSpPr/>
          <p:nvPr/>
        </p:nvSpPr>
        <p:spPr>
          <a:xfrm>
            <a:off x="9412325" y="4210128"/>
            <a:ext cx="1774923" cy="762544"/>
          </a:xfrm>
          <a:prstGeom prst="round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Invite them to join</a:t>
            </a:r>
          </a:p>
        </p:txBody>
      </p:sp>
      <p:sp>
        <p:nvSpPr>
          <p:cNvPr id="22" name="Rectangle: Rounded Corners 27">
            <a:extLst>
              <a:ext uri="{FF2B5EF4-FFF2-40B4-BE49-F238E27FC236}">
                <a16:creationId xmlns:a16="http://schemas.microsoft.com/office/drawing/2014/main" id="{32C115AF-260D-DEB4-C4C7-5703D24544C8}"/>
              </a:ext>
            </a:extLst>
          </p:cNvPr>
          <p:cNvSpPr/>
          <p:nvPr/>
        </p:nvSpPr>
        <p:spPr>
          <a:xfrm>
            <a:off x="9425436" y="2017518"/>
            <a:ext cx="1774922" cy="762544"/>
          </a:xfrm>
          <a:prstGeom prst="round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Find an adult</a:t>
            </a:r>
          </a:p>
        </p:txBody>
      </p:sp>
      <p:sp>
        <p:nvSpPr>
          <p:cNvPr id="23" name="Rectangle: Rounded Corners 27">
            <a:extLst>
              <a:ext uri="{FF2B5EF4-FFF2-40B4-BE49-F238E27FC236}">
                <a16:creationId xmlns:a16="http://schemas.microsoft.com/office/drawing/2014/main" id="{E498A4FD-4597-3F33-889A-328C8B36B927}"/>
              </a:ext>
            </a:extLst>
          </p:cNvPr>
          <p:cNvSpPr/>
          <p:nvPr/>
        </p:nvSpPr>
        <p:spPr>
          <a:xfrm>
            <a:off x="7056261" y="2017518"/>
            <a:ext cx="1768429" cy="762544"/>
          </a:xfrm>
          <a:prstGeom prst="round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Laugh</a:t>
            </a:r>
          </a:p>
        </p:txBody>
      </p:sp>
      <p:sp>
        <p:nvSpPr>
          <p:cNvPr id="24" name="Rectangle: Rounded Corners 27">
            <a:extLst>
              <a:ext uri="{FF2B5EF4-FFF2-40B4-BE49-F238E27FC236}">
                <a16:creationId xmlns:a16="http://schemas.microsoft.com/office/drawing/2014/main" id="{D988A9A3-C6A3-A474-C6FD-951E81E6809D}"/>
              </a:ext>
            </a:extLst>
          </p:cNvPr>
          <p:cNvSpPr/>
          <p:nvPr/>
        </p:nvSpPr>
        <p:spPr>
          <a:xfrm>
            <a:off x="9412327" y="921212"/>
            <a:ext cx="1786187" cy="762544"/>
          </a:xfrm>
          <a:prstGeom prst="round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Compliment them </a:t>
            </a:r>
          </a:p>
        </p:txBody>
      </p:sp>
      <p:sp>
        <p:nvSpPr>
          <p:cNvPr id="25" name="Rectangle: Rounded Corners 27">
            <a:extLst>
              <a:ext uri="{FF2B5EF4-FFF2-40B4-BE49-F238E27FC236}">
                <a16:creationId xmlns:a16="http://schemas.microsoft.com/office/drawing/2014/main" id="{A5B611AE-3A64-0BAE-A536-3CBFEEA53077}"/>
              </a:ext>
            </a:extLst>
          </p:cNvPr>
          <p:cNvSpPr/>
          <p:nvPr/>
        </p:nvSpPr>
        <p:spPr>
          <a:xfrm>
            <a:off x="7061808" y="3113823"/>
            <a:ext cx="1768428" cy="762544"/>
          </a:xfrm>
          <a:prstGeom prst="round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Sit with them</a:t>
            </a:r>
          </a:p>
        </p:txBody>
      </p:sp>
      <p:sp>
        <p:nvSpPr>
          <p:cNvPr id="26" name="Rectangle: Rounded Corners 33">
            <a:extLst>
              <a:ext uri="{FF2B5EF4-FFF2-40B4-BE49-F238E27FC236}">
                <a16:creationId xmlns:a16="http://schemas.microsoft.com/office/drawing/2014/main" id="{2A45DD8C-72A7-0903-474B-37B4A267DB9E}"/>
              </a:ext>
            </a:extLst>
          </p:cNvPr>
          <p:cNvSpPr/>
          <p:nvPr/>
        </p:nvSpPr>
        <p:spPr>
          <a:xfrm>
            <a:off x="7536160" y="263084"/>
            <a:ext cx="3256619" cy="491247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sz="2400" b="1" dirty="0">
                <a:solidFill>
                  <a:schemeClr val="accent5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What could you do?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AA2DA2-8BA0-BF9B-C26A-3866BCEEF4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2" t="23750" r="8629" b="16401"/>
          <a:stretch/>
        </p:blipFill>
        <p:spPr>
          <a:xfrm>
            <a:off x="3772787" y="509255"/>
            <a:ext cx="2222702" cy="15082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4951CC-DA78-EA12-4F7C-8DA519DA7F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2" b="12752"/>
          <a:stretch/>
        </p:blipFill>
        <p:spPr>
          <a:xfrm>
            <a:off x="3772787" y="2555556"/>
            <a:ext cx="2227562" cy="15322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F5B0C0-8A9D-11FE-EE88-1E6F2037740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1" t="14300" r="16400" b="16401"/>
          <a:stretch/>
        </p:blipFill>
        <p:spPr>
          <a:xfrm>
            <a:off x="3968493" y="4485681"/>
            <a:ext cx="1787162" cy="170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445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8" grpId="0" animBg="1"/>
      <p:bldP spid="9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5FFF445B-9291-A840-9D39-68CA0D27C950}"/>
              </a:ext>
            </a:extLst>
          </p:cNvPr>
          <p:cNvGrpSpPr/>
          <p:nvPr/>
        </p:nvGrpSpPr>
        <p:grpSpPr>
          <a:xfrm>
            <a:off x="-1847566" y="5564825"/>
            <a:ext cx="14389801" cy="2407039"/>
            <a:chOff x="-1847566" y="5564825"/>
            <a:chExt cx="14389801" cy="2407039"/>
          </a:xfrm>
        </p:grpSpPr>
        <p:sp>
          <p:nvSpPr>
            <p:cNvPr id="13" name="Right Arrow 12">
              <a:extLst>
                <a:ext uri="{FF2B5EF4-FFF2-40B4-BE49-F238E27FC236}">
                  <a16:creationId xmlns:a16="http://schemas.microsoft.com/office/drawing/2014/main" id="{260F7D8E-8E91-0D42-83BE-8DB38D38487C}"/>
                </a:ext>
              </a:extLst>
            </p:cNvPr>
            <p:cNvSpPr/>
            <p:nvPr/>
          </p:nvSpPr>
          <p:spPr>
            <a:xfrm rot="152137">
              <a:off x="-1847566" y="5564825"/>
              <a:ext cx="14389801" cy="2407039"/>
            </a:xfrm>
            <a:prstGeom prst="rightArrow">
              <a:avLst>
                <a:gd name="adj1" fmla="val 73698"/>
                <a:gd name="adj2" fmla="val 50000"/>
              </a:avLst>
            </a:pr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5F5C9C7-2A4D-6340-A63A-73B6C3C81068}"/>
                </a:ext>
              </a:extLst>
            </p:cNvPr>
            <p:cNvSpPr txBox="1"/>
            <p:nvPr/>
          </p:nvSpPr>
          <p:spPr>
            <a:xfrm>
              <a:off x="11258548" y="6243638"/>
              <a:ext cx="4143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C5E563B-3999-AA48-BBF3-FC42B9048512}"/>
                </a:ext>
              </a:extLst>
            </p:cNvPr>
            <p:cNvSpPr txBox="1"/>
            <p:nvPr/>
          </p:nvSpPr>
          <p:spPr>
            <a:xfrm>
              <a:off x="3307511" y="6243638"/>
              <a:ext cx="57292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Anti-Bullying Week </a:t>
              </a:r>
              <a:r>
                <a:rPr lang="en-GB" sz="1600" b="1" dirty="0"/>
                <a:t>2023 – Make a Noise About Bullying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9706F90-3913-4EB4-BC31-388AE7362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40" y="-1700540"/>
            <a:ext cx="211198" cy="85585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40689B-21BE-427B-9BCF-5FA3D60B8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52" y="0"/>
            <a:ext cx="211198" cy="85585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CB7CE63-A4FC-4CA0-A409-C3F9DEE30E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1687516" y="-1700540"/>
            <a:ext cx="211198" cy="85585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76ACD4B-E777-45E4-8269-82842D4F0D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1920328" y="0"/>
            <a:ext cx="211198" cy="855854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EEAC7C35-DF27-7355-4076-58D256FCD08C}"/>
              </a:ext>
            </a:extLst>
          </p:cNvPr>
          <p:cNvSpPr txBox="1"/>
          <p:nvPr/>
        </p:nvSpPr>
        <p:spPr>
          <a:xfrm>
            <a:off x="1363118" y="980728"/>
            <a:ext cx="933457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9600" b="1" dirty="0">
                <a:solidFill>
                  <a:srgbClr val="46C8E6"/>
                </a:solidFill>
                <a:latin typeface="Anton" pitchFamily="2" charset="0"/>
              </a:rPr>
              <a:t>Change starts with individual </a:t>
            </a:r>
          </a:p>
          <a:p>
            <a:pPr algn="ctr"/>
            <a:r>
              <a:rPr lang="en-GB" sz="9600" b="1" dirty="0">
                <a:solidFill>
                  <a:srgbClr val="46C8E6"/>
                </a:solidFill>
                <a:latin typeface="Anton" pitchFamily="2" charset="0"/>
              </a:rPr>
              <a:t>acts of kindness</a:t>
            </a:r>
          </a:p>
        </p:txBody>
      </p:sp>
    </p:spTree>
    <p:extLst>
      <p:ext uri="{BB962C8B-B14F-4D97-AF65-F5344CB8AC3E}">
        <p14:creationId xmlns:p14="http://schemas.microsoft.com/office/powerpoint/2010/main" val="40616483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oster of a person talking to another person&#10;&#10;Description automatically generated">
            <a:extLst>
              <a:ext uri="{FF2B5EF4-FFF2-40B4-BE49-F238E27FC236}">
                <a16:creationId xmlns:a16="http://schemas.microsoft.com/office/drawing/2014/main" id="{E0BC86DF-4586-7291-1232-06AFFD555A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7931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15110" y="913116"/>
            <a:ext cx="8561780" cy="1316374"/>
          </a:xfrm>
          <a:custGeom>
            <a:avLst/>
            <a:gdLst/>
            <a:ahLst/>
            <a:cxnLst/>
            <a:rect l="l" t="t" r="r" b="b"/>
            <a:pathLst>
              <a:path w="12842670" h="1974561">
                <a:moveTo>
                  <a:pt x="0" y="0"/>
                </a:moveTo>
                <a:lnTo>
                  <a:pt x="12842670" y="0"/>
                </a:lnTo>
                <a:lnTo>
                  <a:pt x="12842670" y="1974560"/>
                </a:lnTo>
                <a:lnTo>
                  <a:pt x="0" y="19745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4882986" y="5572329"/>
            <a:ext cx="2426029" cy="690407"/>
          </a:xfrm>
          <a:custGeom>
            <a:avLst/>
            <a:gdLst/>
            <a:ahLst/>
            <a:cxnLst/>
            <a:rect l="l" t="t" r="r" b="b"/>
            <a:pathLst>
              <a:path w="3639043" h="1035611">
                <a:moveTo>
                  <a:pt x="0" y="0"/>
                </a:moveTo>
                <a:lnTo>
                  <a:pt x="3639042" y="0"/>
                </a:lnTo>
                <a:lnTo>
                  <a:pt x="3639042" y="1035611"/>
                </a:lnTo>
                <a:lnTo>
                  <a:pt x="0" y="10356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2015227" y="3851312"/>
            <a:ext cx="580291" cy="580291"/>
          </a:xfrm>
          <a:custGeom>
            <a:avLst/>
            <a:gdLst/>
            <a:ahLst/>
            <a:cxnLst/>
            <a:rect l="l" t="t" r="r" b="b"/>
            <a:pathLst>
              <a:path w="870436" h="870436">
                <a:moveTo>
                  <a:pt x="0" y="0"/>
                </a:moveTo>
                <a:lnTo>
                  <a:pt x="870436" y="0"/>
                </a:lnTo>
                <a:lnTo>
                  <a:pt x="870436" y="870436"/>
                </a:lnTo>
                <a:lnTo>
                  <a:pt x="0" y="8704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5917963" y="3777404"/>
            <a:ext cx="592641" cy="685135"/>
          </a:xfrm>
          <a:custGeom>
            <a:avLst/>
            <a:gdLst/>
            <a:ahLst/>
            <a:cxnLst/>
            <a:rect l="l" t="t" r="r" b="b"/>
            <a:pathLst>
              <a:path w="888962" h="1027702">
                <a:moveTo>
                  <a:pt x="0" y="0"/>
                </a:moveTo>
                <a:lnTo>
                  <a:pt x="888961" y="0"/>
                </a:lnTo>
                <a:lnTo>
                  <a:pt x="888961" y="1027701"/>
                </a:lnTo>
                <a:lnTo>
                  <a:pt x="0" y="10277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9749011" y="3827518"/>
            <a:ext cx="627879" cy="627879"/>
          </a:xfrm>
          <a:custGeom>
            <a:avLst/>
            <a:gdLst/>
            <a:ahLst/>
            <a:cxnLst/>
            <a:rect l="l" t="t" r="r" b="b"/>
            <a:pathLst>
              <a:path w="941818" h="941818">
                <a:moveTo>
                  <a:pt x="0" y="0"/>
                </a:moveTo>
                <a:lnTo>
                  <a:pt x="941818" y="0"/>
                </a:lnTo>
                <a:lnTo>
                  <a:pt x="941818" y="941818"/>
                </a:lnTo>
                <a:lnTo>
                  <a:pt x="0" y="9418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1936853" y="2470266"/>
            <a:ext cx="8295661" cy="522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146"/>
              </a:lnSpc>
              <a:spcBef>
                <a:spcPct val="0"/>
              </a:spcBef>
            </a:pPr>
            <a:r>
              <a:rPr lang="en-US" sz="1533">
                <a:solidFill>
                  <a:srgbClr val="000000"/>
                </a:solidFill>
                <a:latin typeface="Anton"/>
              </a:rPr>
              <a:t>Our aim is to offer creative youth and community engagement projects that seek to inform, inspire, and empower children and young people in spaces where they live, learn, and play.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91928" y="3169496"/>
            <a:ext cx="7971023" cy="253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146"/>
              </a:lnSpc>
            </a:pPr>
            <a:r>
              <a:rPr lang="en-US" sz="1533">
                <a:solidFill>
                  <a:srgbClr val="000000"/>
                </a:solidFill>
                <a:latin typeface="Anton"/>
              </a:rPr>
              <a:t>For more information contact John Khan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676037" y="4651400"/>
            <a:ext cx="1258671" cy="253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146"/>
              </a:lnSpc>
              <a:spcBef>
                <a:spcPct val="0"/>
              </a:spcBef>
            </a:pPr>
            <a:r>
              <a:rPr lang="en-US" sz="1533">
                <a:solidFill>
                  <a:srgbClr val="000000"/>
                </a:solidFill>
                <a:latin typeface="Anton"/>
              </a:rPr>
              <a:t>07846137 597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099726" y="4651400"/>
            <a:ext cx="2209289" cy="253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146"/>
              </a:lnSpc>
              <a:spcBef>
                <a:spcPct val="0"/>
              </a:spcBef>
            </a:pPr>
            <a:r>
              <a:rPr lang="en-US" sz="1533">
                <a:solidFill>
                  <a:srgbClr val="000000"/>
                </a:solidFill>
                <a:latin typeface="Anton"/>
              </a:rPr>
              <a:t>john.khan@priority154.com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049067" y="4696697"/>
            <a:ext cx="2209289" cy="253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146"/>
              </a:lnSpc>
              <a:spcBef>
                <a:spcPct val="0"/>
              </a:spcBef>
            </a:pPr>
            <a:r>
              <a:rPr lang="en-US" sz="1533">
                <a:solidFill>
                  <a:srgbClr val="000000"/>
                </a:solidFill>
                <a:latin typeface="Anton"/>
              </a:rPr>
              <a:t>www.priority154.com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4499"/>
          <a:stretch>
            <a:fillRect/>
          </a:stretch>
        </p:blipFill>
        <p:spPr>
          <a:xfrm rot="-5400000">
            <a:off x="2067811" y="-696212"/>
            <a:ext cx="1887992" cy="465201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643960" y="685799"/>
            <a:ext cx="4652015" cy="761658"/>
            <a:chOff x="0" y="0"/>
            <a:chExt cx="9304029" cy="1523317"/>
          </a:xfrm>
          <a:solidFill>
            <a:srgbClr val="46C8E6"/>
          </a:solidFill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9304029" cy="1523317"/>
              <a:chOff x="0" y="0"/>
              <a:chExt cx="33214774" cy="5438140"/>
            </a:xfrm>
            <a:grpFill/>
          </p:grpSpPr>
          <p:sp>
            <p:nvSpPr>
              <p:cNvPr id="5" name="Freeform 5"/>
              <p:cNvSpPr/>
              <p:nvPr/>
            </p:nvSpPr>
            <p:spPr>
              <a:xfrm>
                <a:off x="27940" y="0"/>
                <a:ext cx="33158893" cy="5733922"/>
              </a:xfrm>
              <a:custGeom>
                <a:avLst/>
                <a:gdLst/>
                <a:ahLst/>
                <a:cxnLst/>
                <a:rect l="l" t="t" r="r" b="b"/>
                <a:pathLst>
                  <a:path w="33158893" h="5733922">
                    <a:moveTo>
                      <a:pt x="33158893" y="2867030"/>
                    </a:moveTo>
                    <a:cubicBezTo>
                      <a:pt x="33133493" y="2892473"/>
                      <a:pt x="32755036" y="3286171"/>
                      <a:pt x="32755036" y="3699956"/>
                    </a:cubicBezTo>
                    <a:lnTo>
                      <a:pt x="32753764" y="3699956"/>
                    </a:lnTo>
                    <a:lnTo>
                      <a:pt x="32753764" y="4883727"/>
                    </a:lnTo>
                    <a:cubicBezTo>
                      <a:pt x="32753764" y="5333667"/>
                      <a:pt x="32422293" y="5700583"/>
                      <a:pt x="32003193" y="5731382"/>
                    </a:cubicBezTo>
                    <a:cubicBezTo>
                      <a:pt x="31994304" y="5732652"/>
                      <a:pt x="31985414" y="5732652"/>
                      <a:pt x="31976525" y="5732652"/>
                    </a:cubicBezTo>
                    <a:cubicBezTo>
                      <a:pt x="31966364" y="5733922"/>
                      <a:pt x="31957475" y="5733922"/>
                      <a:pt x="31947314" y="5733922"/>
                    </a:cubicBezTo>
                    <a:lnTo>
                      <a:pt x="1210310" y="5733922"/>
                    </a:lnTo>
                    <a:cubicBezTo>
                      <a:pt x="1200150" y="5733922"/>
                      <a:pt x="1191260" y="5732652"/>
                      <a:pt x="1181100" y="5732652"/>
                    </a:cubicBezTo>
                    <a:cubicBezTo>
                      <a:pt x="1172210" y="5732652"/>
                      <a:pt x="1163320" y="5731382"/>
                      <a:pt x="1154430" y="5731382"/>
                    </a:cubicBezTo>
                    <a:cubicBezTo>
                      <a:pt x="735330" y="5701922"/>
                      <a:pt x="403860" y="5333667"/>
                      <a:pt x="403860" y="4883727"/>
                    </a:cubicBezTo>
                    <a:lnTo>
                      <a:pt x="403860" y="3699956"/>
                    </a:lnTo>
                    <a:cubicBezTo>
                      <a:pt x="403860" y="3286171"/>
                      <a:pt x="24130" y="2892473"/>
                      <a:pt x="0" y="2867030"/>
                    </a:cubicBezTo>
                    <a:cubicBezTo>
                      <a:pt x="24130" y="2841587"/>
                      <a:pt x="403860" y="2447890"/>
                      <a:pt x="403860" y="2034105"/>
                    </a:cubicBezTo>
                    <a:lnTo>
                      <a:pt x="405130" y="2034105"/>
                    </a:lnTo>
                    <a:lnTo>
                      <a:pt x="405130" y="850334"/>
                    </a:lnTo>
                    <a:cubicBezTo>
                      <a:pt x="405130" y="400393"/>
                      <a:pt x="736600" y="33478"/>
                      <a:pt x="1155700" y="2678"/>
                    </a:cubicBezTo>
                    <a:cubicBezTo>
                      <a:pt x="1164590" y="1339"/>
                      <a:pt x="1173480" y="1339"/>
                      <a:pt x="1182370" y="1339"/>
                    </a:cubicBezTo>
                    <a:cubicBezTo>
                      <a:pt x="1192530" y="0"/>
                      <a:pt x="1201420" y="0"/>
                      <a:pt x="1211580" y="0"/>
                    </a:cubicBezTo>
                    <a:lnTo>
                      <a:pt x="31948586" y="0"/>
                    </a:lnTo>
                    <a:cubicBezTo>
                      <a:pt x="31958743" y="0"/>
                      <a:pt x="31967636" y="1339"/>
                      <a:pt x="31977793" y="1339"/>
                    </a:cubicBezTo>
                    <a:cubicBezTo>
                      <a:pt x="31986686" y="1339"/>
                      <a:pt x="31995575" y="2678"/>
                      <a:pt x="32004464" y="2678"/>
                    </a:cubicBezTo>
                    <a:cubicBezTo>
                      <a:pt x="32423564" y="32139"/>
                      <a:pt x="32755036" y="400393"/>
                      <a:pt x="32755036" y="850334"/>
                    </a:cubicBezTo>
                    <a:lnTo>
                      <a:pt x="32755036" y="2034105"/>
                    </a:lnTo>
                    <a:cubicBezTo>
                      <a:pt x="32755036" y="2447889"/>
                      <a:pt x="33133493" y="2841587"/>
                      <a:pt x="33158893" y="286703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1649858" y="697274"/>
              <a:ext cx="6523463" cy="619274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nton" pitchFamily="2" charset="0"/>
                </a:rPr>
                <a:t>Respectful listening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640047" y="5648000"/>
            <a:ext cx="4652015" cy="761658"/>
            <a:chOff x="0" y="0"/>
            <a:chExt cx="9304029" cy="1523317"/>
          </a:xfrm>
          <a:solidFill>
            <a:srgbClr val="46C8E6"/>
          </a:solidFill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9304029" cy="1523317"/>
              <a:chOff x="0" y="0"/>
              <a:chExt cx="33214774" cy="5438140"/>
            </a:xfrm>
            <a:grpFill/>
          </p:grpSpPr>
          <p:sp>
            <p:nvSpPr>
              <p:cNvPr id="12" name="Freeform 12"/>
              <p:cNvSpPr/>
              <p:nvPr/>
            </p:nvSpPr>
            <p:spPr>
              <a:xfrm>
                <a:off x="27940" y="0"/>
                <a:ext cx="33158893" cy="5438140"/>
              </a:xfrm>
              <a:custGeom>
                <a:avLst/>
                <a:gdLst/>
                <a:ahLst/>
                <a:cxnLst/>
                <a:rect l="l" t="t" r="r" b="b"/>
                <a:pathLst>
                  <a:path w="33158893" h="5438140">
                    <a:moveTo>
                      <a:pt x="33158893" y="2719070"/>
                    </a:moveTo>
                    <a:cubicBezTo>
                      <a:pt x="33133493" y="2743200"/>
                      <a:pt x="32755036" y="3116580"/>
                      <a:pt x="32755036" y="3509010"/>
                    </a:cubicBezTo>
                    <a:lnTo>
                      <a:pt x="32753764" y="3509010"/>
                    </a:lnTo>
                    <a:lnTo>
                      <a:pt x="32753764" y="4631690"/>
                    </a:lnTo>
                    <a:cubicBezTo>
                      <a:pt x="32753764" y="5058410"/>
                      <a:pt x="32422293" y="5406390"/>
                      <a:pt x="32003193" y="5435600"/>
                    </a:cubicBezTo>
                    <a:cubicBezTo>
                      <a:pt x="31994304" y="5436870"/>
                      <a:pt x="31985414" y="5436870"/>
                      <a:pt x="31976525" y="5436870"/>
                    </a:cubicBezTo>
                    <a:cubicBezTo>
                      <a:pt x="31966364" y="5438140"/>
                      <a:pt x="31957475" y="5438140"/>
                      <a:pt x="31947314" y="5438140"/>
                    </a:cubicBezTo>
                    <a:lnTo>
                      <a:pt x="1210310" y="5438140"/>
                    </a:lnTo>
                    <a:cubicBezTo>
                      <a:pt x="1200150" y="5438140"/>
                      <a:pt x="1191260" y="5436870"/>
                      <a:pt x="1181100" y="5436870"/>
                    </a:cubicBezTo>
                    <a:cubicBezTo>
                      <a:pt x="1172210" y="5436870"/>
                      <a:pt x="1163320" y="5435600"/>
                      <a:pt x="1154430" y="5435600"/>
                    </a:cubicBezTo>
                    <a:cubicBezTo>
                      <a:pt x="735330" y="5407660"/>
                      <a:pt x="403860" y="5058410"/>
                      <a:pt x="403860" y="4631690"/>
                    </a:cubicBezTo>
                    <a:lnTo>
                      <a:pt x="403860" y="3509010"/>
                    </a:lnTo>
                    <a:cubicBezTo>
                      <a:pt x="403860" y="3116580"/>
                      <a:pt x="24130" y="2743200"/>
                      <a:pt x="0" y="2719070"/>
                    </a:cubicBezTo>
                    <a:cubicBezTo>
                      <a:pt x="24130" y="2694940"/>
                      <a:pt x="403860" y="2321560"/>
                      <a:pt x="403860" y="1929130"/>
                    </a:cubicBezTo>
                    <a:lnTo>
                      <a:pt x="405130" y="1929130"/>
                    </a:lnTo>
                    <a:lnTo>
                      <a:pt x="405130" y="806450"/>
                    </a:lnTo>
                    <a:cubicBezTo>
                      <a:pt x="405130" y="379730"/>
                      <a:pt x="736600" y="31750"/>
                      <a:pt x="1155700" y="2540"/>
                    </a:cubicBezTo>
                    <a:cubicBezTo>
                      <a:pt x="1164590" y="1270"/>
                      <a:pt x="1173480" y="1270"/>
                      <a:pt x="1182370" y="1270"/>
                    </a:cubicBezTo>
                    <a:cubicBezTo>
                      <a:pt x="1192530" y="0"/>
                      <a:pt x="1201420" y="0"/>
                      <a:pt x="1211580" y="0"/>
                    </a:cubicBezTo>
                    <a:lnTo>
                      <a:pt x="31948586" y="0"/>
                    </a:lnTo>
                    <a:cubicBezTo>
                      <a:pt x="31958743" y="0"/>
                      <a:pt x="31967636" y="1270"/>
                      <a:pt x="31977793" y="1270"/>
                    </a:cubicBezTo>
                    <a:cubicBezTo>
                      <a:pt x="31986686" y="1270"/>
                      <a:pt x="31995575" y="2540"/>
                      <a:pt x="32004464" y="2540"/>
                    </a:cubicBezTo>
                    <a:cubicBezTo>
                      <a:pt x="32423564" y="30480"/>
                      <a:pt x="32755036" y="379730"/>
                      <a:pt x="32755036" y="806450"/>
                    </a:cubicBezTo>
                    <a:lnTo>
                      <a:pt x="32755036" y="1929130"/>
                    </a:lnTo>
                    <a:cubicBezTo>
                      <a:pt x="32755036" y="2321560"/>
                      <a:pt x="33133493" y="2694940"/>
                      <a:pt x="33158893" y="271907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2469570" y="739482"/>
              <a:ext cx="4987131" cy="592342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080"/>
                </a:lnSpc>
                <a:defRPr/>
              </a:pPr>
              <a:r>
                <a:rPr lang="en-US" sz="2800" b="1" dirty="0">
                  <a:latin typeface="Anton" pitchFamily="2" charset="0"/>
                </a:rPr>
                <a:t>Know my triggers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640047" y="3146188"/>
            <a:ext cx="4652015" cy="761658"/>
            <a:chOff x="0" y="0"/>
            <a:chExt cx="9304029" cy="1523317"/>
          </a:xfrm>
          <a:solidFill>
            <a:srgbClr val="46C8E6"/>
          </a:solidFill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9304029" cy="1523317"/>
              <a:chOff x="0" y="0"/>
              <a:chExt cx="33214774" cy="5438140"/>
            </a:xfrm>
            <a:grpFill/>
          </p:grpSpPr>
          <p:sp>
            <p:nvSpPr>
              <p:cNvPr id="19" name="Freeform 19"/>
              <p:cNvSpPr/>
              <p:nvPr/>
            </p:nvSpPr>
            <p:spPr>
              <a:xfrm>
                <a:off x="27940" y="0"/>
                <a:ext cx="33158893" cy="5438140"/>
              </a:xfrm>
              <a:custGeom>
                <a:avLst/>
                <a:gdLst/>
                <a:ahLst/>
                <a:cxnLst/>
                <a:rect l="l" t="t" r="r" b="b"/>
                <a:pathLst>
                  <a:path w="33158893" h="5438140">
                    <a:moveTo>
                      <a:pt x="33158893" y="2719070"/>
                    </a:moveTo>
                    <a:cubicBezTo>
                      <a:pt x="33133493" y="2743200"/>
                      <a:pt x="32755036" y="3116580"/>
                      <a:pt x="32755036" y="3509010"/>
                    </a:cubicBezTo>
                    <a:lnTo>
                      <a:pt x="32753764" y="3509010"/>
                    </a:lnTo>
                    <a:lnTo>
                      <a:pt x="32753764" y="4631690"/>
                    </a:lnTo>
                    <a:cubicBezTo>
                      <a:pt x="32753764" y="5058410"/>
                      <a:pt x="32422293" y="5406390"/>
                      <a:pt x="32003193" y="5435600"/>
                    </a:cubicBezTo>
                    <a:cubicBezTo>
                      <a:pt x="31994304" y="5436870"/>
                      <a:pt x="31985414" y="5436870"/>
                      <a:pt x="31976525" y="5436870"/>
                    </a:cubicBezTo>
                    <a:cubicBezTo>
                      <a:pt x="31966364" y="5438140"/>
                      <a:pt x="31957475" y="5438140"/>
                      <a:pt x="31947314" y="5438140"/>
                    </a:cubicBezTo>
                    <a:lnTo>
                      <a:pt x="1210310" y="5438140"/>
                    </a:lnTo>
                    <a:cubicBezTo>
                      <a:pt x="1200150" y="5438140"/>
                      <a:pt x="1191260" y="5436870"/>
                      <a:pt x="1181100" y="5436870"/>
                    </a:cubicBezTo>
                    <a:cubicBezTo>
                      <a:pt x="1172210" y="5436870"/>
                      <a:pt x="1163320" y="5435600"/>
                      <a:pt x="1154430" y="5435600"/>
                    </a:cubicBezTo>
                    <a:cubicBezTo>
                      <a:pt x="735330" y="5407660"/>
                      <a:pt x="403860" y="5058410"/>
                      <a:pt x="403860" y="4631690"/>
                    </a:cubicBezTo>
                    <a:lnTo>
                      <a:pt x="403860" y="3509010"/>
                    </a:lnTo>
                    <a:cubicBezTo>
                      <a:pt x="403860" y="3116580"/>
                      <a:pt x="24130" y="2743200"/>
                      <a:pt x="0" y="2719070"/>
                    </a:cubicBezTo>
                    <a:cubicBezTo>
                      <a:pt x="24130" y="2694940"/>
                      <a:pt x="403860" y="2321560"/>
                      <a:pt x="403860" y="1929130"/>
                    </a:cubicBezTo>
                    <a:lnTo>
                      <a:pt x="405130" y="1929130"/>
                    </a:lnTo>
                    <a:lnTo>
                      <a:pt x="405130" y="806450"/>
                    </a:lnTo>
                    <a:cubicBezTo>
                      <a:pt x="405130" y="379730"/>
                      <a:pt x="736600" y="31750"/>
                      <a:pt x="1155700" y="2540"/>
                    </a:cubicBezTo>
                    <a:cubicBezTo>
                      <a:pt x="1164590" y="1270"/>
                      <a:pt x="1173480" y="1270"/>
                      <a:pt x="1182370" y="1270"/>
                    </a:cubicBezTo>
                    <a:cubicBezTo>
                      <a:pt x="1192530" y="0"/>
                      <a:pt x="1201420" y="0"/>
                      <a:pt x="1211580" y="0"/>
                    </a:cubicBezTo>
                    <a:lnTo>
                      <a:pt x="31948586" y="0"/>
                    </a:lnTo>
                    <a:cubicBezTo>
                      <a:pt x="31958743" y="0"/>
                      <a:pt x="31967636" y="1270"/>
                      <a:pt x="31977793" y="1270"/>
                    </a:cubicBezTo>
                    <a:cubicBezTo>
                      <a:pt x="31986686" y="1270"/>
                      <a:pt x="31995575" y="2540"/>
                      <a:pt x="32004464" y="2540"/>
                    </a:cubicBezTo>
                    <a:cubicBezTo>
                      <a:pt x="32423564" y="30480"/>
                      <a:pt x="32755036" y="379730"/>
                      <a:pt x="32755036" y="806450"/>
                    </a:cubicBezTo>
                    <a:lnTo>
                      <a:pt x="32755036" y="1929130"/>
                    </a:lnTo>
                    <a:cubicBezTo>
                      <a:pt x="32755036" y="2321560"/>
                      <a:pt x="33133493" y="2694940"/>
                      <a:pt x="33158893" y="271907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1002698" y="651664"/>
              <a:ext cx="7920877" cy="592342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latin typeface="Anton" pitchFamily="2" charset="0"/>
                </a:rPr>
                <a:t>Ask if you don’t understand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6643960" y="4367570"/>
            <a:ext cx="4644188" cy="842265"/>
            <a:chOff x="7826" y="-167676"/>
            <a:chExt cx="9288375" cy="1684530"/>
          </a:xfrm>
          <a:solidFill>
            <a:srgbClr val="46C8E6"/>
          </a:solidFill>
        </p:grpSpPr>
        <p:grpSp>
          <p:nvGrpSpPr>
            <p:cNvPr id="25" name="Group 25"/>
            <p:cNvGrpSpPr/>
            <p:nvPr/>
          </p:nvGrpSpPr>
          <p:grpSpPr>
            <a:xfrm>
              <a:off x="7826" y="-167676"/>
              <a:ext cx="9288375" cy="1684530"/>
              <a:chOff x="27938" y="-569229"/>
              <a:chExt cx="33158890" cy="5718667"/>
            </a:xfrm>
            <a:grpFill/>
          </p:grpSpPr>
          <p:sp>
            <p:nvSpPr>
              <p:cNvPr id="26" name="Freeform 26"/>
              <p:cNvSpPr/>
              <p:nvPr/>
            </p:nvSpPr>
            <p:spPr>
              <a:xfrm>
                <a:off x="27938" y="-569229"/>
                <a:ext cx="33158890" cy="5718667"/>
              </a:xfrm>
              <a:custGeom>
                <a:avLst/>
                <a:gdLst/>
                <a:ahLst/>
                <a:cxnLst/>
                <a:rect l="l" t="t" r="r" b="b"/>
                <a:pathLst>
                  <a:path w="33158893" h="5718665">
                    <a:moveTo>
                      <a:pt x="33158893" y="2859398"/>
                    </a:moveTo>
                    <a:cubicBezTo>
                      <a:pt x="33133493" y="2884773"/>
                      <a:pt x="32755036" y="3277423"/>
                      <a:pt x="32755036" y="3690105"/>
                    </a:cubicBezTo>
                    <a:lnTo>
                      <a:pt x="32753764" y="3690105"/>
                    </a:lnTo>
                    <a:lnTo>
                      <a:pt x="32753764" y="4870726"/>
                    </a:lnTo>
                    <a:cubicBezTo>
                      <a:pt x="32753764" y="5319468"/>
                      <a:pt x="32422293" y="5685407"/>
                      <a:pt x="32003193" y="5716124"/>
                    </a:cubicBezTo>
                    <a:cubicBezTo>
                      <a:pt x="31994304" y="5717394"/>
                      <a:pt x="31985414" y="5717394"/>
                      <a:pt x="31976525" y="5717394"/>
                    </a:cubicBezTo>
                    <a:cubicBezTo>
                      <a:pt x="31966364" y="5718665"/>
                      <a:pt x="31957475" y="5718665"/>
                      <a:pt x="31947314" y="5718665"/>
                    </a:cubicBezTo>
                    <a:lnTo>
                      <a:pt x="1210310" y="5718665"/>
                    </a:lnTo>
                    <a:cubicBezTo>
                      <a:pt x="1200150" y="5718665"/>
                      <a:pt x="1191260" y="5717394"/>
                      <a:pt x="1181100" y="5717394"/>
                    </a:cubicBezTo>
                    <a:cubicBezTo>
                      <a:pt x="1172210" y="5717394"/>
                      <a:pt x="1163320" y="5716124"/>
                      <a:pt x="1154430" y="5716124"/>
                    </a:cubicBezTo>
                    <a:cubicBezTo>
                      <a:pt x="735330" y="5686742"/>
                      <a:pt x="403860" y="5319468"/>
                      <a:pt x="403860" y="4870726"/>
                    </a:cubicBezTo>
                    <a:lnTo>
                      <a:pt x="403860" y="3690105"/>
                    </a:lnTo>
                    <a:cubicBezTo>
                      <a:pt x="403860" y="3277423"/>
                      <a:pt x="24130" y="2884773"/>
                      <a:pt x="0" y="2859398"/>
                    </a:cubicBezTo>
                    <a:cubicBezTo>
                      <a:pt x="24130" y="2834022"/>
                      <a:pt x="403860" y="2441373"/>
                      <a:pt x="403860" y="2028690"/>
                    </a:cubicBezTo>
                    <a:lnTo>
                      <a:pt x="405130" y="2028690"/>
                    </a:lnTo>
                    <a:lnTo>
                      <a:pt x="405130" y="848070"/>
                    </a:lnTo>
                    <a:cubicBezTo>
                      <a:pt x="405130" y="399327"/>
                      <a:pt x="736600" y="33389"/>
                      <a:pt x="1155700" y="2671"/>
                    </a:cubicBezTo>
                    <a:cubicBezTo>
                      <a:pt x="1164590" y="1336"/>
                      <a:pt x="1173480" y="1336"/>
                      <a:pt x="1182370" y="1336"/>
                    </a:cubicBezTo>
                    <a:cubicBezTo>
                      <a:pt x="1192530" y="0"/>
                      <a:pt x="1201420" y="0"/>
                      <a:pt x="1211580" y="0"/>
                    </a:cubicBezTo>
                    <a:lnTo>
                      <a:pt x="31948586" y="0"/>
                    </a:lnTo>
                    <a:cubicBezTo>
                      <a:pt x="31958743" y="0"/>
                      <a:pt x="31967636" y="1336"/>
                      <a:pt x="31977793" y="1336"/>
                    </a:cubicBezTo>
                    <a:cubicBezTo>
                      <a:pt x="31986686" y="1336"/>
                      <a:pt x="31995575" y="2671"/>
                      <a:pt x="32004464" y="2671"/>
                    </a:cubicBezTo>
                    <a:cubicBezTo>
                      <a:pt x="32423564" y="32053"/>
                      <a:pt x="32755036" y="399327"/>
                      <a:pt x="32755036" y="848070"/>
                    </a:cubicBezTo>
                    <a:lnTo>
                      <a:pt x="32755036" y="2028690"/>
                    </a:lnTo>
                    <a:cubicBezTo>
                      <a:pt x="32755036" y="2441373"/>
                      <a:pt x="33133493" y="2834022"/>
                      <a:pt x="33158893" y="2859398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1005526" y="531194"/>
              <a:ext cx="7555451" cy="592342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080"/>
                </a:lnSpc>
                <a:defRPr/>
              </a:pPr>
              <a:r>
                <a:rPr lang="en-US" sz="2800" b="1" dirty="0">
                  <a:latin typeface="Anton" pitchFamily="2" charset="0"/>
                </a:rPr>
                <a:t>No question is too stupid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6643960" y="1889492"/>
            <a:ext cx="4748395" cy="761658"/>
            <a:chOff x="7824" y="-62976"/>
            <a:chExt cx="9288376" cy="1523316"/>
          </a:xfrm>
          <a:solidFill>
            <a:srgbClr val="46C8E6"/>
          </a:solidFill>
        </p:grpSpPr>
        <p:grpSp>
          <p:nvGrpSpPr>
            <p:cNvPr id="32" name="Group 32"/>
            <p:cNvGrpSpPr/>
            <p:nvPr/>
          </p:nvGrpSpPr>
          <p:grpSpPr>
            <a:xfrm>
              <a:off x="7824" y="-62976"/>
              <a:ext cx="9288376" cy="1523316"/>
              <a:chOff x="27934" y="-224820"/>
              <a:chExt cx="33158893" cy="5438139"/>
            </a:xfrm>
            <a:grpFill/>
          </p:grpSpPr>
          <p:sp>
            <p:nvSpPr>
              <p:cNvPr id="33" name="Freeform 33"/>
              <p:cNvSpPr/>
              <p:nvPr/>
            </p:nvSpPr>
            <p:spPr>
              <a:xfrm>
                <a:off x="27934" y="-224820"/>
                <a:ext cx="33158893" cy="5438139"/>
              </a:xfrm>
              <a:custGeom>
                <a:avLst/>
                <a:gdLst/>
                <a:ahLst/>
                <a:cxnLst/>
                <a:rect l="l" t="t" r="r" b="b"/>
                <a:pathLst>
                  <a:path w="33158893" h="5438140">
                    <a:moveTo>
                      <a:pt x="33158893" y="2719070"/>
                    </a:moveTo>
                    <a:cubicBezTo>
                      <a:pt x="33133493" y="2743200"/>
                      <a:pt x="32755036" y="3116580"/>
                      <a:pt x="32755036" y="3509010"/>
                    </a:cubicBezTo>
                    <a:lnTo>
                      <a:pt x="32753764" y="3509010"/>
                    </a:lnTo>
                    <a:lnTo>
                      <a:pt x="32753764" y="4631690"/>
                    </a:lnTo>
                    <a:cubicBezTo>
                      <a:pt x="32753764" y="5058410"/>
                      <a:pt x="32422293" y="5406390"/>
                      <a:pt x="32003193" y="5435600"/>
                    </a:cubicBezTo>
                    <a:cubicBezTo>
                      <a:pt x="31994304" y="5436870"/>
                      <a:pt x="31985414" y="5436870"/>
                      <a:pt x="31976525" y="5436870"/>
                    </a:cubicBezTo>
                    <a:cubicBezTo>
                      <a:pt x="31966364" y="5438140"/>
                      <a:pt x="31957475" y="5438140"/>
                      <a:pt x="31947314" y="5438140"/>
                    </a:cubicBezTo>
                    <a:lnTo>
                      <a:pt x="1210310" y="5438140"/>
                    </a:lnTo>
                    <a:cubicBezTo>
                      <a:pt x="1200150" y="5438140"/>
                      <a:pt x="1191260" y="5436870"/>
                      <a:pt x="1181100" y="5436870"/>
                    </a:cubicBezTo>
                    <a:cubicBezTo>
                      <a:pt x="1172210" y="5436870"/>
                      <a:pt x="1163320" y="5435600"/>
                      <a:pt x="1154430" y="5435600"/>
                    </a:cubicBezTo>
                    <a:cubicBezTo>
                      <a:pt x="735330" y="5407660"/>
                      <a:pt x="403860" y="5058410"/>
                      <a:pt x="403860" y="4631690"/>
                    </a:cubicBezTo>
                    <a:lnTo>
                      <a:pt x="403860" y="3509010"/>
                    </a:lnTo>
                    <a:cubicBezTo>
                      <a:pt x="403860" y="3116580"/>
                      <a:pt x="24130" y="2743200"/>
                      <a:pt x="0" y="2719070"/>
                    </a:cubicBezTo>
                    <a:cubicBezTo>
                      <a:pt x="24130" y="2694940"/>
                      <a:pt x="403860" y="2321560"/>
                      <a:pt x="403860" y="1929130"/>
                    </a:cubicBezTo>
                    <a:lnTo>
                      <a:pt x="405130" y="1929130"/>
                    </a:lnTo>
                    <a:lnTo>
                      <a:pt x="405130" y="806450"/>
                    </a:lnTo>
                    <a:cubicBezTo>
                      <a:pt x="405130" y="379730"/>
                      <a:pt x="736600" y="31750"/>
                      <a:pt x="1155700" y="2540"/>
                    </a:cubicBezTo>
                    <a:cubicBezTo>
                      <a:pt x="1164590" y="1270"/>
                      <a:pt x="1173480" y="1270"/>
                      <a:pt x="1182370" y="1270"/>
                    </a:cubicBezTo>
                    <a:cubicBezTo>
                      <a:pt x="1192530" y="0"/>
                      <a:pt x="1201420" y="0"/>
                      <a:pt x="1211580" y="0"/>
                    </a:cubicBezTo>
                    <a:lnTo>
                      <a:pt x="31948586" y="0"/>
                    </a:lnTo>
                    <a:cubicBezTo>
                      <a:pt x="31958743" y="0"/>
                      <a:pt x="31967636" y="1270"/>
                      <a:pt x="31977793" y="1270"/>
                    </a:cubicBezTo>
                    <a:cubicBezTo>
                      <a:pt x="31986686" y="1270"/>
                      <a:pt x="31995575" y="2540"/>
                      <a:pt x="32004464" y="2540"/>
                    </a:cubicBezTo>
                    <a:cubicBezTo>
                      <a:pt x="32423564" y="30480"/>
                      <a:pt x="32755036" y="379730"/>
                      <a:pt x="32755036" y="806450"/>
                    </a:cubicBezTo>
                    <a:lnTo>
                      <a:pt x="32755036" y="1929130"/>
                    </a:lnTo>
                    <a:cubicBezTo>
                      <a:pt x="32755036" y="2321560"/>
                      <a:pt x="33133493" y="2694940"/>
                      <a:pt x="33158893" y="271907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</p:grpSp>
        <p:sp>
          <p:nvSpPr>
            <p:cNvPr id="34" name="TextBox 34"/>
            <p:cNvSpPr txBox="1"/>
            <p:nvPr/>
          </p:nvSpPr>
          <p:spPr>
            <a:xfrm>
              <a:off x="2517627" y="637966"/>
              <a:ext cx="4735293" cy="619274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080"/>
                </a:lnSpc>
                <a:defRPr/>
              </a:pPr>
              <a:r>
                <a:rPr lang="en-US" sz="3200" b="1" dirty="0">
                  <a:latin typeface="Anton" pitchFamily="2" charset="0"/>
                </a:rPr>
                <a:t>Keep it private </a:t>
              </a:r>
            </a:p>
          </p:txBody>
        </p:sp>
        <p:grpSp>
          <p:nvGrpSpPr>
            <p:cNvPr id="35" name="Group 35"/>
            <p:cNvGrpSpPr/>
            <p:nvPr/>
          </p:nvGrpSpPr>
          <p:grpSpPr>
            <a:xfrm>
              <a:off x="606173" y="300568"/>
              <a:ext cx="918064" cy="922180"/>
              <a:chOff x="14170" y="0"/>
              <a:chExt cx="6321660" cy="6350000"/>
            </a:xfrm>
            <a:grpFill/>
          </p:grpSpPr>
          <p:sp>
            <p:nvSpPr>
              <p:cNvPr id="36" name="Freeform 36"/>
              <p:cNvSpPr/>
              <p:nvPr/>
            </p:nvSpPr>
            <p:spPr>
              <a:xfrm>
                <a:off x="14170" y="0"/>
                <a:ext cx="632166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</p:grpSp>
        <p:sp>
          <p:nvSpPr>
            <p:cNvPr id="37" name="TextBox 37"/>
            <p:cNvSpPr txBox="1"/>
            <p:nvPr/>
          </p:nvSpPr>
          <p:spPr>
            <a:xfrm>
              <a:off x="604116" y="534626"/>
              <a:ext cx="922180" cy="487312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9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nton" pitchFamily="2" charset="0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829FB6EF-BED5-1B8B-D579-0EEFC13523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40" y="-1700540"/>
            <a:ext cx="211198" cy="855854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EC09319-CE0F-7EC4-5F59-8AC84F5EA6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952" y="0"/>
            <a:ext cx="211198" cy="8558540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FD728D6D-E3A4-6D97-E70A-8E6ECE4191FD}"/>
              </a:ext>
            </a:extLst>
          </p:cNvPr>
          <p:cNvGrpSpPr/>
          <p:nvPr/>
        </p:nvGrpSpPr>
        <p:grpSpPr>
          <a:xfrm>
            <a:off x="-296108" y="802275"/>
            <a:ext cx="7716590" cy="6055725"/>
            <a:chOff x="-296108" y="802275"/>
            <a:chExt cx="7716590" cy="6055725"/>
          </a:xfrm>
        </p:grpSpPr>
        <p:sp>
          <p:nvSpPr>
            <p:cNvPr id="39" name="TextBox 39"/>
            <p:cNvSpPr txBox="1"/>
            <p:nvPr/>
          </p:nvSpPr>
          <p:spPr>
            <a:xfrm>
              <a:off x="-296108" y="802275"/>
              <a:ext cx="7716590" cy="18466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nton" pitchFamily="2" charset="0"/>
                  <a:cs typeface="Arial" panose="020B0604020202020204" pitchFamily="34" charset="0"/>
                </a:rPr>
                <a:t>GROUP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nton" pitchFamily="2" charset="0"/>
                  <a:cs typeface="Arial" panose="020B0604020202020204" pitchFamily="34" charset="0"/>
                </a:rPr>
                <a:t>AGREEMENT</a:t>
              </a: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43318BE9-66E0-82B7-B082-719372402B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05" t="-6617" r="-205" b="37904"/>
            <a:stretch/>
          </p:blipFill>
          <p:spPr>
            <a:xfrm>
              <a:off x="830231" y="2431949"/>
              <a:ext cx="5265769" cy="44260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9148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nti-Bullying Week 2023 Make A Noise - Official Primary School film">
            <a:hlinkClick r:id="" action="ppaction://media"/>
            <a:extLst>
              <a:ext uri="{FF2B5EF4-FFF2-40B4-BE49-F238E27FC236}">
                <a16:creationId xmlns:a16="http://schemas.microsoft.com/office/drawing/2014/main" id="{AF898339-B9F2-D3B3-168E-B09FFF5418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287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7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9A89A6B-92FF-094D-A9CF-C2342337C9C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C8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F73D711-74C8-064E-A2A1-23EFE7CD6C2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 rot="18850920">
            <a:off x="5604150" y="580315"/>
            <a:ext cx="3073979" cy="1421302"/>
          </a:xfrm>
          <a:prstGeom prst="rect">
            <a:avLst/>
          </a:prstGeom>
        </p:spPr>
      </p:pic>
      <p:sp>
        <p:nvSpPr>
          <p:cNvPr id="24" name="Right Arrow 23">
            <a:extLst>
              <a:ext uri="{FF2B5EF4-FFF2-40B4-BE49-F238E27FC236}">
                <a16:creationId xmlns:a16="http://schemas.microsoft.com/office/drawing/2014/main" id="{87959F4F-66E3-E840-A5EA-B6EFFC59BACA}"/>
              </a:ext>
            </a:extLst>
          </p:cNvPr>
          <p:cNvSpPr/>
          <p:nvPr/>
        </p:nvSpPr>
        <p:spPr>
          <a:xfrm rot="152137">
            <a:off x="-1847566" y="5564826"/>
            <a:ext cx="14389801" cy="2407039"/>
          </a:xfrm>
          <a:prstGeom prst="rightArrow">
            <a:avLst>
              <a:gd name="adj1" fmla="val 73698"/>
              <a:gd name="adj2" fmla="val 50000"/>
            </a:avLst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CE2129E3-B93A-4545-944B-19C9BFB6BD0E}"/>
              </a:ext>
            </a:extLst>
          </p:cNvPr>
          <p:cNvSpPr/>
          <p:nvPr/>
        </p:nvSpPr>
        <p:spPr>
          <a:xfrm rot="21447924">
            <a:off x="2435616" y="1420630"/>
            <a:ext cx="9411046" cy="3219937"/>
          </a:xfrm>
          <a:prstGeom prst="rightArrow">
            <a:avLst>
              <a:gd name="adj1" fmla="val 61731"/>
              <a:gd name="adj2" fmla="val 51955"/>
            </a:avLst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Chevron 7">
            <a:extLst>
              <a:ext uri="{FF2B5EF4-FFF2-40B4-BE49-F238E27FC236}">
                <a16:creationId xmlns:a16="http://schemas.microsoft.com/office/drawing/2014/main" id="{4A52D84D-F461-4347-BA40-703F5B992847}"/>
              </a:ext>
            </a:extLst>
          </p:cNvPr>
          <p:cNvSpPr/>
          <p:nvPr/>
        </p:nvSpPr>
        <p:spPr>
          <a:xfrm rot="11328033">
            <a:off x="2010703" y="4091045"/>
            <a:ext cx="2428421" cy="618741"/>
          </a:xfrm>
          <a:prstGeom prst="chevron">
            <a:avLst/>
          </a:prstGeom>
          <a:solidFill>
            <a:schemeClr val="tx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04D8DD-D3A5-2442-88F0-12117DD0B1D1}"/>
              </a:ext>
            </a:extLst>
          </p:cNvPr>
          <p:cNvSpPr txBox="1"/>
          <p:nvPr/>
        </p:nvSpPr>
        <p:spPr>
          <a:xfrm rot="21446650">
            <a:off x="2551721" y="2172987"/>
            <a:ext cx="8387685" cy="1667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GB" sz="2800" b="1" dirty="0">
                <a:latin typeface="Anton" pitchFamily="2" charset="0"/>
              </a:rPr>
              <a:t> </a:t>
            </a:r>
            <a:r>
              <a:rPr lang="en-GB" sz="3600" b="1" dirty="0">
                <a:solidFill>
                  <a:schemeClr val="bg1"/>
                </a:solidFill>
                <a:latin typeface="Anton" pitchFamily="2" charset="0"/>
              </a:rPr>
              <a:t>If you had a superpower to help you make a noise about bullying, what would it be?</a:t>
            </a:r>
            <a:endParaRPr lang="en-GB" sz="2800" b="1" dirty="0">
              <a:solidFill>
                <a:schemeClr val="bg1"/>
              </a:solidFill>
              <a:latin typeface="Anton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EDD2F1C-36A3-484C-8C30-702AD45AC72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 rot="2700000">
            <a:off x="-449974" y="-262298"/>
            <a:ext cx="2677056" cy="25255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E2BBB6-06B6-BB19-6AED-C543257060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9" t="3219" r="9129" b="5735"/>
          <a:stretch/>
        </p:blipFill>
        <p:spPr>
          <a:xfrm>
            <a:off x="147516" y="3544135"/>
            <a:ext cx="2860710" cy="32189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F8B2AA-07D2-E582-C13B-B68676B0C9CF}"/>
              </a:ext>
            </a:extLst>
          </p:cNvPr>
          <p:cNvSpPr txBox="1"/>
          <p:nvPr/>
        </p:nvSpPr>
        <p:spPr>
          <a:xfrm>
            <a:off x="3359696" y="6237312"/>
            <a:ext cx="57292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Anti-Bullying Week 2023</a:t>
            </a:r>
            <a:r>
              <a:rPr lang="en-GB" sz="1600" b="1" dirty="0"/>
              <a:t> – Make a Noise About Bullying</a:t>
            </a:r>
          </a:p>
        </p:txBody>
      </p:sp>
    </p:spTree>
    <p:extLst>
      <p:ext uri="{BB962C8B-B14F-4D97-AF65-F5344CB8AC3E}">
        <p14:creationId xmlns:p14="http://schemas.microsoft.com/office/powerpoint/2010/main" val="4074944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5FFF445B-9291-A840-9D39-68CA0D27C950}"/>
              </a:ext>
            </a:extLst>
          </p:cNvPr>
          <p:cNvGrpSpPr/>
          <p:nvPr/>
        </p:nvGrpSpPr>
        <p:grpSpPr>
          <a:xfrm>
            <a:off x="-1847566" y="5564825"/>
            <a:ext cx="14389801" cy="2407039"/>
            <a:chOff x="-1847566" y="5564825"/>
            <a:chExt cx="14389801" cy="2407039"/>
          </a:xfrm>
        </p:grpSpPr>
        <p:sp>
          <p:nvSpPr>
            <p:cNvPr id="13" name="Right Arrow 12">
              <a:extLst>
                <a:ext uri="{FF2B5EF4-FFF2-40B4-BE49-F238E27FC236}">
                  <a16:creationId xmlns:a16="http://schemas.microsoft.com/office/drawing/2014/main" id="{260F7D8E-8E91-0D42-83BE-8DB38D38487C}"/>
                </a:ext>
              </a:extLst>
            </p:cNvPr>
            <p:cNvSpPr/>
            <p:nvPr/>
          </p:nvSpPr>
          <p:spPr>
            <a:xfrm rot="152137">
              <a:off x="-1847566" y="5564825"/>
              <a:ext cx="14389801" cy="2407039"/>
            </a:xfrm>
            <a:prstGeom prst="rightArrow">
              <a:avLst>
                <a:gd name="adj1" fmla="val 73698"/>
                <a:gd name="adj2" fmla="val 50000"/>
              </a:avLst>
            </a:pr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5F5C9C7-2A4D-6340-A63A-73B6C3C81068}"/>
                </a:ext>
              </a:extLst>
            </p:cNvPr>
            <p:cNvSpPr txBox="1"/>
            <p:nvPr/>
          </p:nvSpPr>
          <p:spPr>
            <a:xfrm>
              <a:off x="11258548" y="6243638"/>
              <a:ext cx="4143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EE191D64-B265-A647-8DDD-1777B26646FF}" type="slidenum">
                <a:rPr kumimoji="0" 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5</a:t>
              </a:fld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C5E563B-3999-AA48-BBF3-FC42B9048512}"/>
                </a:ext>
              </a:extLst>
            </p:cNvPr>
            <p:cNvSpPr txBox="1"/>
            <p:nvPr/>
          </p:nvSpPr>
          <p:spPr>
            <a:xfrm>
              <a:off x="3307511" y="6243638"/>
              <a:ext cx="57292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Anti-Bullying Week </a:t>
              </a:r>
              <a:r>
                <a:rPr lang="en-GB" sz="1600" b="1" dirty="0"/>
                <a:t>2023 – Make a Noise About Bullying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9706F90-3913-4EB4-BC31-388AE7362F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40" y="-1700540"/>
            <a:ext cx="211198" cy="85585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40689B-21BE-427B-9BCF-5FA3D60B8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52" y="0"/>
            <a:ext cx="211198" cy="85585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CB7CE63-A4FC-4CA0-A409-C3F9DEE30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1687516" y="-1700540"/>
            <a:ext cx="211198" cy="85585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76ACD4B-E777-45E4-8269-82842D4F0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1920328" y="0"/>
            <a:ext cx="211198" cy="85585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44E2896-6783-40E3-87A0-ABE6C62785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9" t="3219" r="9129" b="5735"/>
          <a:stretch/>
        </p:blipFill>
        <p:spPr>
          <a:xfrm>
            <a:off x="720385" y="5244109"/>
            <a:ext cx="1434272" cy="1613891"/>
          </a:xfrm>
          <a:prstGeom prst="rect">
            <a:avLst/>
          </a:prstGeom>
        </p:spPr>
      </p:pic>
      <p:pic>
        <p:nvPicPr>
          <p:cNvPr id="4" name="Picture 3" descr="A pair of colorful socks&#10;&#10;Description automatically generated">
            <a:extLst>
              <a:ext uri="{FF2B5EF4-FFF2-40B4-BE49-F238E27FC236}">
                <a16:creationId xmlns:a16="http://schemas.microsoft.com/office/drawing/2014/main" id="{8F373E22-A4E4-DFA3-D937-57CA7C3A68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164" y="1286570"/>
            <a:ext cx="5402148" cy="337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4266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5FFF445B-9291-A840-9D39-68CA0D27C950}"/>
              </a:ext>
            </a:extLst>
          </p:cNvPr>
          <p:cNvGrpSpPr/>
          <p:nvPr/>
        </p:nvGrpSpPr>
        <p:grpSpPr>
          <a:xfrm>
            <a:off x="-1847566" y="5564825"/>
            <a:ext cx="14389801" cy="2407039"/>
            <a:chOff x="-1847566" y="5564825"/>
            <a:chExt cx="14389801" cy="2407039"/>
          </a:xfrm>
        </p:grpSpPr>
        <p:sp>
          <p:nvSpPr>
            <p:cNvPr id="13" name="Right Arrow 12">
              <a:extLst>
                <a:ext uri="{FF2B5EF4-FFF2-40B4-BE49-F238E27FC236}">
                  <a16:creationId xmlns:a16="http://schemas.microsoft.com/office/drawing/2014/main" id="{260F7D8E-8E91-0D42-83BE-8DB38D38487C}"/>
                </a:ext>
              </a:extLst>
            </p:cNvPr>
            <p:cNvSpPr/>
            <p:nvPr/>
          </p:nvSpPr>
          <p:spPr>
            <a:xfrm rot="152137">
              <a:off x="-1847566" y="5564825"/>
              <a:ext cx="14389801" cy="2407039"/>
            </a:xfrm>
            <a:prstGeom prst="rightArrow">
              <a:avLst>
                <a:gd name="adj1" fmla="val 73698"/>
                <a:gd name="adj2" fmla="val 50000"/>
              </a:avLst>
            </a:pr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5F5C9C7-2A4D-6340-A63A-73B6C3C81068}"/>
                </a:ext>
              </a:extLst>
            </p:cNvPr>
            <p:cNvSpPr txBox="1"/>
            <p:nvPr/>
          </p:nvSpPr>
          <p:spPr>
            <a:xfrm>
              <a:off x="11258548" y="6243638"/>
              <a:ext cx="4143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EE191D64-B265-A647-8DDD-1777B26646FF}" type="slidenum">
                <a:rPr kumimoji="0" 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6</a:t>
              </a:fld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C5E563B-3999-AA48-BBF3-FC42B9048512}"/>
                </a:ext>
              </a:extLst>
            </p:cNvPr>
            <p:cNvSpPr txBox="1"/>
            <p:nvPr/>
          </p:nvSpPr>
          <p:spPr>
            <a:xfrm>
              <a:off x="3307511" y="6243638"/>
              <a:ext cx="57292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Anti-Bullying Week </a:t>
              </a:r>
              <a:r>
                <a:rPr lang="en-GB" sz="1600" b="1" dirty="0"/>
                <a:t>2023 – Make a Noise About Bullying</a:t>
              </a:r>
            </a:p>
          </p:txBody>
        </p:sp>
      </p:grpSp>
      <p:sp>
        <p:nvSpPr>
          <p:cNvPr id="18" name="Right Arrow 17">
            <a:extLst>
              <a:ext uri="{FF2B5EF4-FFF2-40B4-BE49-F238E27FC236}">
                <a16:creationId xmlns:a16="http://schemas.microsoft.com/office/drawing/2014/main" id="{6F8BA6F9-A99E-314C-B35A-D3E1B8A099B2}"/>
              </a:ext>
            </a:extLst>
          </p:cNvPr>
          <p:cNvSpPr/>
          <p:nvPr/>
        </p:nvSpPr>
        <p:spPr>
          <a:xfrm rot="21447924">
            <a:off x="1643848" y="1366797"/>
            <a:ext cx="9831677" cy="3213041"/>
          </a:xfrm>
          <a:prstGeom prst="rightArrow">
            <a:avLst>
              <a:gd name="adj1" fmla="val 61731"/>
              <a:gd name="adj2" fmla="val 51955"/>
            </a:avLst>
          </a:prstGeom>
          <a:solidFill>
            <a:srgbClr val="46C8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8C1E59-5DED-034A-A90E-1E11113A7E63}"/>
              </a:ext>
            </a:extLst>
          </p:cNvPr>
          <p:cNvSpPr txBox="1"/>
          <p:nvPr/>
        </p:nvSpPr>
        <p:spPr>
          <a:xfrm rot="21446650">
            <a:off x="2250419" y="2373153"/>
            <a:ext cx="95682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liker SemiBold"/>
                <a:ea typeface="+mn-ea"/>
                <a:cs typeface="+mn-cs"/>
              </a:rPr>
              <a:t>Choose Kindness</a:t>
            </a:r>
            <a:endParaRPr kumimoji="0" lang="en-US" sz="7200" b="1" i="0" u="none" strike="noStrike" kern="1200" cap="none" spc="15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liker SemiBold Bold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9706F90-3913-4EB4-BC31-388AE7362F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40" y="-1700540"/>
            <a:ext cx="211198" cy="85585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40689B-21BE-427B-9BCF-5FA3D60B8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52" y="0"/>
            <a:ext cx="211198" cy="85585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CB7CE63-A4FC-4CA0-A409-C3F9DEE30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1687516" y="-1700540"/>
            <a:ext cx="211198" cy="85585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76ACD4B-E777-45E4-8269-82842D4F0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1920328" y="0"/>
            <a:ext cx="211198" cy="85585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44E2896-6783-40E3-87A0-ABE6C62785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9" t="3219" r="9129" b="5735"/>
          <a:stretch/>
        </p:blipFill>
        <p:spPr>
          <a:xfrm>
            <a:off x="720385" y="5244109"/>
            <a:ext cx="1434272" cy="161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7938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3F17C69F-38FF-1F25-EC1A-EFF66EE7EB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616" y="205922"/>
            <a:ext cx="6912768" cy="6446156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072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5FFF445B-9291-A840-9D39-68CA0D27C950}"/>
              </a:ext>
            </a:extLst>
          </p:cNvPr>
          <p:cNvGrpSpPr/>
          <p:nvPr/>
        </p:nvGrpSpPr>
        <p:grpSpPr>
          <a:xfrm>
            <a:off x="-1847566" y="5564825"/>
            <a:ext cx="14389801" cy="2407039"/>
            <a:chOff x="-1847566" y="5564825"/>
            <a:chExt cx="14389801" cy="2407039"/>
          </a:xfrm>
        </p:grpSpPr>
        <p:sp>
          <p:nvSpPr>
            <p:cNvPr id="13" name="Right Arrow 12">
              <a:extLst>
                <a:ext uri="{FF2B5EF4-FFF2-40B4-BE49-F238E27FC236}">
                  <a16:creationId xmlns:a16="http://schemas.microsoft.com/office/drawing/2014/main" id="{260F7D8E-8E91-0D42-83BE-8DB38D38487C}"/>
                </a:ext>
              </a:extLst>
            </p:cNvPr>
            <p:cNvSpPr/>
            <p:nvPr/>
          </p:nvSpPr>
          <p:spPr>
            <a:xfrm rot="152137">
              <a:off x="-1847566" y="5564825"/>
              <a:ext cx="14389801" cy="2407039"/>
            </a:xfrm>
            <a:prstGeom prst="rightArrow">
              <a:avLst>
                <a:gd name="adj1" fmla="val 73698"/>
                <a:gd name="adj2" fmla="val 50000"/>
              </a:avLst>
            </a:pr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5F5C9C7-2A4D-6340-A63A-73B6C3C81068}"/>
                </a:ext>
              </a:extLst>
            </p:cNvPr>
            <p:cNvSpPr txBox="1"/>
            <p:nvPr/>
          </p:nvSpPr>
          <p:spPr>
            <a:xfrm>
              <a:off x="11258548" y="6243638"/>
              <a:ext cx="4143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EE191D64-B265-A647-8DDD-1777B26646FF}" type="slidenum">
                <a:rPr kumimoji="0" 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8</a:t>
              </a:fld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C5E563B-3999-AA48-BBF3-FC42B9048512}"/>
                </a:ext>
              </a:extLst>
            </p:cNvPr>
            <p:cNvSpPr txBox="1"/>
            <p:nvPr/>
          </p:nvSpPr>
          <p:spPr>
            <a:xfrm>
              <a:off x="3307511" y="6243638"/>
              <a:ext cx="57292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Anti-Bullying Week </a:t>
              </a:r>
              <a:r>
                <a:rPr lang="en-GB" sz="1600" b="1" dirty="0"/>
                <a:t>2023 – Make a Noise About Bullying</a:t>
              </a:r>
            </a:p>
          </p:txBody>
        </p:sp>
      </p:grpSp>
      <p:sp>
        <p:nvSpPr>
          <p:cNvPr id="18" name="Right Arrow 17">
            <a:extLst>
              <a:ext uri="{FF2B5EF4-FFF2-40B4-BE49-F238E27FC236}">
                <a16:creationId xmlns:a16="http://schemas.microsoft.com/office/drawing/2014/main" id="{6F8BA6F9-A99E-314C-B35A-D3E1B8A099B2}"/>
              </a:ext>
            </a:extLst>
          </p:cNvPr>
          <p:cNvSpPr/>
          <p:nvPr/>
        </p:nvSpPr>
        <p:spPr>
          <a:xfrm rot="21447924">
            <a:off x="1643848" y="1366797"/>
            <a:ext cx="9831677" cy="3213041"/>
          </a:xfrm>
          <a:prstGeom prst="rightArrow">
            <a:avLst>
              <a:gd name="adj1" fmla="val 61731"/>
              <a:gd name="adj2" fmla="val 51955"/>
            </a:avLst>
          </a:prstGeom>
          <a:solidFill>
            <a:srgbClr val="46C8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8C1E59-5DED-034A-A90E-1E11113A7E63}"/>
              </a:ext>
            </a:extLst>
          </p:cNvPr>
          <p:cNvSpPr txBox="1"/>
          <p:nvPr/>
        </p:nvSpPr>
        <p:spPr>
          <a:xfrm rot="21446650">
            <a:off x="2251434" y="2418626"/>
            <a:ext cx="7528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1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liker SemiBold"/>
                <a:ea typeface="+mn-ea"/>
                <a:cs typeface="+mn-cs"/>
              </a:rPr>
              <a:t>Choose Kindness</a:t>
            </a:r>
            <a:endParaRPr kumimoji="0" lang="en-US" sz="7200" b="1" i="0" u="none" strike="noStrike" kern="1200" cap="none" spc="15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liker SemiBold Bold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9706F90-3913-4EB4-BC31-388AE7362F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40" y="-1700540"/>
            <a:ext cx="211198" cy="85585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40689B-21BE-427B-9BCF-5FA3D60B8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52" y="0"/>
            <a:ext cx="211198" cy="85585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CB7CE63-A4FC-4CA0-A409-C3F9DEE30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1687516" y="-1700540"/>
            <a:ext cx="211198" cy="85585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76ACD4B-E777-45E4-8269-82842D4F0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1920328" y="0"/>
            <a:ext cx="211198" cy="85585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44E2896-6783-40E3-87A0-ABE6C62785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9" t="3219" r="9129" b="5735"/>
          <a:stretch/>
        </p:blipFill>
        <p:spPr>
          <a:xfrm>
            <a:off x="720385" y="5244109"/>
            <a:ext cx="1434272" cy="161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8310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9A89A6B-92FF-094D-A9CF-C2342337C9C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C8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F73D711-74C8-064E-A2A1-23EFE7CD6C2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 rot="18850920">
            <a:off x="7418566" y="1278007"/>
            <a:ext cx="3073979" cy="1421302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E0F2F7FB-BD1E-6447-AD11-DC7B1BB96929}"/>
              </a:ext>
            </a:extLst>
          </p:cNvPr>
          <p:cNvGrpSpPr/>
          <p:nvPr/>
        </p:nvGrpSpPr>
        <p:grpSpPr>
          <a:xfrm>
            <a:off x="-1847566" y="5564825"/>
            <a:ext cx="14389801" cy="2407039"/>
            <a:chOff x="-1847566" y="5564825"/>
            <a:chExt cx="14389801" cy="2407039"/>
          </a:xfrm>
        </p:grpSpPr>
        <p:sp>
          <p:nvSpPr>
            <p:cNvPr id="24" name="Right Arrow 23">
              <a:extLst>
                <a:ext uri="{FF2B5EF4-FFF2-40B4-BE49-F238E27FC236}">
                  <a16:creationId xmlns:a16="http://schemas.microsoft.com/office/drawing/2014/main" id="{87959F4F-66E3-E840-A5EA-B6EFFC59BACA}"/>
                </a:ext>
              </a:extLst>
            </p:cNvPr>
            <p:cNvSpPr/>
            <p:nvPr/>
          </p:nvSpPr>
          <p:spPr>
            <a:xfrm rot="152137">
              <a:off x="-1847566" y="5564825"/>
              <a:ext cx="14389801" cy="2407039"/>
            </a:xfrm>
            <a:prstGeom prst="rightArrow">
              <a:avLst>
                <a:gd name="adj1" fmla="val 73698"/>
                <a:gd name="adj2" fmla="val 50000"/>
              </a:avLst>
            </a:prstGeom>
            <a:solidFill>
              <a:schemeClr val="tx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5A50E98-E301-3042-80CA-3C84348A50D7}"/>
                </a:ext>
              </a:extLst>
            </p:cNvPr>
            <p:cNvSpPr txBox="1"/>
            <p:nvPr/>
          </p:nvSpPr>
          <p:spPr>
            <a:xfrm>
              <a:off x="11258548" y="6243638"/>
              <a:ext cx="4143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fld id="{EE191D64-B265-A647-8DDD-1777B26646FF}" type="slidenum">
                <a:rPr lang="en-US" sz="1600" smtClean="0"/>
                <a:pPr algn="r"/>
                <a:t>9</a:t>
              </a:fld>
              <a:endParaRPr lang="en-US" sz="1600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CE09EA6-ECFB-784D-9B33-B5508F7F6B65}"/>
                </a:ext>
              </a:extLst>
            </p:cNvPr>
            <p:cNvSpPr txBox="1"/>
            <p:nvPr/>
          </p:nvSpPr>
          <p:spPr>
            <a:xfrm>
              <a:off x="3678780" y="6207440"/>
              <a:ext cx="59452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Anti-Bullying Week </a:t>
              </a:r>
              <a:r>
                <a:rPr lang="en-GB" sz="1600" b="1" dirty="0"/>
                <a:t>2023 – Make a Noise About Bullying</a:t>
              </a:r>
            </a:p>
          </p:txBody>
        </p:sp>
      </p:grpSp>
      <p:sp>
        <p:nvSpPr>
          <p:cNvPr id="7" name="Right Arrow 6">
            <a:extLst>
              <a:ext uri="{FF2B5EF4-FFF2-40B4-BE49-F238E27FC236}">
                <a16:creationId xmlns:a16="http://schemas.microsoft.com/office/drawing/2014/main" id="{CE2129E3-B93A-4545-944B-19C9BFB6BD0E}"/>
              </a:ext>
            </a:extLst>
          </p:cNvPr>
          <p:cNvSpPr/>
          <p:nvPr/>
        </p:nvSpPr>
        <p:spPr>
          <a:xfrm rot="21447924">
            <a:off x="884608" y="1354238"/>
            <a:ext cx="10454728" cy="3422362"/>
          </a:xfrm>
          <a:prstGeom prst="rightArrow">
            <a:avLst>
              <a:gd name="adj1" fmla="val 61731"/>
              <a:gd name="adj2" fmla="val 519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04D8DD-D3A5-2442-88F0-12117DD0B1D1}"/>
              </a:ext>
            </a:extLst>
          </p:cNvPr>
          <p:cNvSpPr txBox="1"/>
          <p:nvPr/>
        </p:nvSpPr>
        <p:spPr>
          <a:xfrm rot="21446650">
            <a:off x="1448013" y="2387482"/>
            <a:ext cx="85753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GB" sz="4800" b="1" dirty="0">
                <a:latin typeface="Anton" pitchFamily="2" charset="0"/>
              </a:rPr>
              <a:t>Can you think why being kind to each other is important?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EDD2F1C-36A3-484C-8C30-702AD45AC72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 rot="2700000">
            <a:off x="-624387" y="-645012"/>
            <a:ext cx="2677056" cy="25255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E2BBB6-06B6-BB19-6AED-C543257060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9" t="3219" r="9129" b="5735"/>
          <a:stretch/>
        </p:blipFill>
        <p:spPr>
          <a:xfrm>
            <a:off x="354969" y="4294448"/>
            <a:ext cx="2198562" cy="247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075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1679</TotalTime>
  <Words>515</Words>
  <Application>Microsoft Office PowerPoint</Application>
  <PresentationFormat>Widescreen</PresentationFormat>
  <Paragraphs>92</Paragraphs>
  <Slides>17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Anton</vt:lpstr>
      <vt:lpstr>Arial</vt:lpstr>
      <vt:lpstr>Calibri</vt:lpstr>
      <vt:lpstr>Calibri Light</vt:lpstr>
      <vt:lpstr>Century Gothic</vt:lpstr>
      <vt:lpstr>Gliker SemiBold</vt:lpstr>
      <vt:lpstr>Gliker SemiBold Bold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Who Wants To Be A Millionaire?</dc:title>
  <dc:creator>johnk_000</dc:creator>
  <cp:lastModifiedBy>John khan</cp:lastModifiedBy>
  <cp:revision>84</cp:revision>
  <dcterms:created xsi:type="dcterms:W3CDTF">2014-10-16T21:23:36Z</dcterms:created>
  <dcterms:modified xsi:type="dcterms:W3CDTF">2023-11-05T17:46:49Z</dcterms:modified>
</cp:coreProperties>
</file>