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theme/themeOverride1.xml" ContentType="application/vnd.openxmlformats-officedocument.themeOverr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 id="2147483684" r:id="rId2"/>
    <p:sldMasterId id="2147483696" r:id="rId3"/>
  </p:sldMasterIdLst>
  <p:notesMasterIdLst>
    <p:notesMasterId r:id="rId18"/>
  </p:notesMasterIdLst>
  <p:handoutMasterIdLst>
    <p:handoutMasterId r:id="rId19"/>
  </p:handoutMasterIdLst>
  <p:sldIdLst>
    <p:sldId id="442" r:id="rId4"/>
    <p:sldId id="474" r:id="rId5"/>
    <p:sldId id="443" r:id="rId6"/>
    <p:sldId id="495" r:id="rId7"/>
    <p:sldId id="496" r:id="rId8"/>
    <p:sldId id="363" r:id="rId9"/>
    <p:sldId id="498" r:id="rId10"/>
    <p:sldId id="274" r:id="rId11"/>
    <p:sldId id="355" r:id="rId12"/>
    <p:sldId id="343" r:id="rId13"/>
    <p:sldId id="356" r:id="rId14"/>
    <p:sldId id="358" r:id="rId15"/>
    <p:sldId id="493" r:id="rId16"/>
    <p:sldId id="256"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6C8E6"/>
    <a:srgbClr val="DF1BDF"/>
    <a:srgbClr val="FCD5B5"/>
    <a:srgbClr val="FFCCCC"/>
    <a:srgbClr val="A07AEB"/>
    <a:srgbClr val="9B15BB"/>
    <a:srgbClr val="DCE119"/>
    <a:srgbClr val="FF53C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B9BA888-7715-43D9-8DF3-AFE6FE9EF740}" v="256" dt="2023-11-03T17:45:46.04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017" autoAdjust="0"/>
    <p:restoredTop sz="76139" autoAdjust="0"/>
  </p:normalViewPr>
  <p:slideViewPr>
    <p:cSldViewPr>
      <p:cViewPr varScale="1">
        <p:scale>
          <a:sx n="85" d="100"/>
          <a:sy n="85" d="100"/>
        </p:scale>
        <p:origin x="1764" y="84"/>
      </p:cViewPr>
      <p:guideLst>
        <p:guide orient="horz" pos="2160"/>
        <p:guide pos="3840"/>
      </p:guideLst>
    </p:cSldViewPr>
  </p:slideViewPr>
  <p:notesTextViewPr>
    <p:cViewPr>
      <p:scale>
        <a:sx n="100" d="100"/>
        <a:sy n="100" d="100"/>
      </p:scale>
      <p:origin x="0" y="0"/>
    </p:cViewPr>
  </p:notesTextViewPr>
  <p:sorterViewPr>
    <p:cViewPr>
      <p:scale>
        <a:sx n="44" d="100"/>
        <a:sy n="44"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notesMaster" Target="notesMasters/notesMaster1.xml"/><Relationship Id="rId3" Type="http://schemas.openxmlformats.org/officeDocument/2006/relationships/slideMaster" Target="slideMasters/slideMaster3.xml"/><Relationship Id="rId21" Type="http://schemas.openxmlformats.org/officeDocument/2006/relationships/viewProps" Target="viewProp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microsoft.com/office/2015/10/relationships/revisionInfo" Target="revisionInfo.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microsoft.com/office/2016/11/relationships/changesInfo" Target="changesInfos/changesInfo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tableStyles" Target="tableStyles.xml"/><Relationship Id="rId10" Type="http://schemas.openxmlformats.org/officeDocument/2006/relationships/slide" Target="slides/slide7.xml"/><Relationship Id="rId19" Type="http://schemas.openxmlformats.org/officeDocument/2006/relationships/handoutMaster" Target="handoutMasters/handoutMaster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ohn khan" userId="246e959495c329f5" providerId="LiveId" clId="{1433F8E3-134D-4706-8D06-5527B68CB2FF}"/>
    <pc:docChg chg="delSld">
      <pc:chgData name="John khan" userId="246e959495c329f5" providerId="LiveId" clId="{1433F8E3-134D-4706-8D06-5527B68CB2FF}" dt="2023-11-02T13:30:59.942" v="1" actId="47"/>
      <pc:docMkLst>
        <pc:docMk/>
      </pc:docMkLst>
      <pc:sldChg chg="del">
        <pc:chgData name="John khan" userId="246e959495c329f5" providerId="LiveId" clId="{1433F8E3-134D-4706-8D06-5527B68CB2FF}" dt="2023-11-02T13:30:49.784" v="0" actId="47"/>
        <pc:sldMkLst>
          <pc:docMk/>
          <pc:sldMk cId="0" sldId="260"/>
        </pc:sldMkLst>
      </pc:sldChg>
      <pc:sldChg chg="del">
        <pc:chgData name="John khan" userId="246e959495c329f5" providerId="LiveId" clId="{1433F8E3-134D-4706-8D06-5527B68CB2FF}" dt="2023-11-02T13:30:49.784" v="0" actId="47"/>
        <pc:sldMkLst>
          <pc:docMk/>
          <pc:sldMk cId="0" sldId="280"/>
        </pc:sldMkLst>
      </pc:sldChg>
      <pc:sldChg chg="del">
        <pc:chgData name="John khan" userId="246e959495c329f5" providerId="LiveId" clId="{1433F8E3-134D-4706-8D06-5527B68CB2FF}" dt="2023-11-02T13:30:59.942" v="1" actId="47"/>
        <pc:sldMkLst>
          <pc:docMk/>
          <pc:sldMk cId="0" sldId="295"/>
        </pc:sldMkLst>
      </pc:sldChg>
      <pc:sldChg chg="del">
        <pc:chgData name="John khan" userId="246e959495c329f5" providerId="LiveId" clId="{1433F8E3-134D-4706-8D06-5527B68CB2FF}" dt="2023-11-02T13:30:59.942" v="1" actId="47"/>
        <pc:sldMkLst>
          <pc:docMk/>
          <pc:sldMk cId="0" sldId="296"/>
        </pc:sldMkLst>
      </pc:sldChg>
      <pc:sldChg chg="del">
        <pc:chgData name="John khan" userId="246e959495c329f5" providerId="LiveId" clId="{1433F8E3-134D-4706-8D06-5527B68CB2FF}" dt="2023-11-02T13:30:49.784" v="0" actId="47"/>
        <pc:sldMkLst>
          <pc:docMk/>
          <pc:sldMk cId="3944446339" sldId="301"/>
        </pc:sldMkLst>
      </pc:sldChg>
      <pc:sldChg chg="del">
        <pc:chgData name="John khan" userId="246e959495c329f5" providerId="LiveId" clId="{1433F8E3-134D-4706-8D06-5527B68CB2FF}" dt="2023-11-02T13:30:49.784" v="0" actId="47"/>
        <pc:sldMkLst>
          <pc:docMk/>
          <pc:sldMk cId="0" sldId="302"/>
        </pc:sldMkLst>
      </pc:sldChg>
      <pc:sldChg chg="del">
        <pc:chgData name="John khan" userId="246e959495c329f5" providerId="LiveId" clId="{1433F8E3-134D-4706-8D06-5527B68CB2FF}" dt="2023-11-02T13:30:59.942" v="1" actId="47"/>
        <pc:sldMkLst>
          <pc:docMk/>
          <pc:sldMk cId="2956425128" sldId="343"/>
        </pc:sldMkLst>
      </pc:sldChg>
      <pc:sldChg chg="del">
        <pc:chgData name="John khan" userId="246e959495c329f5" providerId="LiveId" clId="{1433F8E3-134D-4706-8D06-5527B68CB2FF}" dt="2023-11-02T13:30:49.784" v="0" actId="47"/>
        <pc:sldMkLst>
          <pc:docMk/>
          <pc:sldMk cId="2439048883" sldId="346"/>
        </pc:sldMkLst>
      </pc:sldChg>
      <pc:sldChg chg="del">
        <pc:chgData name="John khan" userId="246e959495c329f5" providerId="LiveId" clId="{1433F8E3-134D-4706-8D06-5527B68CB2FF}" dt="2023-11-02T13:30:49.784" v="0" actId="47"/>
        <pc:sldMkLst>
          <pc:docMk/>
          <pc:sldMk cId="2543747620" sldId="348"/>
        </pc:sldMkLst>
      </pc:sldChg>
      <pc:sldChg chg="del">
        <pc:chgData name="John khan" userId="246e959495c329f5" providerId="LiveId" clId="{1433F8E3-134D-4706-8D06-5527B68CB2FF}" dt="2023-11-02T13:30:49.784" v="0" actId="47"/>
        <pc:sldMkLst>
          <pc:docMk/>
          <pc:sldMk cId="2550093157" sldId="359"/>
        </pc:sldMkLst>
      </pc:sldChg>
      <pc:sldChg chg="del">
        <pc:chgData name="John khan" userId="246e959495c329f5" providerId="LiveId" clId="{1433F8E3-134D-4706-8D06-5527B68CB2FF}" dt="2023-11-02T13:30:59.942" v="1" actId="47"/>
        <pc:sldMkLst>
          <pc:docMk/>
          <pc:sldMk cId="3147272055" sldId="362"/>
        </pc:sldMkLst>
      </pc:sldChg>
      <pc:sldChg chg="del">
        <pc:chgData name="John khan" userId="246e959495c329f5" providerId="LiveId" clId="{1433F8E3-134D-4706-8D06-5527B68CB2FF}" dt="2023-11-02T13:30:59.942" v="1" actId="47"/>
        <pc:sldMkLst>
          <pc:docMk/>
          <pc:sldMk cId="2963173012" sldId="365"/>
        </pc:sldMkLst>
      </pc:sldChg>
      <pc:sldChg chg="del">
        <pc:chgData name="John khan" userId="246e959495c329f5" providerId="LiveId" clId="{1433F8E3-134D-4706-8D06-5527B68CB2FF}" dt="2023-11-02T13:30:59.942" v="1" actId="47"/>
        <pc:sldMkLst>
          <pc:docMk/>
          <pc:sldMk cId="140309033" sldId="366"/>
        </pc:sldMkLst>
      </pc:sldChg>
      <pc:sldChg chg="del">
        <pc:chgData name="John khan" userId="246e959495c329f5" providerId="LiveId" clId="{1433F8E3-134D-4706-8D06-5527B68CB2FF}" dt="2023-11-02T13:30:49.784" v="0" actId="47"/>
        <pc:sldMkLst>
          <pc:docMk/>
          <pc:sldMk cId="3260678660" sldId="368"/>
        </pc:sldMkLst>
      </pc:sldChg>
      <pc:sldChg chg="del">
        <pc:chgData name="John khan" userId="246e959495c329f5" providerId="LiveId" clId="{1433F8E3-134D-4706-8D06-5527B68CB2FF}" dt="2023-11-02T13:30:49.784" v="0" actId="47"/>
        <pc:sldMkLst>
          <pc:docMk/>
          <pc:sldMk cId="3943598156" sldId="420"/>
        </pc:sldMkLst>
      </pc:sldChg>
      <pc:sldChg chg="del">
        <pc:chgData name="John khan" userId="246e959495c329f5" providerId="LiveId" clId="{1433F8E3-134D-4706-8D06-5527B68CB2FF}" dt="2023-11-02T13:30:49.784" v="0" actId="47"/>
        <pc:sldMkLst>
          <pc:docMk/>
          <pc:sldMk cId="0" sldId="421"/>
        </pc:sldMkLst>
      </pc:sldChg>
      <pc:sldChg chg="del">
        <pc:chgData name="John khan" userId="246e959495c329f5" providerId="LiveId" clId="{1433F8E3-134D-4706-8D06-5527B68CB2FF}" dt="2023-11-02T13:30:49.784" v="0" actId="47"/>
        <pc:sldMkLst>
          <pc:docMk/>
          <pc:sldMk cId="3176287842" sldId="435"/>
        </pc:sldMkLst>
      </pc:sldChg>
      <pc:sldChg chg="del">
        <pc:chgData name="John khan" userId="246e959495c329f5" providerId="LiveId" clId="{1433F8E3-134D-4706-8D06-5527B68CB2FF}" dt="2023-11-02T13:30:49.784" v="0" actId="47"/>
        <pc:sldMkLst>
          <pc:docMk/>
          <pc:sldMk cId="2850601180" sldId="439"/>
        </pc:sldMkLst>
      </pc:sldChg>
      <pc:sldChg chg="del">
        <pc:chgData name="John khan" userId="246e959495c329f5" providerId="LiveId" clId="{1433F8E3-134D-4706-8D06-5527B68CB2FF}" dt="2023-11-02T13:30:49.784" v="0" actId="47"/>
        <pc:sldMkLst>
          <pc:docMk/>
          <pc:sldMk cId="840903158" sldId="440"/>
        </pc:sldMkLst>
      </pc:sldChg>
      <pc:sldChg chg="del">
        <pc:chgData name="John khan" userId="246e959495c329f5" providerId="LiveId" clId="{1433F8E3-134D-4706-8D06-5527B68CB2FF}" dt="2023-11-02T13:30:49.784" v="0" actId="47"/>
        <pc:sldMkLst>
          <pc:docMk/>
          <pc:sldMk cId="2462158178" sldId="441"/>
        </pc:sldMkLst>
      </pc:sldChg>
      <pc:sldChg chg="del">
        <pc:chgData name="John khan" userId="246e959495c329f5" providerId="LiveId" clId="{1433F8E3-134D-4706-8D06-5527B68CB2FF}" dt="2023-11-02T13:30:59.942" v="1" actId="47"/>
        <pc:sldMkLst>
          <pc:docMk/>
          <pc:sldMk cId="3475920528" sldId="451"/>
        </pc:sldMkLst>
      </pc:sldChg>
      <pc:sldChg chg="del">
        <pc:chgData name="John khan" userId="246e959495c329f5" providerId="LiveId" clId="{1433F8E3-134D-4706-8D06-5527B68CB2FF}" dt="2023-11-02T13:30:59.942" v="1" actId="47"/>
        <pc:sldMkLst>
          <pc:docMk/>
          <pc:sldMk cId="2000878568" sldId="452"/>
        </pc:sldMkLst>
      </pc:sldChg>
      <pc:sldChg chg="del">
        <pc:chgData name="John khan" userId="246e959495c329f5" providerId="LiveId" clId="{1433F8E3-134D-4706-8D06-5527B68CB2FF}" dt="2023-11-02T13:30:59.942" v="1" actId="47"/>
        <pc:sldMkLst>
          <pc:docMk/>
          <pc:sldMk cId="3399420218" sldId="454"/>
        </pc:sldMkLst>
      </pc:sldChg>
      <pc:sldChg chg="del">
        <pc:chgData name="John khan" userId="246e959495c329f5" providerId="LiveId" clId="{1433F8E3-134D-4706-8D06-5527B68CB2FF}" dt="2023-11-02T13:30:59.942" v="1" actId="47"/>
        <pc:sldMkLst>
          <pc:docMk/>
          <pc:sldMk cId="1562003865" sldId="455"/>
        </pc:sldMkLst>
      </pc:sldChg>
      <pc:sldChg chg="del">
        <pc:chgData name="John khan" userId="246e959495c329f5" providerId="LiveId" clId="{1433F8E3-134D-4706-8D06-5527B68CB2FF}" dt="2023-11-02T13:30:59.942" v="1" actId="47"/>
        <pc:sldMkLst>
          <pc:docMk/>
          <pc:sldMk cId="804007378" sldId="456"/>
        </pc:sldMkLst>
      </pc:sldChg>
      <pc:sldChg chg="del">
        <pc:chgData name="John khan" userId="246e959495c329f5" providerId="LiveId" clId="{1433F8E3-134D-4706-8D06-5527B68CB2FF}" dt="2023-11-02T13:30:59.942" v="1" actId="47"/>
        <pc:sldMkLst>
          <pc:docMk/>
          <pc:sldMk cId="3042448788" sldId="457"/>
        </pc:sldMkLst>
      </pc:sldChg>
      <pc:sldChg chg="del">
        <pc:chgData name="John khan" userId="246e959495c329f5" providerId="LiveId" clId="{1433F8E3-134D-4706-8D06-5527B68CB2FF}" dt="2023-11-02T13:30:59.942" v="1" actId="47"/>
        <pc:sldMkLst>
          <pc:docMk/>
          <pc:sldMk cId="3240766804" sldId="458"/>
        </pc:sldMkLst>
      </pc:sldChg>
      <pc:sldChg chg="del">
        <pc:chgData name="John khan" userId="246e959495c329f5" providerId="LiveId" clId="{1433F8E3-134D-4706-8D06-5527B68CB2FF}" dt="2023-11-02T13:30:59.942" v="1" actId="47"/>
        <pc:sldMkLst>
          <pc:docMk/>
          <pc:sldMk cId="4224464168" sldId="459"/>
        </pc:sldMkLst>
      </pc:sldChg>
      <pc:sldChg chg="del">
        <pc:chgData name="John khan" userId="246e959495c329f5" providerId="LiveId" clId="{1433F8E3-134D-4706-8D06-5527B68CB2FF}" dt="2023-11-02T13:30:59.942" v="1" actId="47"/>
        <pc:sldMkLst>
          <pc:docMk/>
          <pc:sldMk cId="1392674086" sldId="460"/>
        </pc:sldMkLst>
      </pc:sldChg>
      <pc:sldChg chg="del">
        <pc:chgData name="John khan" userId="246e959495c329f5" providerId="LiveId" clId="{1433F8E3-134D-4706-8D06-5527B68CB2FF}" dt="2023-11-02T13:30:59.942" v="1" actId="47"/>
        <pc:sldMkLst>
          <pc:docMk/>
          <pc:sldMk cId="145876372" sldId="461"/>
        </pc:sldMkLst>
      </pc:sldChg>
      <pc:sldChg chg="del">
        <pc:chgData name="John khan" userId="246e959495c329f5" providerId="LiveId" clId="{1433F8E3-134D-4706-8D06-5527B68CB2FF}" dt="2023-11-02T13:30:59.942" v="1" actId="47"/>
        <pc:sldMkLst>
          <pc:docMk/>
          <pc:sldMk cId="3176664245" sldId="462"/>
        </pc:sldMkLst>
      </pc:sldChg>
      <pc:sldChg chg="del">
        <pc:chgData name="John khan" userId="246e959495c329f5" providerId="LiveId" clId="{1433F8E3-134D-4706-8D06-5527B68CB2FF}" dt="2023-11-02T13:30:59.942" v="1" actId="47"/>
        <pc:sldMkLst>
          <pc:docMk/>
          <pc:sldMk cId="2080255321" sldId="463"/>
        </pc:sldMkLst>
      </pc:sldChg>
      <pc:sldChg chg="del">
        <pc:chgData name="John khan" userId="246e959495c329f5" providerId="LiveId" clId="{1433F8E3-134D-4706-8D06-5527B68CB2FF}" dt="2023-11-02T13:30:59.942" v="1" actId="47"/>
        <pc:sldMkLst>
          <pc:docMk/>
          <pc:sldMk cId="641851860" sldId="464"/>
        </pc:sldMkLst>
      </pc:sldChg>
      <pc:sldChg chg="del">
        <pc:chgData name="John khan" userId="246e959495c329f5" providerId="LiveId" clId="{1433F8E3-134D-4706-8D06-5527B68CB2FF}" dt="2023-11-02T13:30:59.942" v="1" actId="47"/>
        <pc:sldMkLst>
          <pc:docMk/>
          <pc:sldMk cId="4057624517" sldId="466"/>
        </pc:sldMkLst>
      </pc:sldChg>
      <pc:sldChg chg="del">
        <pc:chgData name="John khan" userId="246e959495c329f5" providerId="LiveId" clId="{1433F8E3-134D-4706-8D06-5527B68CB2FF}" dt="2023-11-02T13:30:59.942" v="1" actId="47"/>
        <pc:sldMkLst>
          <pc:docMk/>
          <pc:sldMk cId="1656763641" sldId="467"/>
        </pc:sldMkLst>
      </pc:sldChg>
      <pc:sldChg chg="del">
        <pc:chgData name="John khan" userId="246e959495c329f5" providerId="LiveId" clId="{1433F8E3-134D-4706-8D06-5527B68CB2FF}" dt="2023-11-02T13:30:59.942" v="1" actId="47"/>
        <pc:sldMkLst>
          <pc:docMk/>
          <pc:sldMk cId="3059990069" sldId="468"/>
        </pc:sldMkLst>
      </pc:sldChg>
      <pc:sldChg chg="del">
        <pc:chgData name="John khan" userId="246e959495c329f5" providerId="LiveId" clId="{1433F8E3-134D-4706-8D06-5527B68CB2FF}" dt="2023-11-02T13:30:59.942" v="1" actId="47"/>
        <pc:sldMkLst>
          <pc:docMk/>
          <pc:sldMk cId="3949463559" sldId="469"/>
        </pc:sldMkLst>
      </pc:sldChg>
      <pc:sldChg chg="del">
        <pc:chgData name="John khan" userId="246e959495c329f5" providerId="LiveId" clId="{1433F8E3-134D-4706-8D06-5527B68CB2FF}" dt="2023-11-02T13:30:59.942" v="1" actId="47"/>
        <pc:sldMkLst>
          <pc:docMk/>
          <pc:sldMk cId="800281565" sldId="470"/>
        </pc:sldMkLst>
      </pc:sldChg>
      <pc:sldChg chg="del">
        <pc:chgData name="John khan" userId="246e959495c329f5" providerId="LiveId" clId="{1433F8E3-134D-4706-8D06-5527B68CB2FF}" dt="2023-11-02T13:30:59.942" v="1" actId="47"/>
        <pc:sldMkLst>
          <pc:docMk/>
          <pc:sldMk cId="671665987" sldId="471"/>
        </pc:sldMkLst>
      </pc:sldChg>
      <pc:sldChg chg="del">
        <pc:chgData name="John khan" userId="246e959495c329f5" providerId="LiveId" clId="{1433F8E3-134D-4706-8D06-5527B68CB2FF}" dt="2023-11-02T13:30:59.942" v="1" actId="47"/>
        <pc:sldMkLst>
          <pc:docMk/>
          <pc:sldMk cId="2451601365" sldId="472"/>
        </pc:sldMkLst>
      </pc:sldChg>
      <pc:sldChg chg="del">
        <pc:chgData name="John khan" userId="246e959495c329f5" providerId="LiveId" clId="{1433F8E3-134D-4706-8D06-5527B68CB2FF}" dt="2023-11-02T13:30:59.942" v="1" actId="47"/>
        <pc:sldMkLst>
          <pc:docMk/>
          <pc:sldMk cId="2752574100" sldId="473"/>
        </pc:sldMkLst>
      </pc:sldChg>
      <pc:sldChg chg="del">
        <pc:chgData name="John khan" userId="246e959495c329f5" providerId="LiveId" clId="{1433F8E3-134D-4706-8D06-5527B68CB2FF}" dt="2023-11-02T13:30:59.942" v="1" actId="47"/>
        <pc:sldMkLst>
          <pc:docMk/>
          <pc:sldMk cId="129020931" sldId="475"/>
        </pc:sldMkLst>
      </pc:sldChg>
      <pc:sldChg chg="del">
        <pc:chgData name="John khan" userId="246e959495c329f5" providerId="LiveId" clId="{1433F8E3-134D-4706-8D06-5527B68CB2FF}" dt="2023-11-02T13:30:59.942" v="1" actId="47"/>
        <pc:sldMkLst>
          <pc:docMk/>
          <pc:sldMk cId="2422590952" sldId="476"/>
        </pc:sldMkLst>
      </pc:sldChg>
      <pc:sldChg chg="del">
        <pc:chgData name="John khan" userId="246e959495c329f5" providerId="LiveId" clId="{1433F8E3-134D-4706-8D06-5527B68CB2FF}" dt="2023-11-02T13:30:59.942" v="1" actId="47"/>
        <pc:sldMkLst>
          <pc:docMk/>
          <pc:sldMk cId="515978799" sldId="477"/>
        </pc:sldMkLst>
      </pc:sldChg>
      <pc:sldChg chg="del">
        <pc:chgData name="John khan" userId="246e959495c329f5" providerId="LiveId" clId="{1433F8E3-134D-4706-8D06-5527B68CB2FF}" dt="2023-11-02T13:30:59.942" v="1" actId="47"/>
        <pc:sldMkLst>
          <pc:docMk/>
          <pc:sldMk cId="2317842156" sldId="479"/>
        </pc:sldMkLst>
      </pc:sldChg>
      <pc:sldChg chg="del">
        <pc:chgData name="John khan" userId="246e959495c329f5" providerId="LiveId" clId="{1433F8E3-134D-4706-8D06-5527B68CB2FF}" dt="2023-11-02T13:30:49.784" v="0" actId="47"/>
        <pc:sldMkLst>
          <pc:docMk/>
          <pc:sldMk cId="4094339298" sldId="481"/>
        </pc:sldMkLst>
      </pc:sldChg>
      <pc:sldChg chg="del">
        <pc:chgData name="John khan" userId="246e959495c329f5" providerId="LiveId" clId="{1433F8E3-134D-4706-8D06-5527B68CB2FF}" dt="2023-11-02T13:30:49.784" v="0" actId="47"/>
        <pc:sldMkLst>
          <pc:docMk/>
          <pc:sldMk cId="2794998847" sldId="482"/>
        </pc:sldMkLst>
      </pc:sldChg>
      <pc:sldChg chg="del">
        <pc:chgData name="John khan" userId="246e959495c329f5" providerId="LiveId" clId="{1433F8E3-134D-4706-8D06-5527B68CB2FF}" dt="2023-11-02T13:30:49.784" v="0" actId="47"/>
        <pc:sldMkLst>
          <pc:docMk/>
          <pc:sldMk cId="160031561" sldId="483"/>
        </pc:sldMkLst>
      </pc:sldChg>
      <pc:sldChg chg="del">
        <pc:chgData name="John khan" userId="246e959495c329f5" providerId="LiveId" clId="{1433F8E3-134D-4706-8D06-5527B68CB2FF}" dt="2023-11-02T13:30:49.784" v="0" actId="47"/>
        <pc:sldMkLst>
          <pc:docMk/>
          <pc:sldMk cId="1378789427" sldId="484"/>
        </pc:sldMkLst>
      </pc:sldChg>
      <pc:sldChg chg="del">
        <pc:chgData name="John khan" userId="246e959495c329f5" providerId="LiveId" clId="{1433F8E3-134D-4706-8D06-5527B68CB2FF}" dt="2023-11-02T13:30:49.784" v="0" actId="47"/>
        <pc:sldMkLst>
          <pc:docMk/>
          <pc:sldMk cId="445177753" sldId="485"/>
        </pc:sldMkLst>
      </pc:sldChg>
      <pc:sldChg chg="del">
        <pc:chgData name="John khan" userId="246e959495c329f5" providerId="LiveId" clId="{1433F8E3-134D-4706-8D06-5527B68CB2FF}" dt="2023-11-02T13:30:59.942" v="1" actId="47"/>
        <pc:sldMkLst>
          <pc:docMk/>
          <pc:sldMk cId="389119162" sldId="486"/>
        </pc:sldMkLst>
      </pc:sldChg>
      <pc:sldChg chg="del">
        <pc:chgData name="John khan" userId="246e959495c329f5" providerId="LiveId" clId="{1433F8E3-134D-4706-8D06-5527B68CB2FF}" dt="2023-11-02T13:30:59.942" v="1" actId="47"/>
        <pc:sldMkLst>
          <pc:docMk/>
          <pc:sldMk cId="3934663238" sldId="487"/>
        </pc:sldMkLst>
      </pc:sldChg>
      <pc:sldChg chg="del">
        <pc:chgData name="John khan" userId="246e959495c329f5" providerId="LiveId" clId="{1433F8E3-134D-4706-8D06-5527B68CB2FF}" dt="2023-11-02T13:30:59.942" v="1" actId="47"/>
        <pc:sldMkLst>
          <pc:docMk/>
          <pc:sldMk cId="1847611945" sldId="488"/>
        </pc:sldMkLst>
      </pc:sldChg>
      <pc:sldChg chg="del">
        <pc:chgData name="John khan" userId="246e959495c329f5" providerId="LiveId" clId="{1433F8E3-134D-4706-8D06-5527B68CB2FF}" dt="2023-11-02T13:30:59.942" v="1" actId="47"/>
        <pc:sldMkLst>
          <pc:docMk/>
          <pc:sldMk cId="1116052914" sldId="489"/>
        </pc:sldMkLst>
      </pc:sldChg>
      <pc:sldChg chg="del">
        <pc:chgData name="John khan" userId="246e959495c329f5" providerId="LiveId" clId="{1433F8E3-134D-4706-8D06-5527B68CB2FF}" dt="2023-11-02T13:30:59.942" v="1" actId="47"/>
        <pc:sldMkLst>
          <pc:docMk/>
          <pc:sldMk cId="4112784038" sldId="490"/>
        </pc:sldMkLst>
      </pc:sldChg>
      <pc:sldChg chg="del">
        <pc:chgData name="John khan" userId="246e959495c329f5" providerId="LiveId" clId="{1433F8E3-134D-4706-8D06-5527B68CB2FF}" dt="2023-11-02T13:30:49.784" v="0" actId="47"/>
        <pc:sldMkLst>
          <pc:docMk/>
          <pc:sldMk cId="3412895270" sldId="491"/>
        </pc:sldMkLst>
      </pc:sldChg>
      <pc:sldChg chg="del">
        <pc:chgData name="John khan" userId="246e959495c329f5" providerId="LiveId" clId="{1433F8E3-134D-4706-8D06-5527B68CB2FF}" dt="2023-11-02T13:30:59.942" v="1" actId="47"/>
        <pc:sldMkLst>
          <pc:docMk/>
          <pc:sldMk cId="3596440635" sldId="492"/>
        </pc:sldMkLst>
      </pc:sldChg>
      <pc:sldChg chg="del">
        <pc:chgData name="John khan" userId="246e959495c329f5" providerId="LiveId" clId="{1433F8E3-134D-4706-8D06-5527B68CB2FF}" dt="2023-11-02T13:30:59.942" v="1" actId="47"/>
        <pc:sldMkLst>
          <pc:docMk/>
          <pc:sldMk cId="3673507719" sldId="494"/>
        </pc:sldMkLst>
      </pc:sldChg>
      <pc:sldChg chg="del">
        <pc:chgData name="John khan" userId="246e959495c329f5" providerId="LiveId" clId="{1433F8E3-134D-4706-8D06-5527B68CB2FF}" dt="2023-11-02T13:30:59.942" v="1" actId="47"/>
        <pc:sldMkLst>
          <pc:docMk/>
          <pc:sldMk cId="3409445513" sldId="495"/>
        </pc:sldMkLst>
      </pc:sldChg>
      <pc:sldChg chg="del">
        <pc:chgData name="John khan" userId="246e959495c329f5" providerId="LiveId" clId="{1433F8E3-134D-4706-8D06-5527B68CB2FF}" dt="2023-11-02T13:30:59.942" v="1" actId="47"/>
        <pc:sldMkLst>
          <pc:docMk/>
          <pc:sldMk cId="110381049" sldId="496"/>
        </pc:sldMkLst>
      </pc:sldChg>
      <pc:sldChg chg="del">
        <pc:chgData name="John khan" userId="246e959495c329f5" providerId="LiveId" clId="{1433F8E3-134D-4706-8D06-5527B68CB2FF}" dt="2023-11-02T13:30:59.942" v="1" actId="47"/>
        <pc:sldMkLst>
          <pc:docMk/>
          <pc:sldMk cId="4208756786" sldId="497"/>
        </pc:sldMkLst>
      </pc:sldChg>
      <pc:sldChg chg="del">
        <pc:chgData name="John khan" userId="246e959495c329f5" providerId="LiveId" clId="{1433F8E3-134D-4706-8D06-5527B68CB2FF}" dt="2023-11-02T13:30:59.942" v="1" actId="47"/>
        <pc:sldMkLst>
          <pc:docMk/>
          <pc:sldMk cId="4074944589" sldId="498"/>
        </pc:sldMkLst>
      </pc:sldChg>
      <pc:sldChg chg="del">
        <pc:chgData name="John khan" userId="246e959495c329f5" providerId="LiveId" clId="{1433F8E3-134D-4706-8D06-5527B68CB2FF}" dt="2023-11-02T13:30:59.942" v="1" actId="47"/>
        <pc:sldMkLst>
          <pc:docMk/>
          <pc:sldMk cId="2840288928" sldId="499"/>
        </pc:sldMkLst>
      </pc:sldChg>
      <pc:sldChg chg="del">
        <pc:chgData name="John khan" userId="246e959495c329f5" providerId="LiveId" clId="{1433F8E3-134D-4706-8D06-5527B68CB2FF}" dt="2023-11-02T13:30:59.942" v="1" actId="47"/>
        <pc:sldMkLst>
          <pc:docMk/>
          <pc:sldMk cId="677291155" sldId="500"/>
        </pc:sldMkLst>
      </pc:sldChg>
      <pc:sldChg chg="del">
        <pc:chgData name="John khan" userId="246e959495c329f5" providerId="LiveId" clId="{1433F8E3-134D-4706-8D06-5527B68CB2FF}" dt="2023-11-02T13:30:59.942" v="1" actId="47"/>
        <pc:sldMkLst>
          <pc:docMk/>
          <pc:sldMk cId="1054182980" sldId="501"/>
        </pc:sldMkLst>
      </pc:sldChg>
      <pc:sldChg chg="del">
        <pc:chgData name="John khan" userId="246e959495c329f5" providerId="LiveId" clId="{1433F8E3-134D-4706-8D06-5527B68CB2FF}" dt="2023-11-02T13:30:59.942" v="1" actId="47"/>
        <pc:sldMkLst>
          <pc:docMk/>
          <pc:sldMk cId="1310787325" sldId="503"/>
        </pc:sldMkLst>
      </pc:sldChg>
      <pc:sldChg chg="del">
        <pc:chgData name="John khan" userId="246e959495c329f5" providerId="LiveId" clId="{1433F8E3-134D-4706-8D06-5527B68CB2FF}" dt="2023-11-02T13:30:59.942" v="1" actId="47"/>
        <pc:sldMkLst>
          <pc:docMk/>
          <pc:sldMk cId="3475433103" sldId="504"/>
        </pc:sldMkLst>
      </pc:sldChg>
      <pc:sldChg chg="del">
        <pc:chgData name="John khan" userId="246e959495c329f5" providerId="LiveId" clId="{1433F8E3-134D-4706-8D06-5527B68CB2FF}" dt="2023-11-02T13:30:59.942" v="1" actId="47"/>
        <pc:sldMkLst>
          <pc:docMk/>
          <pc:sldMk cId="3774873551" sldId="505"/>
        </pc:sldMkLst>
      </pc:sldChg>
      <pc:sldChg chg="del">
        <pc:chgData name="John khan" userId="246e959495c329f5" providerId="LiveId" clId="{1433F8E3-134D-4706-8D06-5527B68CB2FF}" dt="2023-11-02T13:30:49.784" v="0" actId="47"/>
        <pc:sldMkLst>
          <pc:docMk/>
          <pc:sldMk cId="3029061246" sldId="506"/>
        </pc:sldMkLst>
      </pc:sldChg>
      <pc:sldChg chg="del">
        <pc:chgData name="John khan" userId="246e959495c329f5" providerId="LiveId" clId="{1433F8E3-134D-4706-8D06-5527B68CB2FF}" dt="2023-11-02T13:30:59.942" v="1" actId="47"/>
        <pc:sldMkLst>
          <pc:docMk/>
          <pc:sldMk cId="1524785503" sldId="507"/>
        </pc:sldMkLst>
      </pc:sldChg>
      <pc:sldChg chg="del">
        <pc:chgData name="John khan" userId="246e959495c329f5" providerId="LiveId" clId="{1433F8E3-134D-4706-8D06-5527B68CB2FF}" dt="2023-11-02T13:30:59.942" v="1" actId="47"/>
        <pc:sldMkLst>
          <pc:docMk/>
          <pc:sldMk cId="1908295172" sldId="508"/>
        </pc:sldMkLst>
      </pc:sldChg>
      <pc:sldChg chg="del">
        <pc:chgData name="John khan" userId="246e959495c329f5" providerId="LiveId" clId="{1433F8E3-134D-4706-8D06-5527B68CB2FF}" dt="2023-11-02T13:30:59.942" v="1" actId="47"/>
        <pc:sldMkLst>
          <pc:docMk/>
          <pc:sldMk cId="4082117938" sldId="509"/>
        </pc:sldMkLst>
      </pc:sldChg>
      <pc:sldChg chg="del">
        <pc:chgData name="John khan" userId="246e959495c329f5" providerId="LiveId" clId="{1433F8E3-134D-4706-8D06-5527B68CB2FF}" dt="2023-11-02T13:30:59.942" v="1" actId="47"/>
        <pc:sldMkLst>
          <pc:docMk/>
          <pc:sldMk cId="1827357261" sldId="510"/>
        </pc:sldMkLst>
      </pc:sldChg>
    </pc:docChg>
  </pc:docChgLst>
  <pc:docChgLst>
    <pc:chgData name="John khan" userId="246e959495c329f5" providerId="LiveId" clId="{4B9BA888-7715-43D9-8DF3-AFE6FE9EF740}"/>
    <pc:docChg chg="undo custSel addSld delSld modSld sldOrd delMainMaster">
      <pc:chgData name="John khan" userId="246e959495c329f5" providerId="LiveId" clId="{4B9BA888-7715-43D9-8DF3-AFE6FE9EF740}" dt="2023-11-05T18:22:25.229" v="1074" actId="6549"/>
      <pc:docMkLst>
        <pc:docMk/>
      </pc:docMkLst>
      <pc:sldChg chg="del">
        <pc:chgData name="John khan" userId="246e959495c329f5" providerId="LiveId" clId="{4B9BA888-7715-43D9-8DF3-AFE6FE9EF740}" dt="2023-11-03T17:45:52.852" v="719" actId="47"/>
        <pc:sldMkLst>
          <pc:docMk/>
          <pc:sldMk cId="0" sldId="257"/>
        </pc:sldMkLst>
      </pc:sldChg>
      <pc:sldChg chg="delSp modSp del mod">
        <pc:chgData name="John khan" userId="246e959495c329f5" providerId="LiveId" clId="{4B9BA888-7715-43D9-8DF3-AFE6FE9EF740}" dt="2023-11-03T17:33:16.271" v="679" actId="6549"/>
        <pc:sldMkLst>
          <pc:docMk/>
          <pc:sldMk cId="152621423" sldId="274"/>
        </pc:sldMkLst>
        <pc:spChg chg="mod">
          <ac:chgData name="John khan" userId="246e959495c329f5" providerId="LiveId" clId="{4B9BA888-7715-43D9-8DF3-AFE6FE9EF740}" dt="2023-11-03T17:33:16.271" v="679" actId="6549"/>
          <ac:spMkLst>
            <pc:docMk/>
            <pc:sldMk cId="152621423" sldId="274"/>
            <ac:spMk id="15" creationId="{E5F5C9C7-2A4D-6340-A63A-73B6C3C81068}"/>
          </ac:spMkLst>
        </pc:spChg>
        <pc:spChg chg="del">
          <ac:chgData name="John khan" userId="246e959495c329f5" providerId="LiveId" clId="{4B9BA888-7715-43D9-8DF3-AFE6FE9EF740}" dt="2023-11-03T17:33:11.415" v="678" actId="21"/>
          <ac:spMkLst>
            <pc:docMk/>
            <pc:sldMk cId="152621423" sldId="274"/>
            <ac:spMk id="16" creationId="{3C5E563B-3999-AA48-BBF3-FC42B9048512}"/>
          </ac:spMkLst>
        </pc:spChg>
        <pc:spChg chg="mod">
          <ac:chgData name="John khan" userId="246e959495c329f5" providerId="LiveId" clId="{4B9BA888-7715-43D9-8DF3-AFE6FE9EF740}" dt="2023-11-03T17:33:05.007" v="677" actId="207"/>
          <ac:spMkLst>
            <pc:docMk/>
            <pc:sldMk cId="152621423" sldId="274"/>
            <ac:spMk id="18" creationId="{6F8BA6F9-A99E-314C-B35A-D3E1B8A099B2}"/>
          </ac:spMkLst>
        </pc:spChg>
      </pc:sldChg>
      <pc:sldChg chg="delSp modSp mod modNotesTx">
        <pc:chgData name="John khan" userId="246e959495c329f5" providerId="LiveId" clId="{4B9BA888-7715-43D9-8DF3-AFE6FE9EF740}" dt="2023-11-05T18:22:25.229" v="1074" actId="6549"/>
        <pc:sldMkLst>
          <pc:docMk/>
          <pc:sldMk cId="4051267322" sldId="343"/>
        </pc:sldMkLst>
        <pc:spChg chg="topLvl">
          <ac:chgData name="John khan" userId="246e959495c329f5" providerId="LiveId" clId="{4B9BA888-7715-43D9-8DF3-AFE6FE9EF740}" dt="2023-11-03T17:46:00.981" v="721" actId="21"/>
          <ac:spMkLst>
            <pc:docMk/>
            <pc:sldMk cId="4051267322" sldId="343"/>
            <ac:spMk id="13" creationId="{260F7D8E-8E91-0D42-83BE-8DB38D38487C}"/>
          </ac:spMkLst>
        </pc:spChg>
        <pc:spChg chg="del mod topLvl">
          <ac:chgData name="John khan" userId="246e959495c329f5" providerId="LiveId" clId="{4B9BA888-7715-43D9-8DF3-AFE6FE9EF740}" dt="2023-11-03T17:46:00.981" v="721" actId="21"/>
          <ac:spMkLst>
            <pc:docMk/>
            <pc:sldMk cId="4051267322" sldId="343"/>
            <ac:spMk id="15" creationId="{E5F5C9C7-2A4D-6340-A63A-73B6C3C81068}"/>
          </ac:spMkLst>
        </pc:spChg>
        <pc:spChg chg="del">
          <ac:chgData name="John khan" userId="246e959495c329f5" providerId="LiveId" clId="{4B9BA888-7715-43D9-8DF3-AFE6FE9EF740}" dt="2023-11-03T17:34:09.584" v="686" actId="21"/>
          <ac:spMkLst>
            <pc:docMk/>
            <pc:sldMk cId="4051267322" sldId="343"/>
            <ac:spMk id="16" creationId="{3C5E563B-3999-AA48-BBF3-FC42B9048512}"/>
          </ac:spMkLst>
        </pc:spChg>
        <pc:grpChg chg="del">
          <ac:chgData name="John khan" userId="246e959495c329f5" providerId="LiveId" clId="{4B9BA888-7715-43D9-8DF3-AFE6FE9EF740}" dt="2023-11-03T17:46:00.981" v="721" actId="21"/>
          <ac:grpSpMkLst>
            <pc:docMk/>
            <pc:sldMk cId="4051267322" sldId="343"/>
            <ac:grpSpMk id="12" creationId="{5FFF445B-9291-A840-9D39-68CA0D27C950}"/>
          </ac:grpSpMkLst>
        </pc:grpChg>
      </pc:sldChg>
      <pc:sldChg chg="delSp modSp del mod modNotesTx">
        <pc:chgData name="John khan" userId="246e959495c329f5" providerId="LiveId" clId="{4B9BA888-7715-43D9-8DF3-AFE6FE9EF740}" dt="2023-11-05T18:16:00.201" v="762" actId="20577"/>
        <pc:sldMkLst>
          <pc:docMk/>
          <pc:sldMk cId="164364629" sldId="355"/>
        </pc:sldMkLst>
        <pc:spChg chg="mod">
          <ac:chgData name="John khan" userId="246e959495c329f5" providerId="LiveId" clId="{4B9BA888-7715-43D9-8DF3-AFE6FE9EF740}" dt="2023-11-03T17:47:09.072" v="729" actId="1076"/>
          <ac:spMkLst>
            <pc:docMk/>
            <pc:sldMk cId="164364629" sldId="355"/>
            <ac:spMk id="2" creationId="{C9A89A6B-92FF-094D-A9CF-C2342337C9C4}"/>
          </ac:spMkLst>
        </pc:spChg>
        <pc:spChg chg="mod">
          <ac:chgData name="John khan" userId="246e959495c329f5" providerId="LiveId" clId="{4B9BA888-7715-43D9-8DF3-AFE6FE9EF740}" dt="2023-11-03T17:33:44.959" v="685" actId="1076"/>
          <ac:spMkLst>
            <pc:docMk/>
            <pc:sldMk cId="164364629" sldId="355"/>
            <ac:spMk id="13" creationId="{44093226-2CB6-4810-849E-E2F3702DF6AA}"/>
          </ac:spMkLst>
        </pc:spChg>
        <pc:spChg chg="topLvl">
          <ac:chgData name="John khan" userId="246e959495c329f5" providerId="LiveId" clId="{4B9BA888-7715-43D9-8DF3-AFE6FE9EF740}" dt="2023-11-03T17:33:32.268" v="682" actId="21"/>
          <ac:spMkLst>
            <pc:docMk/>
            <pc:sldMk cId="164364629" sldId="355"/>
            <ac:spMk id="15" creationId="{3D2C5F55-C183-4542-BA15-2B1ABA3DDC65}"/>
          </ac:spMkLst>
        </pc:spChg>
        <pc:spChg chg="del">
          <ac:chgData name="John khan" userId="246e959495c329f5" providerId="LiveId" clId="{4B9BA888-7715-43D9-8DF3-AFE6FE9EF740}" dt="2023-11-03T17:33:25.928" v="681" actId="478"/>
          <ac:spMkLst>
            <pc:docMk/>
            <pc:sldMk cId="164364629" sldId="355"/>
            <ac:spMk id="17" creationId="{6433F873-2853-4048-A1F0-74B567725246}"/>
          </ac:spMkLst>
        </pc:spChg>
        <pc:spChg chg="del topLvl">
          <ac:chgData name="John khan" userId="246e959495c329f5" providerId="LiveId" clId="{4B9BA888-7715-43D9-8DF3-AFE6FE9EF740}" dt="2023-11-03T17:33:32.268" v="682" actId="21"/>
          <ac:spMkLst>
            <pc:docMk/>
            <pc:sldMk cId="164364629" sldId="355"/>
            <ac:spMk id="18" creationId="{AFC9F74B-9ADB-4B49-B96F-CBC3DA076CF9}"/>
          </ac:spMkLst>
        </pc:spChg>
        <pc:spChg chg="mod">
          <ac:chgData name="John khan" userId="246e959495c329f5" providerId="LiveId" clId="{4B9BA888-7715-43D9-8DF3-AFE6FE9EF740}" dt="2023-11-03T17:47:35.058" v="735" actId="1076"/>
          <ac:spMkLst>
            <pc:docMk/>
            <pc:sldMk cId="164364629" sldId="355"/>
            <ac:spMk id="41" creationId="{B09EBD36-81BE-4EE3-AD63-545A491281E4}"/>
          </ac:spMkLst>
        </pc:spChg>
        <pc:grpChg chg="del">
          <ac:chgData name="John khan" userId="246e959495c329f5" providerId="LiveId" clId="{4B9BA888-7715-43D9-8DF3-AFE6FE9EF740}" dt="2023-11-03T17:33:32.268" v="682" actId="21"/>
          <ac:grpSpMkLst>
            <pc:docMk/>
            <pc:sldMk cId="164364629" sldId="355"/>
            <ac:grpSpMk id="14" creationId="{2811BDFE-D5DF-0F48-8189-3B5028AAC424}"/>
          </ac:grpSpMkLst>
        </pc:grpChg>
        <pc:picChg chg="mod">
          <ac:chgData name="John khan" userId="246e959495c329f5" providerId="LiveId" clId="{4B9BA888-7715-43D9-8DF3-AFE6FE9EF740}" dt="2023-11-03T17:47:03.398" v="727" actId="1076"/>
          <ac:picMkLst>
            <pc:docMk/>
            <pc:sldMk cId="164364629" sldId="355"/>
            <ac:picMk id="40" creationId="{789B75A0-9EAC-4639-8757-926BAC8C6B2E}"/>
          </ac:picMkLst>
        </pc:picChg>
      </pc:sldChg>
      <pc:sldChg chg="delSp del mod">
        <pc:chgData name="John khan" userId="246e959495c329f5" providerId="LiveId" clId="{4B9BA888-7715-43D9-8DF3-AFE6FE9EF740}" dt="2023-11-03T17:46:07.350" v="722" actId="21"/>
        <pc:sldMkLst>
          <pc:docMk/>
          <pc:sldMk cId="646380640" sldId="356"/>
        </pc:sldMkLst>
        <pc:spChg chg="topLvl">
          <ac:chgData name="John khan" userId="246e959495c329f5" providerId="LiveId" clId="{4B9BA888-7715-43D9-8DF3-AFE6FE9EF740}" dt="2023-11-03T17:46:07.350" v="722" actId="21"/>
          <ac:spMkLst>
            <pc:docMk/>
            <pc:sldMk cId="646380640" sldId="356"/>
            <ac:spMk id="13" creationId="{260F7D8E-8E91-0D42-83BE-8DB38D38487C}"/>
          </ac:spMkLst>
        </pc:spChg>
        <pc:spChg chg="del topLvl">
          <ac:chgData name="John khan" userId="246e959495c329f5" providerId="LiveId" clId="{4B9BA888-7715-43D9-8DF3-AFE6FE9EF740}" dt="2023-11-03T17:46:07.350" v="722" actId="21"/>
          <ac:spMkLst>
            <pc:docMk/>
            <pc:sldMk cId="646380640" sldId="356"/>
            <ac:spMk id="15" creationId="{E5F5C9C7-2A4D-6340-A63A-73B6C3C81068}"/>
          </ac:spMkLst>
        </pc:spChg>
        <pc:spChg chg="del">
          <ac:chgData name="John khan" userId="246e959495c329f5" providerId="LiveId" clId="{4B9BA888-7715-43D9-8DF3-AFE6FE9EF740}" dt="2023-11-03T17:34:14.449" v="687" actId="21"/>
          <ac:spMkLst>
            <pc:docMk/>
            <pc:sldMk cId="646380640" sldId="356"/>
            <ac:spMk id="16" creationId="{3C5E563B-3999-AA48-BBF3-FC42B9048512}"/>
          </ac:spMkLst>
        </pc:spChg>
        <pc:grpChg chg="del">
          <ac:chgData name="John khan" userId="246e959495c329f5" providerId="LiveId" clId="{4B9BA888-7715-43D9-8DF3-AFE6FE9EF740}" dt="2023-11-03T17:46:07.350" v="722" actId="21"/>
          <ac:grpSpMkLst>
            <pc:docMk/>
            <pc:sldMk cId="646380640" sldId="356"/>
            <ac:grpSpMk id="12" creationId="{5FFF445B-9291-A840-9D39-68CA0D27C950}"/>
          </ac:grpSpMkLst>
        </pc:grpChg>
      </pc:sldChg>
      <pc:sldChg chg="delSp del mod">
        <pc:chgData name="John khan" userId="246e959495c329f5" providerId="LiveId" clId="{4B9BA888-7715-43D9-8DF3-AFE6FE9EF740}" dt="2023-11-03T17:35:25.718" v="689" actId="21"/>
        <pc:sldMkLst>
          <pc:docMk/>
          <pc:sldMk cId="2670848299" sldId="358"/>
        </pc:sldMkLst>
        <pc:spChg chg="topLvl">
          <ac:chgData name="John khan" userId="246e959495c329f5" providerId="LiveId" clId="{4B9BA888-7715-43D9-8DF3-AFE6FE9EF740}" dt="2023-11-03T17:35:25.718" v="689" actId="21"/>
          <ac:spMkLst>
            <pc:docMk/>
            <pc:sldMk cId="2670848299" sldId="358"/>
            <ac:spMk id="13" creationId="{260F7D8E-8E91-0D42-83BE-8DB38D38487C}"/>
          </ac:spMkLst>
        </pc:spChg>
        <pc:spChg chg="del topLvl">
          <ac:chgData name="John khan" userId="246e959495c329f5" providerId="LiveId" clId="{4B9BA888-7715-43D9-8DF3-AFE6FE9EF740}" dt="2023-11-03T17:35:25.718" v="689" actId="21"/>
          <ac:spMkLst>
            <pc:docMk/>
            <pc:sldMk cId="2670848299" sldId="358"/>
            <ac:spMk id="15" creationId="{E5F5C9C7-2A4D-6340-A63A-73B6C3C81068}"/>
          </ac:spMkLst>
        </pc:spChg>
        <pc:spChg chg="del">
          <ac:chgData name="John khan" userId="246e959495c329f5" providerId="LiveId" clId="{4B9BA888-7715-43D9-8DF3-AFE6FE9EF740}" dt="2023-11-03T17:34:20.300" v="688" actId="21"/>
          <ac:spMkLst>
            <pc:docMk/>
            <pc:sldMk cId="2670848299" sldId="358"/>
            <ac:spMk id="16" creationId="{3C5E563B-3999-AA48-BBF3-FC42B9048512}"/>
          </ac:spMkLst>
        </pc:spChg>
        <pc:grpChg chg="del">
          <ac:chgData name="John khan" userId="246e959495c329f5" providerId="LiveId" clId="{4B9BA888-7715-43D9-8DF3-AFE6FE9EF740}" dt="2023-11-03T17:35:25.718" v="689" actId="21"/>
          <ac:grpSpMkLst>
            <pc:docMk/>
            <pc:sldMk cId="2670848299" sldId="358"/>
            <ac:grpSpMk id="12" creationId="{5FFF445B-9291-A840-9D39-68CA0D27C950}"/>
          </ac:grpSpMkLst>
        </pc:grpChg>
      </pc:sldChg>
      <pc:sldChg chg="delSp modSp del mod ord delAnim modAnim">
        <pc:chgData name="John khan" userId="246e959495c329f5" providerId="LiveId" clId="{4B9BA888-7715-43D9-8DF3-AFE6FE9EF740}" dt="2023-11-03T17:31:31.691" v="667" actId="207"/>
        <pc:sldMkLst>
          <pc:docMk/>
          <pc:sldMk cId="2886046688" sldId="363"/>
        </pc:sldMkLst>
        <pc:spChg chg="mod">
          <ac:chgData name="John khan" userId="246e959495c329f5" providerId="LiveId" clId="{4B9BA888-7715-43D9-8DF3-AFE6FE9EF740}" dt="2023-11-03T17:31:31.691" v="667" actId="207"/>
          <ac:spMkLst>
            <pc:docMk/>
            <pc:sldMk cId="2886046688" sldId="363"/>
            <ac:spMk id="2" creationId="{C9A89A6B-92FF-094D-A9CF-C2342337C9C4}"/>
          </ac:spMkLst>
        </pc:spChg>
        <pc:spChg chg="mod">
          <ac:chgData name="John khan" userId="246e959495c329f5" providerId="LiveId" clId="{4B9BA888-7715-43D9-8DF3-AFE6FE9EF740}" dt="2023-11-03T17:30:49.502" v="657" actId="20578"/>
          <ac:spMkLst>
            <pc:docMk/>
            <pc:sldMk cId="2886046688" sldId="363"/>
            <ac:spMk id="7" creationId="{CE2129E3-B93A-4545-944B-19C9BFB6BD0E}"/>
          </ac:spMkLst>
        </pc:spChg>
        <pc:spChg chg="del">
          <ac:chgData name="John khan" userId="246e959495c329f5" providerId="LiveId" clId="{4B9BA888-7715-43D9-8DF3-AFE6FE9EF740}" dt="2023-11-03T17:31:16.419" v="666" actId="478"/>
          <ac:spMkLst>
            <pc:docMk/>
            <pc:sldMk cId="2886046688" sldId="363"/>
            <ac:spMk id="8" creationId="{4A52D84D-F461-4347-BA40-703F5B992847}"/>
          </ac:spMkLst>
        </pc:spChg>
        <pc:spChg chg="mod">
          <ac:chgData name="John khan" userId="246e959495c329f5" providerId="LiveId" clId="{4B9BA888-7715-43D9-8DF3-AFE6FE9EF740}" dt="2023-11-03T17:31:14.500" v="665" actId="1076"/>
          <ac:spMkLst>
            <pc:docMk/>
            <pc:sldMk cId="2886046688" sldId="363"/>
            <ac:spMk id="10" creationId="{CF04D8DD-D3A5-2442-88F0-12117DD0B1D1}"/>
          </ac:spMkLst>
        </pc:spChg>
      </pc:sldChg>
      <pc:sldChg chg="del">
        <pc:chgData name="John khan" userId="246e959495c329f5" providerId="LiveId" clId="{4B9BA888-7715-43D9-8DF3-AFE6FE9EF740}" dt="2023-11-03T16:45:03.530" v="184" actId="47"/>
        <pc:sldMkLst>
          <pc:docMk/>
          <pc:sldMk cId="0" sldId="393"/>
        </pc:sldMkLst>
      </pc:sldChg>
      <pc:sldChg chg="del">
        <pc:chgData name="John khan" userId="246e959495c329f5" providerId="LiveId" clId="{4B9BA888-7715-43D9-8DF3-AFE6FE9EF740}" dt="2023-11-03T16:50:40.345" v="228" actId="47"/>
        <pc:sldMkLst>
          <pc:docMk/>
          <pc:sldMk cId="4051267322" sldId="430"/>
        </pc:sldMkLst>
      </pc:sldChg>
      <pc:sldChg chg="addSp delSp modSp mod ord">
        <pc:chgData name="John khan" userId="246e959495c329f5" providerId="LiveId" clId="{4B9BA888-7715-43D9-8DF3-AFE6FE9EF740}" dt="2023-11-03T17:38:33.269" v="691" actId="207"/>
        <pc:sldMkLst>
          <pc:docMk/>
          <pc:sldMk cId="3889148352" sldId="443"/>
        </pc:sldMkLst>
        <pc:spChg chg="mod">
          <ac:chgData name="John khan" userId="246e959495c329f5" providerId="LiveId" clId="{4B9BA888-7715-43D9-8DF3-AFE6FE9EF740}" dt="2023-11-03T17:38:33.269" v="691" actId="207"/>
          <ac:spMkLst>
            <pc:docMk/>
            <pc:sldMk cId="3889148352" sldId="443"/>
            <ac:spMk id="5" creationId="{00000000-0000-0000-0000-000000000000}"/>
          </ac:spMkLst>
        </pc:spChg>
        <pc:spChg chg="mod">
          <ac:chgData name="John khan" userId="246e959495c329f5" providerId="LiveId" clId="{4B9BA888-7715-43D9-8DF3-AFE6FE9EF740}" dt="2023-11-03T17:38:33.269" v="691" actId="207"/>
          <ac:spMkLst>
            <pc:docMk/>
            <pc:sldMk cId="3889148352" sldId="443"/>
            <ac:spMk id="6" creationId="{00000000-0000-0000-0000-000000000000}"/>
          </ac:spMkLst>
        </pc:spChg>
        <pc:spChg chg="del mod">
          <ac:chgData name="John khan" userId="246e959495c329f5" providerId="LiveId" clId="{4B9BA888-7715-43D9-8DF3-AFE6FE9EF740}" dt="2023-11-03T17:15:59.277" v="440" actId="21"/>
          <ac:spMkLst>
            <pc:docMk/>
            <pc:sldMk cId="3889148352" sldId="443"/>
            <ac:spMk id="8" creationId="{00000000-0000-0000-0000-000000000000}"/>
          </ac:spMkLst>
        </pc:spChg>
        <pc:spChg chg="del mod">
          <ac:chgData name="John khan" userId="246e959495c329f5" providerId="LiveId" clId="{4B9BA888-7715-43D9-8DF3-AFE6FE9EF740}" dt="2023-11-03T17:16:05.997" v="441" actId="478"/>
          <ac:spMkLst>
            <pc:docMk/>
            <pc:sldMk cId="3889148352" sldId="443"/>
            <ac:spMk id="9" creationId="{00000000-0000-0000-0000-000000000000}"/>
          </ac:spMkLst>
        </pc:spChg>
        <pc:spChg chg="mod">
          <ac:chgData name="John khan" userId="246e959495c329f5" providerId="LiveId" clId="{4B9BA888-7715-43D9-8DF3-AFE6FE9EF740}" dt="2023-11-03T17:38:33.269" v="691" actId="207"/>
          <ac:spMkLst>
            <pc:docMk/>
            <pc:sldMk cId="3889148352" sldId="443"/>
            <ac:spMk id="12" creationId="{00000000-0000-0000-0000-000000000000}"/>
          </ac:spMkLst>
        </pc:spChg>
        <pc:spChg chg="mod">
          <ac:chgData name="John khan" userId="246e959495c329f5" providerId="LiveId" clId="{4B9BA888-7715-43D9-8DF3-AFE6FE9EF740}" dt="2023-11-03T17:38:33.269" v="691" actId="207"/>
          <ac:spMkLst>
            <pc:docMk/>
            <pc:sldMk cId="3889148352" sldId="443"/>
            <ac:spMk id="13" creationId="{00000000-0000-0000-0000-000000000000}"/>
          </ac:spMkLst>
        </pc:spChg>
        <pc:spChg chg="del mod">
          <ac:chgData name="John khan" userId="246e959495c329f5" providerId="LiveId" clId="{4B9BA888-7715-43D9-8DF3-AFE6FE9EF740}" dt="2023-11-03T17:18:50.578" v="482" actId="478"/>
          <ac:spMkLst>
            <pc:docMk/>
            <pc:sldMk cId="3889148352" sldId="443"/>
            <ac:spMk id="15" creationId="{00000000-0000-0000-0000-000000000000}"/>
          </ac:spMkLst>
        </pc:spChg>
        <pc:spChg chg="del mod">
          <ac:chgData name="John khan" userId="246e959495c329f5" providerId="LiveId" clId="{4B9BA888-7715-43D9-8DF3-AFE6FE9EF740}" dt="2023-11-03T17:16:58.691" v="455" actId="478"/>
          <ac:spMkLst>
            <pc:docMk/>
            <pc:sldMk cId="3889148352" sldId="443"/>
            <ac:spMk id="16" creationId="{00000000-0000-0000-0000-000000000000}"/>
          </ac:spMkLst>
        </pc:spChg>
        <pc:spChg chg="mod">
          <ac:chgData name="John khan" userId="246e959495c329f5" providerId="LiveId" clId="{4B9BA888-7715-43D9-8DF3-AFE6FE9EF740}" dt="2023-11-03T17:38:33.269" v="691" actId="207"/>
          <ac:spMkLst>
            <pc:docMk/>
            <pc:sldMk cId="3889148352" sldId="443"/>
            <ac:spMk id="19" creationId="{00000000-0000-0000-0000-000000000000}"/>
          </ac:spMkLst>
        </pc:spChg>
        <pc:spChg chg="mod">
          <ac:chgData name="John khan" userId="246e959495c329f5" providerId="LiveId" clId="{4B9BA888-7715-43D9-8DF3-AFE6FE9EF740}" dt="2023-11-03T17:38:33.269" v="691" actId="207"/>
          <ac:spMkLst>
            <pc:docMk/>
            <pc:sldMk cId="3889148352" sldId="443"/>
            <ac:spMk id="20" creationId="{00000000-0000-0000-0000-000000000000}"/>
          </ac:spMkLst>
        </pc:spChg>
        <pc:spChg chg="del mod">
          <ac:chgData name="John khan" userId="246e959495c329f5" providerId="LiveId" clId="{4B9BA888-7715-43D9-8DF3-AFE6FE9EF740}" dt="2023-11-03T17:18:12.266" v="473" actId="478"/>
          <ac:spMkLst>
            <pc:docMk/>
            <pc:sldMk cId="3889148352" sldId="443"/>
            <ac:spMk id="22" creationId="{00000000-0000-0000-0000-000000000000}"/>
          </ac:spMkLst>
        </pc:spChg>
        <pc:spChg chg="del mod">
          <ac:chgData name="John khan" userId="246e959495c329f5" providerId="LiveId" clId="{4B9BA888-7715-43D9-8DF3-AFE6FE9EF740}" dt="2023-11-03T17:18:09.900" v="472" actId="478"/>
          <ac:spMkLst>
            <pc:docMk/>
            <pc:sldMk cId="3889148352" sldId="443"/>
            <ac:spMk id="23" creationId="{00000000-0000-0000-0000-000000000000}"/>
          </ac:spMkLst>
        </pc:spChg>
        <pc:spChg chg="mod">
          <ac:chgData name="John khan" userId="246e959495c329f5" providerId="LiveId" clId="{4B9BA888-7715-43D9-8DF3-AFE6FE9EF740}" dt="2023-11-03T17:38:33.269" v="691" actId="207"/>
          <ac:spMkLst>
            <pc:docMk/>
            <pc:sldMk cId="3889148352" sldId="443"/>
            <ac:spMk id="26" creationId="{00000000-0000-0000-0000-000000000000}"/>
          </ac:spMkLst>
        </pc:spChg>
        <pc:spChg chg="mod">
          <ac:chgData name="John khan" userId="246e959495c329f5" providerId="LiveId" clId="{4B9BA888-7715-43D9-8DF3-AFE6FE9EF740}" dt="2023-11-03T17:38:33.269" v="691" actId="207"/>
          <ac:spMkLst>
            <pc:docMk/>
            <pc:sldMk cId="3889148352" sldId="443"/>
            <ac:spMk id="27" creationId="{00000000-0000-0000-0000-000000000000}"/>
          </ac:spMkLst>
        </pc:spChg>
        <pc:spChg chg="del mod">
          <ac:chgData name="John khan" userId="246e959495c329f5" providerId="LiveId" clId="{4B9BA888-7715-43D9-8DF3-AFE6FE9EF740}" dt="2023-11-03T17:18:47.383" v="481" actId="478"/>
          <ac:spMkLst>
            <pc:docMk/>
            <pc:sldMk cId="3889148352" sldId="443"/>
            <ac:spMk id="29" creationId="{00000000-0000-0000-0000-000000000000}"/>
          </ac:spMkLst>
        </pc:spChg>
        <pc:spChg chg="del mod">
          <ac:chgData name="John khan" userId="246e959495c329f5" providerId="LiveId" clId="{4B9BA888-7715-43D9-8DF3-AFE6FE9EF740}" dt="2023-11-03T17:16:53.206" v="453" actId="478"/>
          <ac:spMkLst>
            <pc:docMk/>
            <pc:sldMk cId="3889148352" sldId="443"/>
            <ac:spMk id="30" creationId="{00000000-0000-0000-0000-000000000000}"/>
          </ac:spMkLst>
        </pc:spChg>
        <pc:spChg chg="mod">
          <ac:chgData name="John khan" userId="246e959495c329f5" providerId="LiveId" clId="{4B9BA888-7715-43D9-8DF3-AFE6FE9EF740}" dt="2023-11-03T17:38:33.269" v="691" actId="207"/>
          <ac:spMkLst>
            <pc:docMk/>
            <pc:sldMk cId="3889148352" sldId="443"/>
            <ac:spMk id="33" creationId="{00000000-0000-0000-0000-000000000000}"/>
          </ac:spMkLst>
        </pc:spChg>
        <pc:spChg chg="mod">
          <ac:chgData name="John khan" userId="246e959495c329f5" providerId="LiveId" clId="{4B9BA888-7715-43D9-8DF3-AFE6FE9EF740}" dt="2023-11-03T17:38:33.269" v="691" actId="207"/>
          <ac:spMkLst>
            <pc:docMk/>
            <pc:sldMk cId="3889148352" sldId="443"/>
            <ac:spMk id="34" creationId="{00000000-0000-0000-0000-000000000000}"/>
          </ac:spMkLst>
        </pc:spChg>
        <pc:spChg chg="mod">
          <ac:chgData name="John khan" userId="246e959495c329f5" providerId="LiveId" clId="{4B9BA888-7715-43D9-8DF3-AFE6FE9EF740}" dt="2023-11-03T17:38:33.269" v="691" actId="207"/>
          <ac:spMkLst>
            <pc:docMk/>
            <pc:sldMk cId="3889148352" sldId="443"/>
            <ac:spMk id="36" creationId="{00000000-0000-0000-0000-000000000000}"/>
          </ac:spMkLst>
        </pc:spChg>
        <pc:spChg chg="mod">
          <ac:chgData name="John khan" userId="246e959495c329f5" providerId="LiveId" clId="{4B9BA888-7715-43D9-8DF3-AFE6FE9EF740}" dt="2023-11-03T17:38:33.269" v="691" actId="207"/>
          <ac:spMkLst>
            <pc:docMk/>
            <pc:sldMk cId="3889148352" sldId="443"/>
            <ac:spMk id="37" creationId="{00000000-0000-0000-0000-000000000000}"/>
          </ac:spMkLst>
        </pc:spChg>
        <pc:spChg chg="mod">
          <ac:chgData name="John khan" userId="246e959495c329f5" providerId="LiveId" clId="{4B9BA888-7715-43D9-8DF3-AFE6FE9EF740}" dt="2023-11-03T17:11:49.640" v="415" actId="164"/>
          <ac:spMkLst>
            <pc:docMk/>
            <pc:sldMk cId="3889148352" sldId="443"/>
            <ac:spMk id="39" creationId="{00000000-0000-0000-0000-000000000000}"/>
          </ac:spMkLst>
        </pc:spChg>
        <pc:grpChg chg="mod">
          <ac:chgData name="John khan" userId="246e959495c329f5" providerId="LiveId" clId="{4B9BA888-7715-43D9-8DF3-AFE6FE9EF740}" dt="2023-11-03T17:38:33.269" v="691" actId="207"/>
          <ac:grpSpMkLst>
            <pc:docMk/>
            <pc:sldMk cId="3889148352" sldId="443"/>
            <ac:grpSpMk id="3" creationId="{00000000-0000-0000-0000-000000000000}"/>
          </ac:grpSpMkLst>
        </pc:grpChg>
        <pc:grpChg chg="mod">
          <ac:chgData name="John khan" userId="246e959495c329f5" providerId="LiveId" clId="{4B9BA888-7715-43D9-8DF3-AFE6FE9EF740}" dt="2023-11-03T17:38:33.269" v="691" actId="207"/>
          <ac:grpSpMkLst>
            <pc:docMk/>
            <pc:sldMk cId="3889148352" sldId="443"/>
            <ac:grpSpMk id="4" creationId="{00000000-0000-0000-0000-000000000000}"/>
          </ac:grpSpMkLst>
        </pc:grpChg>
        <pc:grpChg chg="del mod">
          <ac:chgData name="John khan" userId="246e959495c329f5" providerId="LiveId" clId="{4B9BA888-7715-43D9-8DF3-AFE6FE9EF740}" dt="2023-11-03T17:15:59.277" v="440" actId="21"/>
          <ac:grpSpMkLst>
            <pc:docMk/>
            <pc:sldMk cId="3889148352" sldId="443"/>
            <ac:grpSpMk id="7" creationId="{00000000-0000-0000-0000-000000000000}"/>
          </ac:grpSpMkLst>
        </pc:grpChg>
        <pc:grpChg chg="mod">
          <ac:chgData name="John khan" userId="246e959495c329f5" providerId="LiveId" clId="{4B9BA888-7715-43D9-8DF3-AFE6FE9EF740}" dt="2023-11-03T17:38:33.269" v="691" actId="207"/>
          <ac:grpSpMkLst>
            <pc:docMk/>
            <pc:sldMk cId="3889148352" sldId="443"/>
            <ac:grpSpMk id="10" creationId="{00000000-0000-0000-0000-000000000000}"/>
          </ac:grpSpMkLst>
        </pc:grpChg>
        <pc:grpChg chg="mod">
          <ac:chgData name="John khan" userId="246e959495c329f5" providerId="LiveId" clId="{4B9BA888-7715-43D9-8DF3-AFE6FE9EF740}" dt="2023-11-03T17:38:33.269" v="691" actId="207"/>
          <ac:grpSpMkLst>
            <pc:docMk/>
            <pc:sldMk cId="3889148352" sldId="443"/>
            <ac:grpSpMk id="11" creationId="{00000000-0000-0000-0000-000000000000}"/>
          </ac:grpSpMkLst>
        </pc:grpChg>
        <pc:grpChg chg="del mod">
          <ac:chgData name="John khan" userId="246e959495c329f5" providerId="LiveId" clId="{4B9BA888-7715-43D9-8DF3-AFE6FE9EF740}" dt="2023-11-03T17:18:50.578" v="482" actId="478"/>
          <ac:grpSpMkLst>
            <pc:docMk/>
            <pc:sldMk cId="3889148352" sldId="443"/>
            <ac:grpSpMk id="14" creationId="{00000000-0000-0000-0000-000000000000}"/>
          </ac:grpSpMkLst>
        </pc:grpChg>
        <pc:grpChg chg="mod">
          <ac:chgData name="John khan" userId="246e959495c329f5" providerId="LiveId" clId="{4B9BA888-7715-43D9-8DF3-AFE6FE9EF740}" dt="2023-11-03T17:38:33.269" v="691" actId="207"/>
          <ac:grpSpMkLst>
            <pc:docMk/>
            <pc:sldMk cId="3889148352" sldId="443"/>
            <ac:grpSpMk id="17" creationId="{00000000-0000-0000-0000-000000000000}"/>
          </ac:grpSpMkLst>
        </pc:grpChg>
        <pc:grpChg chg="mod">
          <ac:chgData name="John khan" userId="246e959495c329f5" providerId="LiveId" clId="{4B9BA888-7715-43D9-8DF3-AFE6FE9EF740}" dt="2023-11-03T17:38:33.269" v="691" actId="207"/>
          <ac:grpSpMkLst>
            <pc:docMk/>
            <pc:sldMk cId="3889148352" sldId="443"/>
            <ac:grpSpMk id="18" creationId="{00000000-0000-0000-0000-000000000000}"/>
          </ac:grpSpMkLst>
        </pc:grpChg>
        <pc:grpChg chg="del mod">
          <ac:chgData name="John khan" userId="246e959495c329f5" providerId="LiveId" clId="{4B9BA888-7715-43D9-8DF3-AFE6FE9EF740}" dt="2023-11-03T17:18:12.266" v="473" actId="478"/>
          <ac:grpSpMkLst>
            <pc:docMk/>
            <pc:sldMk cId="3889148352" sldId="443"/>
            <ac:grpSpMk id="21" creationId="{00000000-0000-0000-0000-000000000000}"/>
          </ac:grpSpMkLst>
        </pc:grpChg>
        <pc:grpChg chg="mod">
          <ac:chgData name="John khan" userId="246e959495c329f5" providerId="LiveId" clId="{4B9BA888-7715-43D9-8DF3-AFE6FE9EF740}" dt="2023-11-03T17:38:33.269" v="691" actId="207"/>
          <ac:grpSpMkLst>
            <pc:docMk/>
            <pc:sldMk cId="3889148352" sldId="443"/>
            <ac:grpSpMk id="24" creationId="{00000000-0000-0000-0000-000000000000}"/>
          </ac:grpSpMkLst>
        </pc:grpChg>
        <pc:grpChg chg="mod">
          <ac:chgData name="John khan" userId="246e959495c329f5" providerId="LiveId" clId="{4B9BA888-7715-43D9-8DF3-AFE6FE9EF740}" dt="2023-11-03T17:38:33.269" v="691" actId="207"/>
          <ac:grpSpMkLst>
            <pc:docMk/>
            <pc:sldMk cId="3889148352" sldId="443"/>
            <ac:grpSpMk id="25" creationId="{00000000-0000-0000-0000-000000000000}"/>
          </ac:grpSpMkLst>
        </pc:grpChg>
        <pc:grpChg chg="del mod">
          <ac:chgData name="John khan" userId="246e959495c329f5" providerId="LiveId" clId="{4B9BA888-7715-43D9-8DF3-AFE6FE9EF740}" dt="2023-11-03T17:18:47.383" v="481" actId="478"/>
          <ac:grpSpMkLst>
            <pc:docMk/>
            <pc:sldMk cId="3889148352" sldId="443"/>
            <ac:grpSpMk id="28" creationId="{00000000-0000-0000-0000-000000000000}"/>
          </ac:grpSpMkLst>
        </pc:grpChg>
        <pc:grpChg chg="mod">
          <ac:chgData name="John khan" userId="246e959495c329f5" providerId="LiveId" clId="{4B9BA888-7715-43D9-8DF3-AFE6FE9EF740}" dt="2023-11-03T17:38:33.269" v="691" actId="207"/>
          <ac:grpSpMkLst>
            <pc:docMk/>
            <pc:sldMk cId="3889148352" sldId="443"/>
            <ac:grpSpMk id="31" creationId="{00000000-0000-0000-0000-000000000000}"/>
          </ac:grpSpMkLst>
        </pc:grpChg>
        <pc:grpChg chg="mod">
          <ac:chgData name="John khan" userId="246e959495c329f5" providerId="LiveId" clId="{4B9BA888-7715-43D9-8DF3-AFE6FE9EF740}" dt="2023-11-03T17:38:33.269" v="691" actId="207"/>
          <ac:grpSpMkLst>
            <pc:docMk/>
            <pc:sldMk cId="3889148352" sldId="443"/>
            <ac:grpSpMk id="32" creationId="{00000000-0000-0000-0000-000000000000}"/>
          </ac:grpSpMkLst>
        </pc:grpChg>
        <pc:grpChg chg="mod">
          <ac:chgData name="John khan" userId="246e959495c329f5" providerId="LiveId" clId="{4B9BA888-7715-43D9-8DF3-AFE6FE9EF740}" dt="2023-11-03T17:38:33.269" v="691" actId="207"/>
          <ac:grpSpMkLst>
            <pc:docMk/>
            <pc:sldMk cId="3889148352" sldId="443"/>
            <ac:grpSpMk id="35" creationId="{00000000-0000-0000-0000-000000000000}"/>
          </ac:grpSpMkLst>
        </pc:grpChg>
        <pc:grpChg chg="add mod">
          <ac:chgData name="John khan" userId="246e959495c329f5" providerId="LiveId" clId="{4B9BA888-7715-43D9-8DF3-AFE6FE9EF740}" dt="2023-11-03T17:11:49.640" v="415" actId="164"/>
          <ac:grpSpMkLst>
            <pc:docMk/>
            <pc:sldMk cId="3889148352" sldId="443"/>
            <ac:grpSpMk id="43" creationId="{FD728D6D-E3A4-6D97-E70A-8E6ECE4191FD}"/>
          </ac:grpSpMkLst>
        </pc:grpChg>
        <pc:picChg chg="del">
          <ac:chgData name="John khan" userId="246e959495c329f5" providerId="LiveId" clId="{4B9BA888-7715-43D9-8DF3-AFE6FE9EF740}" dt="2023-11-03T17:11:05.919" v="405" actId="478"/>
          <ac:picMkLst>
            <pc:docMk/>
            <pc:sldMk cId="3889148352" sldId="443"/>
            <ac:picMk id="38" creationId="{00000000-0000-0000-0000-000000000000}"/>
          </ac:picMkLst>
        </pc:picChg>
        <pc:picChg chg="add mod">
          <ac:chgData name="John khan" userId="246e959495c329f5" providerId="LiveId" clId="{4B9BA888-7715-43D9-8DF3-AFE6FE9EF740}" dt="2023-11-03T17:11:49.640" v="415" actId="164"/>
          <ac:picMkLst>
            <pc:docMk/>
            <pc:sldMk cId="3889148352" sldId="443"/>
            <ac:picMk id="42" creationId="{43318BE9-66E0-82B7-B082-719372402B13}"/>
          </ac:picMkLst>
        </pc:picChg>
      </pc:sldChg>
      <pc:sldChg chg="addSp delSp modSp del mod modAnim">
        <pc:chgData name="John khan" userId="246e959495c329f5" providerId="LiveId" clId="{4B9BA888-7715-43D9-8DF3-AFE6FE9EF740}" dt="2023-11-03T17:25:52.852" v="496" actId="47"/>
        <pc:sldMkLst>
          <pc:docMk/>
          <pc:sldMk cId="4088162021" sldId="446"/>
        </pc:sldMkLst>
        <pc:spChg chg="mod topLvl">
          <ac:chgData name="John khan" userId="246e959495c329f5" providerId="LiveId" clId="{4B9BA888-7715-43D9-8DF3-AFE6FE9EF740}" dt="2023-11-03T16:52:29.071" v="242" actId="1076"/>
          <ac:spMkLst>
            <pc:docMk/>
            <pc:sldMk cId="4088162021" sldId="446"/>
            <ac:spMk id="7" creationId="{5B1EB05E-881F-2119-D2B0-5DD9385DB4BB}"/>
          </ac:spMkLst>
        </pc:spChg>
        <pc:spChg chg="mod topLvl">
          <ac:chgData name="John khan" userId="246e959495c329f5" providerId="LiveId" clId="{4B9BA888-7715-43D9-8DF3-AFE6FE9EF740}" dt="2023-11-03T16:52:29.071" v="242" actId="1076"/>
          <ac:spMkLst>
            <pc:docMk/>
            <pc:sldMk cId="4088162021" sldId="446"/>
            <ac:spMk id="8" creationId="{650E6B52-C261-AB37-560E-FFFB2C12341D}"/>
          </ac:spMkLst>
        </pc:spChg>
        <pc:spChg chg="del">
          <ac:chgData name="John khan" userId="246e959495c329f5" providerId="LiveId" clId="{4B9BA888-7715-43D9-8DF3-AFE6FE9EF740}" dt="2023-11-03T16:26:18.357" v="68" actId="478"/>
          <ac:spMkLst>
            <pc:docMk/>
            <pc:sldMk cId="4088162021" sldId="446"/>
            <ac:spMk id="9" creationId="{A7DD0D82-6BD8-4F32-AF3E-74B4900F4759}"/>
          </ac:spMkLst>
        </pc:spChg>
        <pc:spChg chg="mod">
          <ac:chgData name="John khan" userId="246e959495c329f5" providerId="LiveId" clId="{4B9BA888-7715-43D9-8DF3-AFE6FE9EF740}" dt="2023-11-03T16:44:05.548" v="174" actId="6549"/>
          <ac:spMkLst>
            <pc:docMk/>
            <pc:sldMk cId="4088162021" sldId="446"/>
            <ac:spMk id="15" creationId="{E5F5C9C7-2A4D-6340-A63A-73B6C3C81068}"/>
          </ac:spMkLst>
        </pc:spChg>
        <pc:spChg chg="del">
          <ac:chgData name="John khan" userId="246e959495c329f5" providerId="LiveId" clId="{4B9BA888-7715-43D9-8DF3-AFE6FE9EF740}" dt="2023-11-03T16:26:20.461" v="70" actId="478"/>
          <ac:spMkLst>
            <pc:docMk/>
            <pc:sldMk cId="4088162021" sldId="446"/>
            <ac:spMk id="18" creationId="{6F8BA6F9-A99E-314C-B35A-D3E1B8A099B2}"/>
          </ac:spMkLst>
        </pc:spChg>
        <pc:spChg chg="del">
          <ac:chgData name="John khan" userId="246e959495c329f5" providerId="LiveId" clId="{4B9BA888-7715-43D9-8DF3-AFE6FE9EF740}" dt="2023-11-03T16:26:27.569" v="71" actId="21"/>
          <ac:spMkLst>
            <pc:docMk/>
            <pc:sldMk cId="4088162021" sldId="446"/>
            <ac:spMk id="20" creationId="{E38C1E59-5DED-034A-A90E-1E11113A7E63}"/>
          </ac:spMkLst>
        </pc:spChg>
        <pc:spChg chg="mod topLvl">
          <ac:chgData name="John khan" userId="246e959495c329f5" providerId="LiveId" clId="{4B9BA888-7715-43D9-8DF3-AFE6FE9EF740}" dt="2023-11-03T16:51:15.714" v="231" actId="2711"/>
          <ac:spMkLst>
            <pc:docMk/>
            <pc:sldMk cId="4088162021" sldId="446"/>
            <ac:spMk id="21" creationId="{87B2D0B3-74BE-BA33-55B6-7FB5AAECEA18}"/>
          </ac:spMkLst>
        </pc:spChg>
        <pc:spChg chg="mod topLvl">
          <ac:chgData name="John khan" userId="246e959495c329f5" providerId="LiveId" clId="{4B9BA888-7715-43D9-8DF3-AFE6FE9EF740}" dt="2023-11-03T16:32:18.271" v="118" actId="1076"/>
          <ac:spMkLst>
            <pc:docMk/>
            <pc:sldMk cId="4088162021" sldId="446"/>
            <ac:spMk id="22" creationId="{643E2F03-632A-02CC-555D-AB6871FD5D63}"/>
          </ac:spMkLst>
        </pc:spChg>
        <pc:spChg chg="mod topLvl">
          <ac:chgData name="John khan" userId="246e959495c329f5" providerId="LiveId" clId="{4B9BA888-7715-43D9-8DF3-AFE6FE9EF740}" dt="2023-11-03T16:51:26.105" v="234" actId="108"/>
          <ac:spMkLst>
            <pc:docMk/>
            <pc:sldMk cId="4088162021" sldId="446"/>
            <ac:spMk id="24" creationId="{53644E8B-AF3B-9BCF-22C8-DE068E232312}"/>
          </ac:spMkLst>
        </pc:spChg>
        <pc:spChg chg="mod topLvl">
          <ac:chgData name="John khan" userId="246e959495c329f5" providerId="LiveId" clId="{4B9BA888-7715-43D9-8DF3-AFE6FE9EF740}" dt="2023-11-03T16:32:02.850" v="115" actId="1076"/>
          <ac:spMkLst>
            <pc:docMk/>
            <pc:sldMk cId="4088162021" sldId="446"/>
            <ac:spMk id="25" creationId="{9E784B64-35CB-D3D6-C5CC-32C4F06580C9}"/>
          </ac:spMkLst>
        </pc:spChg>
        <pc:spChg chg="mod topLvl">
          <ac:chgData name="John khan" userId="246e959495c329f5" providerId="LiveId" clId="{4B9BA888-7715-43D9-8DF3-AFE6FE9EF740}" dt="2023-11-03T16:51:22.684" v="233" actId="108"/>
          <ac:spMkLst>
            <pc:docMk/>
            <pc:sldMk cId="4088162021" sldId="446"/>
            <ac:spMk id="27" creationId="{03949D6E-B0E8-A957-4519-8024CDD71338}"/>
          </ac:spMkLst>
        </pc:spChg>
        <pc:spChg chg="mod topLvl">
          <ac:chgData name="John khan" userId="246e959495c329f5" providerId="LiveId" clId="{4B9BA888-7715-43D9-8DF3-AFE6FE9EF740}" dt="2023-11-03T16:32:12.876" v="117" actId="1076"/>
          <ac:spMkLst>
            <pc:docMk/>
            <pc:sldMk cId="4088162021" sldId="446"/>
            <ac:spMk id="28" creationId="{0BF4D773-FCDD-0B15-EA6F-308D6680DD52}"/>
          </ac:spMkLst>
        </pc:spChg>
        <pc:spChg chg="mod topLvl">
          <ac:chgData name="John khan" userId="246e959495c329f5" providerId="LiveId" clId="{4B9BA888-7715-43D9-8DF3-AFE6FE9EF740}" dt="2023-11-03T16:52:33.590" v="243" actId="1076"/>
          <ac:spMkLst>
            <pc:docMk/>
            <pc:sldMk cId="4088162021" sldId="446"/>
            <ac:spMk id="30" creationId="{E8A9BBFD-2307-1A5E-317C-032906D0008D}"/>
          </ac:spMkLst>
        </pc:spChg>
        <pc:spChg chg="mod topLvl">
          <ac:chgData name="John khan" userId="246e959495c329f5" providerId="LiveId" clId="{4B9BA888-7715-43D9-8DF3-AFE6FE9EF740}" dt="2023-11-03T16:52:33.590" v="243" actId="1076"/>
          <ac:spMkLst>
            <pc:docMk/>
            <pc:sldMk cId="4088162021" sldId="446"/>
            <ac:spMk id="31" creationId="{4502C3B3-1BC9-100D-6BFA-D49D6989FF33}"/>
          </ac:spMkLst>
        </pc:spChg>
        <pc:spChg chg="add mod">
          <ac:chgData name="John khan" userId="246e959495c329f5" providerId="LiveId" clId="{4B9BA888-7715-43D9-8DF3-AFE6FE9EF740}" dt="2023-11-03T16:46:49.525" v="195" actId="207"/>
          <ac:spMkLst>
            <pc:docMk/>
            <pc:sldMk cId="4088162021" sldId="446"/>
            <ac:spMk id="40" creationId="{EEAC7C35-DF27-7355-4076-58D256FCD08C}"/>
          </ac:spMkLst>
        </pc:spChg>
        <pc:spChg chg="add mod">
          <ac:chgData name="John khan" userId="246e959495c329f5" providerId="LiveId" clId="{4B9BA888-7715-43D9-8DF3-AFE6FE9EF740}" dt="2023-11-03T16:53:45.409" v="252" actId="20577"/>
          <ac:spMkLst>
            <pc:docMk/>
            <pc:sldMk cId="4088162021" sldId="446"/>
            <ac:spMk id="41" creationId="{D02B3BE4-A75C-EEDA-159E-A65ED12EA536}"/>
          </ac:spMkLst>
        </pc:spChg>
        <pc:grpChg chg="add del mod">
          <ac:chgData name="John khan" userId="246e959495c329f5" providerId="LiveId" clId="{4B9BA888-7715-43D9-8DF3-AFE6FE9EF740}" dt="2023-11-03T16:30:00.501" v="93" actId="165"/>
          <ac:grpSpMkLst>
            <pc:docMk/>
            <pc:sldMk cId="4088162021" sldId="446"/>
            <ac:grpSpMk id="6" creationId="{CAEE7306-FC88-497A-C730-B5D00497ECE9}"/>
          </ac:grpSpMkLst>
        </pc:grpChg>
        <pc:grpChg chg="add del mod">
          <ac:chgData name="John khan" userId="246e959495c329f5" providerId="LiveId" clId="{4B9BA888-7715-43D9-8DF3-AFE6FE9EF740}" dt="2023-11-03T16:29:33.992" v="88" actId="165"/>
          <ac:grpSpMkLst>
            <pc:docMk/>
            <pc:sldMk cId="4088162021" sldId="446"/>
            <ac:grpSpMk id="19" creationId="{719E8441-F486-EA1C-6564-39A6A69E72E3}"/>
          </ac:grpSpMkLst>
        </pc:grpChg>
        <pc:grpChg chg="add del mod">
          <ac:chgData name="John khan" userId="246e959495c329f5" providerId="LiveId" clId="{4B9BA888-7715-43D9-8DF3-AFE6FE9EF740}" dt="2023-11-03T16:30:26.335" v="99" actId="165"/>
          <ac:grpSpMkLst>
            <pc:docMk/>
            <pc:sldMk cId="4088162021" sldId="446"/>
            <ac:grpSpMk id="23" creationId="{D6A472A2-BB8B-8A1F-30AE-9BFD2C3DE66D}"/>
          </ac:grpSpMkLst>
        </pc:grpChg>
        <pc:grpChg chg="add del mod">
          <ac:chgData name="John khan" userId="246e959495c329f5" providerId="LiveId" clId="{4B9BA888-7715-43D9-8DF3-AFE6FE9EF740}" dt="2023-11-03T16:30:07.470" v="95" actId="165"/>
          <ac:grpSpMkLst>
            <pc:docMk/>
            <pc:sldMk cId="4088162021" sldId="446"/>
            <ac:grpSpMk id="26" creationId="{0737EACA-A23C-5F99-9865-ED86FE59BDDD}"/>
          </ac:grpSpMkLst>
        </pc:grpChg>
        <pc:grpChg chg="add del mod">
          <ac:chgData name="John khan" userId="246e959495c329f5" providerId="LiveId" clId="{4B9BA888-7715-43D9-8DF3-AFE6FE9EF740}" dt="2023-11-03T16:30:16.867" v="97" actId="165"/>
          <ac:grpSpMkLst>
            <pc:docMk/>
            <pc:sldMk cId="4088162021" sldId="446"/>
            <ac:grpSpMk id="29" creationId="{4E253062-9E0A-BA31-3B3A-71B2E82769BE}"/>
          </ac:grpSpMkLst>
        </pc:grpChg>
        <pc:grpChg chg="add mod">
          <ac:chgData name="John khan" userId="246e959495c329f5" providerId="LiveId" clId="{4B9BA888-7715-43D9-8DF3-AFE6FE9EF740}" dt="2023-11-03T16:51:54.654" v="237" actId="2085"/>
          <ac:grpSpMkLst>
            <pc:docMk/>
            <pc:sldMk cId="4088162021" sldId="446"/>
            <ac:grpSpMk id="32" creationId="{51A14A48-5974-BCA6-1171-8ED75CC223F2}"/>
          </ac:grpSpMkLst>
        </pc:grpChg>
        <pc:grpChg chg="add mod">
          <ac:chgData name="John khan" userId="246e959495c329f5" providerId="LiveId" clId="{4B9BA888-7715-43D9-8DF3-AFE6FE9EF740}" dt="2023-11-03T16:52:29.071" v="242" actId="1076"/>
          <ac:grpSpMkLst>
            <pc:docMk/>
            <pc:sldMk cId="4088162021" sldId="446"/>
            <ac:grpSpMk id="33" creationId="{4FD16B96-E428-7149-F05B-5C413E9B267A}"/>
          </ac:grpSpMkLst>
        </pc:grpChg>
        <pc:grpChg chg="add mod">
          <ac:chgData name="John khan" userId="246e959495c329f5" providerId="LiveId" clId="{4B9BA888-7715-43D9-8DF3-AFE6FE9EF740}" dt="2023-11-03T16:52:02.668" v="239" actId="2085"/>
          <ac:grpSpMkLst>
            <pc:docMk/>
            <pc:sldMk cId="4088162021" sldId="446"/>
            <ac:grpSpMk id="34" creationId="{0CB07A84-864D-19F2-D2D7-305E81F49A64}"/>
          </ac:grpSpMkLst>
        </pc:grpChg>
        <pc:grpChg chg="add mod">
          <ac:chgData name="John khan" userId="246e959495c329f5" providerId="LiveId" clId="{4B9BA888-7715-43D9-8DF3-AFE6FE9EF740}" dt="2023-11-03T16:52:33.590" v="243" actId="1076"/>
          <ac:grpSpMkLst>
            <pc:docMk/>
            <pc:sldMk cId="4088162021" sldId="446"/>
            <ac:grpSpMk id="35" creationId="{9943DD96-5D84-EF56-D896-B9D77399679E}"/>
          </ac:grpSpMkLst>
        </pc:grpChg>
        <pc:grpChg chg="add mod">
          <ac:chgData name="John khan" userId="246e959495c329f5" providerId="LiveId" clId="{4B9BA888-7715-43D9-8DF3-AFE6FE9EF740}" dt="2023-11-03T16:51:47.673" v="236" actId="2085"/>
          <ac:grpSpMkLst>
            <pc:docMk/>
            <pc:sldMk cId="4088162021" sldId="446"/>
            <ac:grpSpMk id="36" creationId="{1B47059B-02DE-A234-4026-F98B4F2ED275}"/>
          </ac:grpSpMkLst>
        </pc:grpChg>
        <pc:picChg chg="del">
          <ac:chgData name="John khan" userId="246e959495c329f5" providerId="LiveId" clId="{4B9BA888-7715-43D9-8DF3-AFE6FE9EF740}" dt="2023-11-03T16:26:19.597" v="69" actId="478"/>
          <ac:picMkLst>
            <pc:docMk/>
            <pc:sldMk cId="4088162021" sldId="446"/>
            <ac:picMk id="2" creationId="{AFF644B1-D6C2-4227-75FD-B91F3F212AFC}"/>
          </ac:picMkLst>
        </pc:picChg>
        <pc:picChg chg="add del mod">
          <ac:chgData name="John khan" userId="246e959495c329f5" providerId="LiveId" clId="{4B9BA888-7715-43D9-8DF3-AFE6FE9EF740}" dt="2023-11-03T16:29:07.279" v="82" actId="478"/>
          <ac:picMkLst>
            <pc:docMk/>
            <pc:sldMk cId="4088162021" sldId="446"/>
            <ac:picMk id="3" creationId="{2CAEEB7C-FB39-FF4F-9D75-D0C519736808}"/>
          </ac:picMkLst>
        </pc:picChg>
        <pc:picChg chg="add del mod">
          <ac:chgData name="John khan" userId="246e959495c329f5" providerId="LiveId" clId="{4B9BA888-7715-43D9-8DF3-AFE6FE9EF740}" dt="2023-11-03T16:43:33.180" v="170" actId="478"/>
          <ac:picMkLst>
            <pc:docMk/>
            <pc:sldMk cId="4088162021" sldId="446"/>
            <ac:picMk id="4" creationId="{5A78D2A4-2E30-59B8-3F6C-26ECE44FE50C}"/>
          </ac:picMkLst>
        </pc:picChg>
        <pc:picChg chg="add del mod">
          <ac:chgData name="John khan" userId="246e959495c329f5" providerId="LiveId" clId="{4B9BA888-7715-43D9-8DF3-AFE6FE9EF740}" dt="2023-11-03T16:43:32.264" v="169" actId="478"/>
          <ac:picMkLst>
            <pc:docMk/>
            <pc:sldMk cId="4088162021" sldId="446"/>
            <ac:picMk id="5" creationId="{17A9D1D8-1D14-A64F-34E7-52C0CBD89695}"/>
          </ac:picMkLst>
        </pc:picChg>
        <pc:picChg chg="add del mod">
          <ac:chgData name="John khan" userId="246e959495c329f5" providerId="LiveId" clId="{4B9BA888-7715-43D9-8DF3-AFE6FE9EF740}" dt="2023-11-03T16:33:15.151" v="131" actId="478"/>
          <ac:picMkLst>
            <pc:docMk/>
            <pc:sldMk cId="4088162021" sldId="446"/>
            <ac:picMk id="38" creationId="{F11C9B63-777E-5506-90F7-72DFA9906D4C}"/>
          </ac:picMkLst>
        </pc:picChg>
        <pc:picChg chg="add mod">
          <ac:chgData name="John khan" userId="246e959495c329f5" providerId="LiveId" clId="{4B9BA888-7715-43D9-8DF3-AFE6FE9EF740}" dt="2023-11-03T16:45:20.394" v="187" actId="14100"/>
          <ac:picMkLst>
            <pc:docMk/>
            <pc:sldMk cId="4088162021" sldId="446"/>
            <ac:picMk id="42" creationId="{014951C6-3EE2-BA78-2355-8E7726CF430F}"/>
          </ac:picMkLst>
        </pc:picChg>
      </pc:sldChg>
      <pc:sldChg chg="del">
        <pc:chgData name="John khan" userId="246e959495c329f5" providerId="LiveId" clId="{4B9BA888-7715-43D9-8DF3-AFE6FE9EF740}" dt="2023-11-03T16:50:37.798" v="226" actId="47"/>
        <pc:sldMkLst>
          <pc:docMk/>
          <pc:sldMk cId="4102803871" sldId="448"/>
        </pc:sldMkLst>
      </pc:sldChg>
      <pc:sldChg chg="del">
        <pc:chgData name="John khan" userId="246e959495c329f5" providerId="LiveId" clId="{4B9BA888-7715-43D9-8DF3-AFE6FE9EF740}" dt="2023-11-03T16:50:38.637" v="227" actId="47"/>
        <pc:sldMkLst>
          <pc:docMk/>
          <pc:sldMk cId="2313065441" sldId="449"/>
        </pc:sldMkLst>
      </pc:sldChg>
      <pc:sldChg chg="del">
        <pc:chgData name="John khan" userId="246e959495c329f5" providerId="LiveId" clId="{4B9BA888-7715-43D9-8DF3-AFE6FE9EF740}" dt="2023-11-03T16:50:36.481" v="225" actId="47"/>
        <pc:sldMkLst>
          <pc:docMk/>
          <pc:sldMk cId="1534110021" sldId="450"/>
        </pc:sldMkLst>
      </pc:sldChg>
      <pc:sldChg chg="delSp modSp mod ord">
        <pc:chgData name="John khan" userId="246e959495c329f5" providerId="LiveId" clId="{4B9BA888-7715-43D9-8DF3-AFE6FE9EF740}" dt="2023-11-03T17:38:25.582" v="690" actId="207"/>
        <pc:sldMkLst>
          <pc:docMk/>
          <pc:sldMk cId="1739831076" sldId="474"/>
        </pc:sldMkLst>
        <pc:spChg chg="del">
          <ac:chgData name="John khan" userId="246e959495c329f5" providerId="LiveId" clId="{4B9BA888-7715-43D9-8DF3-AFE6FE9EF740}" dt="2023-11-03T16:19:41.445" v="20" actId="478"/>
          <ac:spMkLst>
            <pc:docMk/>
            <pc:sldMk cId="1739831076" sldId="474"/>
            <ac:spMk id="9" creationId="{A7DD0D82-6BD8-4F32-AF3E-74B4900F4759}"/>
          </ac:spMkLst>
        </pc:spChg>
        <pc:spChg chg="mod">
          <ac:chgData name="John khan" userId="246e959495c329f5" providerId="LiveId" clId="{4B9BA888-7715-43D9-8DF3-AFE6FE9EF740}" dt="2023-11-03T17:38:25.582" v="690" actId="207"/>
          <ac:spMkLst>
            <pc:docMk/>
            <pc:sldMk cId="1739831076" sldId="474"/>
            <ac:spMk id="18" creationId="{6F8BA6F9-A99E-314C-B35A-D3E1B8A099B2}"/>
          </ac:spMkLst>
        </pc:spChg>
        <pc:spChg chg="mod">
          <ac:chgData name="John khan" userId="246e959495c329f5" providerId="LiveId" clId="{4B9BA888-7715-43D9-8DF3-AFE6FE9EF740}" dt="2023-11-03T17:26:05.804" v="526" actId="20577"/>
          <ac:spMkLst>
            <pc:docMk/>
            <pc:sldMk cId="1739831076" sldId="474"/>
            <ac:spMk id="20" creationId="{E38C1E59-5DED-034A-A90E-1E11113A7E63}"/>
          </ac:spMkLst>
        </pc:spChg>
      </pc:sldChg>
      <pc:sldChg chg="addSp modSp new del mod ord setBg">
        <pc:chgData name="John khan" userId="246e959495c329f5" providerId="LiveId" clId="{4B9BA888-7715-43D9-8DF3-AFE6FE9EF740}" dt="2023-11-03T17:25:04.121" v="490" actId="47"/>
        <pc:sldMkLst>
          <pc:docMk/>
          <pc:sldMk cId="100807282" sldId="494"/>
        </pc:sldMkLst>
        <pc:spChg chg="add">
          <ac:chgData name="John khan" userId="246e959495c329f5" providerId="LiveId" clId="{4B9BA888-7715-43D9-8DF3-AFE6FE9EF740}" dt="2023-11-03T16:18:48.843" v="17" actId="26606"/>
          <ac:spMkLst>
            <pc:docMk/>
            <pc:sldMk cId="100807282" sldId="494"/>
            <ac:spMk id="7" creationId="{F3060C83-F051-4F0E-ABAD-AA0DFC48B218}"/>
          </ac:spMkLst>
        </pc:spChg>
        <pc:spChg chg="add">
          <ac:chgData name="John khan" userId="246e959495c329f5" providerId="LiveId" clId="{4B9BA888-7715-43D9-8DF3-AFE6FE9EF740}" dt="2023-11-03T16:18:48.843" v="17" actId="26606"/>
          <ac:spMkLst>
            <pc:docMk/>
            <pc:sldMk cId="100807282" sldId="494"/>
            <ac:spMk id="9" creationId="{83C98ABE-055B-441F-B07E-44F97F083C39}"/>
          </ac:spMkLst>
        </pc:spChg>
        <pc:spChg chg="add">
          <ac:chgData name="John khan" userId="246e959495c329f5" providerId="LiveId" clId="{4B9BA888-7715-43D9-8DF3-AFE6FE9EF740}" dt="2023-11-03T16:18:48.843" v="17" actId="26606"/>
          <ac:spMkLst>
            <pc:docMk/>
            <pc:sldMk cId="100807282" sldId="494"/>
            <ac:spMk id="11" creationId="{29FDB030-9B49-4CED-8CCD-4D99382388AC}"/>
          </ac:spMkLst>
        </pc:spChg>
        <pc:spChg chg="add">
          <ac:chgData name="John khan" userId="246e959495c329f5" providerId="LiveId" clId="{4B9BA888-7715-43D9-8DF3-AFE6FE9EF740}" dt="2023-11-03T16:18:48.843" v="17" actId="26606"/>
          <ac:spMkLst>
            <pc:docMk/>
            <pc:sldMk cId="100807282" sldId="494"/>
            <ac:spMk id="13" creationId="{3783CA14-24A1-485C-8B30-D6A5D87987AD}"/>
          </ac:spMkLst>
        </pc:spChg>
        <pc:spChg chg="add">
          <ac:chgData name="John khan" userId="246e959495c329f5" providerId="LiveId" clId="{4B9BA888-7715-43D9-8DF3-AFE6FE9EF740}" dt="2023-11-03T16:18:48.843" v="17" actId="26606"/>
          <ac:spMkLst>
            <pc:docMk/>
            <pc:sldMk cId="100807282" sldId="494"/>
            <ac:spMk id="15" creationId="{9A97C86A-04D6-40F7-AE84-31AB43E6A846}"/>
          </ac:spMkLst>
        </pc:spChg>
        <pc:spChg chg="add">
          <ac:chgData name="John khan" userId="246e959495c329f5" providerId="LiveId" clId="{4B9BA888-7715-43D9-8DF3-AFE6FE9EF740}" dt="2023-11-03T16:18:48.843" v="17" actId="26606"/>
          <ac:spMkLst>
            <pc:docMk/>
            <pc:sldMk cId="100807282" sldId="494"/>
            <ac:spMk id="17" creationId="{FF9F2414-84E8-453E-B1F3-389FDE8192D9}"/>
          </ac:spMkLst>
        </pc:spChg>
        <pc:spChg chg="add">
          <ac:chgData name="John khan" userId="246e959495c329f5" providerId="LiveId" clId="{4B9BA888-7715-43D9-8DF3-AFE6FE9EF740}" dt="2023-11-03T16:18:48.843" v="17" actId="26606"/>
          <ac:spMkLst>
            <pc:docMk/>
            <pc:sldMk cId="100807282" sldId="494"/>
            <ac:spMk id="19" creationId="{3ECA69A1-7536-43AC-85EF-C7106179F5ED}"/>
          </ac:spMkLst>
        </pc:spChg>
        <pc:picChg chg="add mod">
          <ac:chgData name="John khan" userId="246e959495c329f5" providerId="LiveId" clId="{4B9BA888-7715-43D9-8DF3-AFE6FE9EF740}" dt="2023-11-03T16:19:28.444" v="19" actId="14100"/>
          <ac:picMkLst>
            <pc:docMk/>
            <pc:sldMk cId="100807282" sldId="494"/>
            <ac:picMk id="2" creationId="{3F17C69F-38FF-1F25-EC1A-EFF66EE7EB2E}"/>
          </ac:picMkLst>
        </pc:picChg>
      </pc:sldChg>
      <pc:sldChg chg="delSp modSp add mod ord delAnim">
        <pc:chgData name="John khan" userId="246e959495c329f5" providerId="LiveId" clId="{4B9BA888-7715-43D9-8DF3-AFE6FE9EF740}" dt="2023-11-03T17:29:44.663" v="652" actId="207"/>
        <pc:sldMkLst>
          <pc:docMk/>
          <pc:sldMk cId="1857075639" sldId="495"/>
        </pc:sldMkLst>
        <pc:spChg chg="mod">
          <ac:chgData name="John khan" userId="246e959495c329f5" providerId="LiveId" clId="{4B9BA888-7715-43D9-8DF3-AFE6FE9EF740}" dt="2023-11-03T17:29:44.663" v="652" actId="207"/>
          <ac:spMkLst>
            <pc:docMk/>
            <pc:sldMk cId="1857075639" sldId="495"/>
            <ac:spMk id="2" creationId="{C9A89A6B-92FF-094D-A9CF-C2342337C9C4}"/>
          </ac:spMkLst>
        </pc:spChg>
        <pc:spChg chg="mod">
          <ac:chgData name="John khan" userId="246e959495c329f5" providerId="LiveId" clId="{4B9BA888-7715-43D9-8DF3-AFE6FE9EF740}" dt="2023-11-03T16:22:04.808" v="52" actId="14100"/>
          <ac:spMkLst>
            <pc:docMk/>
            <pc:sldMk cId="1857075639" sldId="495"/>
            <ac:spMk id="7" creationId="{CE2129E3-B93A-4545-944B-19C9BFB6BD0E}"/>
          </ac:spMkLst>
        </pc:spChg>
        <pc:spChg chg="del mod">
          <ac:chgData name="John khan" userId="246e959495c329f5" providerId="LiveId" clId="{4B9BA888-7715-43D9-8DF3-AFE6FE9EF740}" dt="2023-11-03T16:22:11.324" v="54" actId="478"/>
          <ac:spMkLst>
            <pc:docMk/>
            <pc:sldMk cId="1857075639" sldId="495"/>
            <ac:spMk id="8" creationId="{4A52D84D-F461-4347-BA40-703F5B992847}"/>
          </ac:spMkLst>
        </pc:spChg>
        <pc:spChg chg="mod">
          <ac:chgData name="John khan" userId="246e959495c329f5" providerId="LiveId" clId="{4B9BA888-7715-43D9-8DF3-AFE6FE9EF740}" dt="2023-11-03T17:26:36.191" v="576" actId="404"/>
          <ac:spMkLst>
            <pc:docMk/>
            <pc:sldMk cId="1857075639" sldId="495"/>
            <ac:spMk id="10" creationId="{CF04D8DD-D3A5-2442-88F0-12117DD0B1D1}"/>
          </ac:spMkLst>
        </pc:spChg>
      </pc:sldChg>
      <pc:sldChg chg="modSp add mod setBg">
        <pc:chgData name="John khan" userId="246e959495c329f5" providerId="LiveId" clId="{4B9BA888-7715-43D9-8DF3-AFE6FE9EF740}" dt="2023-11-03T17:30:52.755" v="659"/>
        <pc:sldMkLst>
          <pc:docMk/>
          <pc:sldMk cId="239647873" sldId="496"/>
        </pc:sldMkLst>
        <pc:spChg chg="mod">
          <ac:chgData name="John khan" userId="246e959495c329f5" providerId="LiveId" clId="{4B9BA888-7715-43D9-8DF3-AFE6FE9EF740}" dt="2023-11-03T17:29:26.792" v="651" actId="207"/>
          <ac:spMkLst>
            <pc:docMk/>
            <pc:sldMk cId="239647873" sldId="496"/>
            <ac:spMk id="2" creationId="{C9A89A6B-92FF-094D-A9CF-C2342337C9C4}"/>
          </ac:spMkLst>
        </pc:spChg>
        <pc:spChg chg="mod">
          <ac:chgData name="John khan" userId="246e959495c329f5" providerId="LiveId" clId="{4B9BA888-7715-43D9-8DF3-AFE6FE9EF740}" dt="2023-11-03T17:27:00.517" v="650" actId="404"/>
          <ac:spMkLst>
            <pc:docMk/>
            <pc:sldMk cId="239647873" sldId="496"/>
            <ac:spMk id="10" creationId="{CF04D8DD-D3A5-2442-88F0-12117DD0B1D1}"/>
          </ac:spMkLst>
        </pc:spChg>
      </pc:sldChg>
      <pc:sldChg chg="new del">
        <pc:chgData name="John khan" userId="246e959495c329f5" providerId="LiveId" clId="{4B9BA888-7715-43D9-8DF3-AFE6FE9EF740}" dt="2023-11-03T16:44:59.580" v="183" actId="47"/>
        <pc:sldMkLst>
          <pc:docMk/>
          <pc:sldMk cId="478710622" sldId="497"/>
        </pc:sldMkLst>
      </pc:sldChg>
      <pc:sldChg chg="new del">
        <pc:chgData name="John khan" userId="246e959495c329f5" providerId="LiveId" clId="{4B9BA888-7715-43D9-8DF3-AFE6FE9EF740}" dt="2023-11-03T17:32:59.684" v="676" actId="47"/>
        <pc:sldMkLst>
          <pc:docMk/>
          <pc:sldMk cId="3292521738" sldId="497"/>
        </pc:sldMkLst>
      </pc:sldChg>
      <pc:sldChg chg="delSp modSp add del mod ord delAnim">
        <pc:chgData name="John khan" userId="246e959495c329f5" providerId="LiveId" clId="{4B9BA888-7715-43D9-8DF3-AFE6FE9EF740}" dt="2023-11-03T17:25:53.919" v="497" actId="47"/>
        <pc:sldMkLst>
          <pc:docMk/>
          <pc:sldMk cId="4061648302" sldId="497"/>
        </pc:sldMkLst>
        <pc:spChg chg="mod">
          <ac:chgData name="John khan" userId="246e959495c329f5" providerId="LiveId" clId="{4B9BA888-7715-43D9-8DF3-AFE6FE9EF740}" dt="2023-11-03T16:50:11.794" v="221" actId="20577"/>
          <ac:spMkLst>
            <pc:docMk/>
            <pc:sldMk cId="4061648302" sldId="497"/>
            <ac:spMk id="40" creationId="{EEAC7C35-DF27-7355-4076-58D256FCD08C}"/>
          </ac:spMkLst>
        </pc:spChg>
        <pc:spChg chg="del">
          <ac:chgData name="John khan" userId="246e959495c329f5" providerId="LiveId" clId="{4B9BA888-7715-43D9-8DF3-AFE6FE9EF740}" dt="2023-11-03T16:48:55.998" v="202" actId="478"/>
          <ac:spMkLst>
            <pc:docMk/>
            <pc:sldMk cId="4061648302" sldId="497"/>
            <ac:spMk id="41" creationId="{D02B3BE4-A75C-EEDA-159E-A65ED12EA536}"/>
          </ac:spMkLst>
        </pc:spChg>
        <pc:grpChg chg="del">
          <ac:chgData name="John khan" userId="246e959495c329f5" providerId="LiveId" clId="{4B9BA888-7715-43D9-8DF3-AFE6FE9EF740}" dt="2023-11-03T16:48:52.758" v="200" actId="478"/>
          <ac:grpSpMkLst>
            <pc:docMk/>
            <pc:sldMk cId="4061648302" sldId="497"/>
            <ac:grpSpMk id="32" creationId="{51A14A48-5974-BCA6-1171-8ED75CC223F2}"/>
          </ac:grpSpMkLst>
        </pc:grpChg>
        <pc:grpChg chg="del">
          <ac:chgData name="John khan" userId="246e959495c329f5" providerId="LiveId" clId="{4B9BA888-7715-43D9-8DF3-AFE6FE9EF740}" dt="2023-11-03T16:48:54.481" v="201" actId="478"/>
          <ac:grpSpMkLst>
            <pc:docMk/>
            <pc:sldMk cId="4061648302" sldId="497"/>
            <ac:grpSpMk id="33" creationId="{4FD16B96-E428-7149-F05B-5C413E9B267A}"/>
          </ac:grpSpMkLst>
        </pc:grpChg>
        <pc:grpChg chg="del">
          <ac:chgData name="John khan" userId="246e959495c329f5" providerId="LiveId" clId="{4B9BA888-7715-43D9-8DF3-AFE6FE9EF740}" dt="2023-11-03T16:48:59.666" v="204" actId="478"/>
          <ac:grpSpMkLst>
            <pc:docMk/>
            <pc:sldMk cId="4061648302" sldId="497"/>
            <ac:grpSpMk id="34" creationId="{0CB07A84-864D-19F2-D2D7-305E81F49A64}"/>
          </ac:grpSpMkLst>
        </pc:grpChg>
        <pc:grpChg chg="del">
          <ac:chgData name="John khan" userId="246e959495c329f5" providerId="LiveId" clId="{4B9BA888-7715-43D9-8DF3-AFE6FE9EF740}" dt="2023-11-03T16:48:57.640" v="203" actId="478"/>
          <ac:grpSpMkLst>
            <pc:docMk/>
            <pc:sldMk cId="4061648302" sldId="497"/>
            <ac:grpSpMk id="35" creationId="{9943DD96-5D84-EF56-D896-B9D77399679E}"/>
          </ac:grpSpMkLst>
        </pc:grpChg>
        <pc:grpChg chg="del">
          <ac:chgData name="John khan" userId="246e959495c329f5" providerId="LiveId" clId="{4B9BA888-7715-43D9-8DF3-AFE6FE9EF740}" dt="2023-11-03T16:48:51.183" v="199" actId="478"/>
          <ac:grpSpMkLst>
            <pc:docMk/>
            <pc:sldMk cId="4061648302" sldId="497"/>
            <ac:grpSpMk id="36" creationId="{1B47059B-02DE-A234-4026-F98B4F2ED275}"/>
          </ac:grpSpMkLst>
        </pc:grpChg>
        <pc:picChg chg="del">
          <ac:chgData name="John khan" userId="246e959495c329f5" providerId="LiveId" clId="{4B9BA888-7715-43D9-8DF3-AFE6FE9EF740}" dt="2023-11-03T16:49:37.481" v="217" actId="478"/>
          <ac:picMkLst>
            <pc:docMk/>
            <pc:sldMk cId="4061648302" sldId="497"/>
            <ac:picMk id="42" creationId="{014951C6-3EE2-BA78-2355-8E7726CF430F}"/>
          </ac:picMkLst>
        </pc:picChg>
      </pc:sldChg>
      <pc:sldChg chg="addSp delSp modSp add mod delAnim modAnim">
        <pc:chgData name="John khan" userId="246e959495c329f5" providerId="LiveId" clId="{4B9BA888-7715-43D9-8DF3-AFE6FE9EF740}" dt="2023-11-03T17:48:09.009" v="740" actId="1076"/>
        <pc:sldMkLst>
          <pc:docMk/>
          <pc:sldMk cId="15711506" sldId="498"/>
        </pc:sldMkLst>
        <pc:spChg chg="mod">
          <ac:chgData name="John khan" userId="246e959495c329f5" providerId="LiveId" clId="{4B9BA888-7715-43D9-8DF3-AFE6FE9EF740}" dt="2023-11-03T17:33:21.166" v="680" actId="6549"/>
          <ac:spMkLst>
            <pc:docMk/>
            <pc:sldMk cId="15711506" sldId="498"/>
            <ac:spMk id="4" creationId="{C5A50E98-E301-3042-80CA-3C84348A50D7}"/>
          </ac:spMkLst>
        </pc:spChg>
        <pc:spChg chg="del">
          <ac:chgData name="John khan" userId="246e959495c329f5" providerId="LiveId" clId="{4B9BA888-7715-43D9-8DF3-AFE6FE9EF740}" dt="2023-11-03T17:32:50.236" v="673" actId="478"/>
          <ac:spMkLst>
            <pc:docMk/>
            <pc:sldMk cId="15711506" sldId="498"/>
            <ac:spMk id="6" creationId="{1CE09EA6-ECFB-784D-9B33-B5508F7F6B65}"/>
          </ac:spMkLst>
        </pc:spChg>
        <pc:spChg chg="del">
          <ac:chgData name="John khan" userId="246e959495c329f5" providerId="LiveId" clId="{4B9BA888-7715-43D9-8DF3-AFE6FE9EF740}" dt="2023-11-03T17:32:41.653" v="670" actId="478"/>
          <ac:spMkLst>
            <pc:docMk/>
            <pc:sldMk cId="15711506" sldId="498"/>
            <ac:spMk id="7" creationId="{CE2129E3-B93A-4545-944B-19C9BFB6BD0E}"/>
          </ac:spMkLst>
        </pc:spChg>
        <pc:spChg chg="mod">
          <ac:chgData name="John khan" userId="246e959495c329f5" providerId="LiveId" clId="{4B9BA888-7715-43D9-8DF3-AFE6FE9EF740}" dt="2023-11-03T17:44:13.930" v="692"/>
          <ac:spMkLst>
            <pc:docMk/>
            <pc:sldMk cId="15711506" sldId="498"/>
            <ac:spMk id="8" creationId="{286D819C-EC35-AED8-BE9C-F8DDD133380D}"/>
          </ac:spMkLst>
        </pc:spChg>
        <pc:spChg chg="del">
          <ac:chgData name="John khan" userId="246e959495c329f5" providerId="LiveId" clId="{4B9BA888-7715-43D9-8DF3-AFE6FE9EF740}" dt="2023-11-03T17:32:45.379" v="671" actId="21"/>
          <ac:spMkLst>
            <pc:docMk/>
            <pc:sldMk cId="15711506" sldId="498"/>
            <ac:spMk id="10" creationId="{CF04D8DD-D3A5-2442-88F0-12117DD0B1D1}"/>
          </ac:spMkLst>
        </pc:spChg>
        <pc:spChg chg="mod">
          <ac:chgData name="John khan" userId="246e959495c329f5" providerId="LiveId" clId="{4B9BA888-7715-43D9-8DF3-AFE6FE9EF740}" dt="2023-11-03T17:44:13.930" v="692"/>
          <ac:spMkLst>
            <pc:docMk/>
            <pc:sldMk cId="15711506" sldId="498"/>
            <ac:spMk id="11" creationId="{8EC0DF20-5764-18A4-98C9-EE2206ACB32F}"/>
          </ac:spMkLst>
        </pc:spChg>
        <pc:spChg chg="mod">
          <ac:chgData name="John khan" userId="246e959495c329f5" providerId="LiveId" clId="{4B9BA888-7715-43D9-8DF3-AFE6FE9EF740}" dt="2023-11-03T17:44:13.930" v="692"/>
          <ac:spMkLst>
            <pc:docMk/>
            <pc:sldMk cId="15711506" sldId="498"/>
            <ac:spMk id="13" creationId="{D366342E-B42D-356E-8A69-912665FAB9A0}"/>
          </ac:spMkLst>
        </pc:spChg>
        <pc:spChg chg="mod">
          <ac:chgData name="John khan" userId="246e959495c329f5" providerId="LiveId" clId="{4B9BA888-7715-43D9-8DF3-AFE6FE9EF740}" dt="2023-11-03T17:44:13.930" v="692"/>
          <ac:spMkLst>
            <pc:docMk/>
            <pc:sldMk cId="15711506" sldId="498"/>
            <ac:spMk id="15" creationId="{C25BC5C6-C124-3440-CA74-90AB3DEB9AFE}"/>
          </ac:spMkLst>
        </pc:spChg>
        <pc:spChg chg="del">
          <ac:chgData name="John khan" userId="246e959495c329f5" providerId="LiveId" clId="{4B9BA888-7715-43D9-8DF3-AFE6FE9EF740}" dt="2023-11-03T17:32:56.465" v="675" actId="21"/>
          <ac:spMkLst>
            <pc:docMk/>
            <pc:sldMk cId="15711506" sldId="498"/>
            <ac:spMk id="16" creationId="{936A69D8-34DD-854C-8DB7-E7E446FF8CA8}"/>
          </ac:spMkLst>
        </pc:spChg>
        <pc:spChg chg="mod">
          <ac:chgData name="John khan" userId="246e959495c329f5" providerId="LiveId" clId="{4B9BA888-7715-43D9-8DF3-AFE6FE9EF740}" dt="2023-11-03T17:44:13.930" v="692"/>
          <ac:spMkLst>
            <pc:docMk/>
            <pc:sldMk cId="15711506" sldId="498"/>
            <ac:spMk id="18" creationId="{B5B4FFFB-A5B0-3F1B-1909-0BEEB5B9CC39}"/>
          </ac:spMkLst>
        </pc:spChg>
        <pc:spChg chg="mod">
          <ac:chgData name="John khan" userId="246e959495c329f5" providerId="LiveId" clId="{4B9BA888-7715-43D9-8DF3-AFE6FE9EF740}" dt="2023-11-03T17:44:13.930" v="692"/>
          <ac:spMkLst>
            <pc:docMk/>
            <pc:sldMk cId="15711506" sldId="498"/>
            <ac:spMk id="21" creationId="{C090FFEA-6185-3F56-53A9-DDD22C007CE1}"/>
          </ac:spMkLst>
        </pc:spChg>
        <pc:grpChg chg="add mod">
          <ac:chgData name="John khan" userId="246e959495c329f5" providerId="LiveId" clId="{4B9BA888-7715-43D9-8DF3-AFE6FE9EF740}" dt="2023-11-03T17:44:28.058" v="699" actId="1076"/>
          <ac:grpSpMkLst>
            <pc:docMk/>
            <pc:sldMk cId="15711506" sldId="498"/>
            <ac:grpSpMk id="5" creationId="{32295802-115A-CF89-5BCF-AB2358765E05}"/>
          </ac:grpSpMkLst>
        </pc:grpChg>
        <pc:grpChg chg="add mod">
          <ac:chgData name="John khan" userId="246e959495c329f5" providerId="LiveId" clId="{4B9BA888-7715-43D9-8DF3-AFE6FE9EF740}" dt="2023-11-03T17:45:11.450" v="713" actId="1076"/>
          <ac:grpSpMkLst>
            <pc:docMk/>
            <pc:sldMk cId="15711506" sldId="498"/>
            <ac:grpSpMk id="9" creationId="{2B25ED78-AB44-22FF-438B-9E96B5090B0F}"/>
          </ac:grpSpMkLst>
        </pc:grpChg>
        <pc:grpChg chg="add mod">
          <ac:chgData name="John khan" userId="246e959495c329f5" providerId="LiveId" clId="{4B9BA888-7715-43D9-8DF3-AFE6FE9EF740}" dt="2023-11-03T17:44:50.890" v="709" actId="14100"/>
          <ac:grpSpMkLst>
            <pc:docMk/>
            <pc:sldMk cId="15711506" sldId="498"/>
            <ac:grpSpMk id="12" creationId="{5F23CA0C-DC9E-2302-334C-51865BA9806F}"/>
          </ac:grpSpMkLst>
        </pc:grpChg>
        <pc:grpChg chg="add mod">
          <ac:chgData name="John khan" userId="246e959495c329f5" providerId="LiveId" clId="{4B9BA888-7715-43D9-8DF3-AFE6FE9EF740}" dt="2023-11-03T17:48:07.090" v="739" actId="1076"/>
          <ac:grpSpMkLst>
            <pc:docMk/>
            <pc:sldMk cId="15711506" sldId="498"/>
            <ac:grpSpMk id="14" creationId="{B16B5BF9-B075-9A7B-A327-08D15DF19A0F}"/>
          </ac:grpSpMkLst>
        </pc:grpChg>
        <pc:grpChg chg="add mod">
          <ac:chgData name="John khan" userId="246e959495c329f5" providerId="LiveId" clId="{4B9BA888-7715-43D9-8DF3-AFE6FE9EF740}" dt="2023-11-03T17:48:09.009" v="740" actId="1076"/>
          <ac:grpSpMkLst>
            <pc:docMk/>
            <pc:sldMk cId="15711506" sldId="498"/>
            <ac:grpSpMk id="17" creationId="{E865D08B-B7B3-29AB-DCF5-28895BF0A8FD}"/>
          </ac:grpSpMkLst>
        </pc:grpChg>
        <pc:grpChg chg="add mod">
          <ac:chgData name="John khan" userId="246e959495c329f5" providerId="LiveId" clId="{4B9BA888-7715-43D9-8DF3-AFE6FE9EF740}" dt="2023-11-03T17:45:21.538" v="716" actId="1076"/>
          <ac:grpSpMkLst>
            <pc:docMk/>
            <pc:sldMk cId="15711506" sldId="498"/>
            <ac:grpSpMk id="20" creationId="{DE137CBF-8E73-6054-F349-E83F8F6A8B25}"/>
          </ac:grpSpMkLst>
        </pc:grpChg>
        <pc:picChg chg="del">
          <ac:chgData name="John khan" userId="246e959495c329f5" providerId="LiveId" clId="{4B9BA888-7715-43D9-8DF3-AFE6FE9EF740}" dt="2023-11-03T17:32:46.342" v="672" actId="478"/>
          <ac:picMkLst>
            <pc:docMk/>
            <pc:sldMk cId="15711506" sldId="498"/>
            <ac:picMk id="3" creationId="{98E2BBB6-06B6-BB19-6AED-C543257060CB}"/>
          </ac:picMkLst>
        </pc:picChg>
        <pc:picChg chg="del">
          <ac:chgData name="John khan" userId="246e959495c329f5" providerId="LiveId" clId="{4B9BA888-7715-43D9-8DF3-AFE6FE9EF740}" dt="2023-11-03T17:32:53.010" v="674" actId="478"/>
          <ac:picMkLst>
            <pc:docMk/>
            <pc:sldMk cId="15711506" sldId="498"/>
            <ac:picMk id="19" creationId="{0F73D711-74C8-064E-A2A1-23EFE7CD6C2A}"/>
          </ac:picMkLst>
        </pc:picChg>
      </pc:sldChg>
      <pc:sldChg chg="modSp add del mod">
        <pc:chgData name="John khan" userId="246e959495c329f5" providerId="LiveId" clId="{4B9BA888-7715-43D9-8DF3-AFE6FE9EF740}" dt="2023-11-03T16:45:26.496" v="188" actId="47"/>
        <pc:sldMkLst>
          <pc:docMk/>
          <pc:sldMk cId="1559345259" sldId="498"/>
        </pc:sldMkLst>
        <pc:spChg chg="mod">
          <ac:chgData name="John khan" userId="246e959495c329f5" providerId="LiveId" clId="{4B9BA888-7715-43D9-8DF3-AFE6FE9EF740}" dt="2023-11-03T16:28:07.675" v="76" actId="14100"/>
          <ac:spMkLst>
            <pc:docMk/>
            <pc:sldMk cId="1559345259" sldId="498"/>
            <ac:spMk id="7" creationId="{CE2129E3-B93A-4545-944B-19C9BFB6BD0E}"/>
          </ac:spMkLst>
        </pc:spChg>
        <pc:spChg chg="mod">
          <ac:chgData name="John khan" userId="246e959495c329f5" providerId="LiveId" clId="{4B9BA888-7715-43D9-8DF3-AFE6FE9EF740}" dt="2023-11-03T16:28:15.428" v="77" actId="1076"/>
          <ac:spMkLst>
            <pc:docMk/>
            <pc:sldMk cId="1559345259" sldId="498"/>
            <ac:spMk id="10" creationId="{CF04D8DD-D3A5-2442-88F0-12117DD0B1D1}"/>
          </ac:spMkLst>
        </pc:spChg>
      </pc:sldChg>
      <pc:sldChg chg="new del">
        <pc:chgData name="John khan" userId="246e959495c329f5" providerId="LiveId" clId="{4B9BA888-7715-43D9-8DF3-AFE6FE9EF740}" dt="2023-11-03T16:54:43.301" v="254" actId="47"/>
        <pc:sldMkLst>
          <pc:docMk/>
          <pc:sldMk cId="4252594304" sldId="498"/>
        </pc:sldMkLst>
      </pc:sldChg>
      <pc:sldChg chg="modSp del mod">
        <pc:chgData name="John khan" userId="246e959495c329f5" providerId="LiveId" clId="{4B9BA888-7715-43D9-8DF3-AFE6FE9EF740}" dt="2023-11-03T16:59:56.375" v="299" actId="47"/>
        <pc:sldMkLst>
          <pc:docMk/>
          <pc:sldMk cId="986741243" sldId="662"/>
        </pc:sldMkLst>
        <pc:spChg chg="mod">
          <ac:chgData name="John khan" userId="246e959495c329f5" providerId="LiveId" clId="{4B9BA888-7715-43D9-8DF3-AFE6FE9EF740}" dt="2023-11-03T16:57:46.477" v="280" actId="14100"/>
          <ac:spMkLst>
            <pc:docMk/>
            <pc:sldMk cId="986741243" sldId="662"/>
            <ac:spMk id="9" creationId="{8E00EACE-58D8-EB45-A6E5-01026A17E90A}"/>
          </ac:spMkLst>
        </pc:spChg>
        <pc:spChg chg="mod">
          <ac:chgData name="John khan" userId="246e959495c329f5" providerId="LiveId" clId="{4B9BA888-7715-43D9-8DF3-AFE6FE9EF740}" dt="2023-11-03T16:57:46.477" v="280" actId="14100"/>
          <ac:spMkLst>
            <pc:docMk/>
            <pc:sldMk cId="986741243" sldId="662"/>
            <ac:spMk id="10" creationId="{84B65812-87F1-DC44-AFBB-2DDF59260A08}"/>
          </ac:spMkLst>
        </pc:spChg>
        <pc:spChg chg="mod">
          <ac:chgData name="John khan" userId="246e959495c329f5" providerId="LiveId" clId="{4B9BA888-7715-43D9-8DF3-AFE6FE9EF740}" dt="2023-11-03T16:57:46.477" v="280" actId="14100"/>
          <ac:spMkLst>
            <pc:docMk/>
            <pc:sldMk cId="986741243" sldId="662"/>
            <ac:spMk id="11" creationId="{2750B2DC-67E4-1C47-A31F-7244FB43F799}"/>
          </ac:spMkLst>
        </pc:spChg>
        <pc:spChg chg="mod">
          <ac:chgData name="John khan" userId="246e959495c329f5" providerId="LiveId" clId="{4B9BA888-7715-43D9-8DF3-AFE6FE9EF740}" dt="2023-11-03T16:57:46.477" v="280" actId="14100"/>
          <ac:spMkLst>
            <pc:docMk/>
            <pc:sldMk cId="986741243" sldId="662"/>
            <ac:spMk id="12" creationId="{E5C719E0-7BC0-E14F-BBD1-52995923B9FC}"/>
          </ac:spMkLst>
        </pc:spChg>
        <pc:spChg chg="mod">
          <ac:chgData name="John khan" userId="246e959495c329f5" providerId="LiveId" clId="{4B9BA888-7715-43D9-8DF3-AFE6FE9EF740}" dt="2023-11-03T16:57:46.477" v="280" actId="14100"/>
          <ac:spMkLst>
            <pc:docMk/>
            <pc:sldMk cId="986741243" sldId="662"/>
            <ac:spMk id="13" creationId="{4176036D-1A46-F74A-A6EC-092A62089B55}"/>
          </ac:spMkLst>
        </pc:spChg>
        <pc:spChg chg="mod">
          <ac:chgData name="John khan" userId="246e959495c329f5" providerId="LiveId" clId="{4B9BA888-7715-43D9-8DF3-AFE6FE9EF740}" dt="2023-11-03T16:57:46.477" v="280" actId="14100"/>
          <ac:spMkLst>
            <pc:docMk/>
            <pc:sldMk cId="986741243" sldId="662"/>
            <ac:spMk id="14" creationId="{850C083E-A738-394E-B5DD-453EB615538C}"/>
          </ac:spMkLst>
        </pc:spChg>
        <pc:spChg chg="mod">
          <ac:chgData name="John khan" userId="246e959495c329f5" providerId="LiveId" clId="{4B9BA888-7715-43D9-8DF3-AFE6FE9EF740}" dt="2023-11-03T16:57:46.477" v="280" actId="14100"/>
          <ac:spMkLst>
            <pc:docMk/>
            <pc:sldMk cId="986741243" sldId="662"/>
            <ac:spMk id="15" creationId="{68F230E6-9A17-9B4F-A1FB-9B70F20B360F}"/>
          </ac:spMkLst>
        </pc:spChg>
        <pc:spChg chg="mod">
          <ac:chgData name="John khan" userId="246e959495c329f5" providerId="LiveId" clId="{4B9BA888-7715-43D9-8DF3-AFE6FE9EF740}" dt="2023-11-03T16:57:46.477" v="280" actId="14100"/>
          <ac:spMkLst>
            <pc:docMk/>
            <pc:sldMk cId="986741243" sldId="662"/>
            <ac:spMk id="16" creationId="{4B3107C7-B6E4-434C-BF01-3F08CCD6E284}"/>
          </ac:spMkLst>
        </pc:spChg>
        <pc:spChg chg="mod">
          <ac:chgData name="John khan" userId="246e959495c329f5" providerId="LiveId" clId="{4B9BA888-7715-43D9-8DF3-AFE6FE9EF740}" dt="2023-11-03T16:57:46.477" v="280" actId="14100"/>
          <ac:spMkLst>
            <pc:docMk/>
            <pc:sldMk cId="986741243" sldId="662"/>
            <ac:spMk id="17" creationId="{86458534-2EAD-D54F-9DDF-E5E1F58713CF}"/>
          </ac:spMkLst>
        </pc:spChg>
        <pc:spChg chg="mod">
          <ac:chgData name="John khan" userId="246e959495c329f5" providerId="LiveId" clId="{4B9BA888-7715-43D9-8DF3-AFE6FE9EF740}" dt="2023-11-03T16:57:46.477" v="280" actId="14100"/>
          <ac:spMkLst>
            <pc:docMk/>
            <pc:sldMk cId="986741243" sldId="662"/>
            <ac:spMk id="18" creationId="{EEA790A2-F90C-AB4A-9B78-149611AC0EE5}"/>
          </ac:spMkLst>
        </pc:spChg>
        <pc:picChg chg="mod">
          <ac:chgData name="John khan" userId="246e959495c329f5" providerId="LiveId" clId="{4B9BA888-7715-43D9-8DF3-AFE6FE9EF740}" dt="2023-11-03T16:59:28.363" v="295" actId="1076"/>
          <ac:picMkLst>
            <pc:docMk/>
            <pc:sldMk cId="986741243" sldId="662"/>
            <ac:picMk id="21" creationId="{00000000-0000-0000-0000-000000000000}"/>
          </ac:picMkLst>
        </pc:picChg>
        <pc:picChg chg="mod">
          <ac:chgData name="John khan" userId="246e959495c329f5" providerId="LiveId" clId="{4B9BA888-7715-43D9-8DF3-AFE6FE9EF740}" dt="2023-11-03T16:59:19.247" v="292" actId="1076"/>
          <ac:picMkLst>
            <pc:docMk/>
            <pc:sldMk cId="986741243" sldId="662"/>
            <ac:picMk id="23" creationId="{00000000-0000-0000-0000-000000000000}"/>
          </ac:picMkLst>
        </pc:picChg>
        <pc:picChg chg="mod">
          <ac:chgData name="John khan" userId="246e959495c329f5" providerId="LiveId" clId="{4B9BA888-7715-43D9-8DF3-AFE6FE9EF740}" dt="2023-11-03T16:59:21.899" v="293" actId="1076"/>
          <ac:picMkLst>
            <pc:docMk/>
            <pc:sldMk cId="986741243" sldId="662"/>
            <ac:picMk id="24" creationId="{00000000-0000-0000-0000-000000000000}"/>
          </ac:picMkLst>
        </pc:picChg>
      </pc:sldChg>
      <pc:sldChg chg="del">
        <pc:chgData name="John khan" userId="246e959495c329f5" providerId="LiveId" clId="{4B9BA888-7715-43D9-8DF3-AFE6FE9EF740}" dt="2023-11-03T17:02:16.995" v="317" actId="47"/>
        <pc:sldMkLst>
          <pc:docMk/>
          <pc:sldMk cId="2944035756" sldId="663"/>
        </pc:sldMkLst>
      </pc:sldChg>
      <pc:sldChg chg="del">
        <pc:chgData name="John khan" userId="246e959495c329f5" providerId="LiveId" clId="{4B9BA888-7715-43D9-8DF3-AFE6FE9EF740}" dt="2023-11-03T17:09:04.971" v="374" actId="47"/>
        <pc:sldMkLst>
          <pc:docMk/>
          <pc:sldMk cId="1684619388" sldId="664"/>
        </pc:sldMkLst>
      </pc:sldChg>
      <pc:sldChg chg="addSp delSp modSp add del mod modAnim">
        <pc:chgData name="John khan" userId="246e959495c329f5" providerId="LiveId" clId="{4B9BA888-7715-43D9-8DF3-AFE6FE9EF740}" dt="2023-11-03T17:25:49.633" v="493" actId="47"/>
        <pc:sldMkLst>
          <pc:docMk/>
          <pc:sldMk cId="3684480481" sldId="665"/>
        </pc:sldMkLst>
        <pc:spChg chg="add mod">
          <ac:chgData name="John khan" userId="246e959495c329f5" providerId="LiveId" clId="{4B9BA888-7715-43D9-8DF3-AFE6FE9EF740}" dt="2023-11-03T16:56:29.440" v="265" actId="1076"/>
          <ac:spMkLst>
            <pc:docMk/>
            <pc:sldMk cId="3684480481" sldId="665"/>
            <ac:spMk id="2" creationId="{37346F3E-8DFE-F39F-BA8A-B6EB8FB4F382}"/>
          </ac:spMkLst>
        </pc:spChg>
        <pc:spChg chg="add mod">
          <ac:chgData name="John khan" userId="246e959495c329f5" providerId="LiveId" clId="{4B9BA888-7715-43D9-8DF3-AFE6FE9EF740}" dt="2023-11-03T17:00:46.998" v="303" actId="404"/>
          <ac:spMkLst>
            <pc:docMk/>
            <pc:sldMk cId="3684480481" sldId="665"/>
            <ac:spMk id="3" creationId="{0B902BF4-76EC-70A0-6126-0676FA8C7330}"/>
          </ac:spMkLst>
        </pc:spChg>
        <pc:spChg chg="add mod">
          <ac:chgData name="John khan" userId="246e959495c329f5" providerId="LiveId" clId="{4B9BA888-7715-43D9-8DF3-AFE6FE9EF740}" dt="2023-11-03T16:56:47.409" v="269" actId="14100"/>
          <ac:spMkLst>
            <pc:docMk/>
            <pc:sldMk cId="3684480481" sldId="665"/>
            <ac:spMk id="4" creationId="{850601A2-AD43-35A9-36E6-49CD7FFDCFCE}"/>
          </ac:spMkLst>
        </pc:spChg>
        <pc:spChg chg="add mod">
          <ac:chgData name="John khan" userId="246e959495c329f5" providerId="LiveId" clId="{4B9BA888-7715-43D9-8DF3-AFE6FE9EF740}" dt="2023-11-03T16:58:06.681" v="282" actId="1076"/>
          <ac:spMkLst>
            <pc:docMk/>
            <pc:sldMk cId="3684480481" sldId="665"/>
            <ac:spMk id="8" creationId="{75304DF0-4DDE-103C-0A30-58C167C58835}"/>
          </ac:spMkLst>
        </pc:spChg>
        <pc:spChg chg="add mod">
          <ac:chgData name="John khan" userId="246e959495c329f5" providerId="LiveId" clId="{4B9BA888-7715-43D9-8DF3-AFE6FE9EF740}" dt="2023-11-03T16:58:06.681" v="282" actId="1076"/>
          <ac:spMkLst>
            <pc:docMk/>
            <pc:sldMk cId="3684480481" sldId="665"/>
            <ac:spMk id="9" creationId="{030AB82A-6B7D-B7F6-1131-F18ADCB93958}"/>
          </ac:spMkLst>
        </pc:spChg>
        <pc:spChg chg="mod">
          <ac:chgData name="John khan" userId="246e959495c329f5" providerId="LiveId" clId="{4B9BA888-7715-43D9-8DF3-AFE6FE9EF740}" dt="2023-11-03T17:06:36.891" v="357" actId="207"/>
          <ac:spMkLst>
            <pc:docMk/>
            <pc:sldMk cId="3684480481" sldId="665"/>
            <ac:spMk id="13" creationId="{260F7D8E-8E91-0D42-83BE-8DB38D38487C}"/>
          </ac:spMkLst>
        </pc:spChg>
        <pc:spChg chg="del mod">
          <ac:chgData name="John khan" userId="246e959495c329f5" providerId="LiveId" clId="{4B9BA888-7715-43D9-8DF3-AFE6FE9EF740}" dt="2023-11-03T17:05:46.451" v="336" actId="478"/>
          <ac:spMkLst>
            <pc:docMk/>
            <pc:sldMk cId="3684480481" sldId="665"/>
            <ac:spMk id="15" creationId="{E5F5C9C7-2A4D-6340-A63A-73B6C3C81068}"/>
          </ac:spMkLst>
        </pc:spChg>
        <pc:spChg chg="mod">
          <ac:chgData name="John khan" userId="246e959495c329f5" providerId="LiveId" clId="{4B9BA888-7715-43D9-8DF3-AFE6FE9EF740}" dt="2023-11-03T17:06:41.996" v="358" actId="207"/>
          <ac:spMkLst>
            <pc:docMk/>
            <pc:sldMk cId="3684480481" sldId="665"/>
            <ac:spMk id="16" creationId="{3C5E563B-3999-AA48-BBF3-FC42B9048512}"/>
          </ac:spMkLst>
        </pc:spChg>
        <pc:spChg chg="add mod">
          <ac:chgData name="John khan" userId="246e959495c329f5" providerId="LiveId" clId="{4B9BA888-7715-43D9-8DF3-AFE6FE9EF740}" dt="2023-11-03T16:58:06.681" v="282" actId="1076"/>
          <ac:spMkLst>
            <pc:docMk/>
            <pc:sldMk cId="3684480481" sldId="665"/>
            <ac:spMk id="18" creationId="{249CE605-2189-45CC-6749-287DC927F5F8}"/>
          </ac:spMkLst>
        </pc:spChg>
        <pc:spChg chg="add mod">
          <ac:chgData name="John khan" userId="246e959495c329f5" providerId="LiveId" clId="{4B9BA888-7715-43D9-8DF3-AFE6FE9EF740}" dt="2023-11-03T16:58:06.681" v="282" actId="1076"/>
          <ac:spMkLst>
            <pc:docMk/>
            <pc:sldMk cId="3684480481" sldId="665"/>
            <ac:spMk id="19" creationId="{C1DFEE5A-872B-B9FF-8BF6-C40D5C758A39}"/>
          </ac:spMkLst>
        </pc:spChg>
        <pc:spChg chg="add mod">
          <ac:chgData name="John khan" userId="246e959495c329f5" providerId="LiveId" clId="{4B9BA888-7715-43D9-8DF3-AFE6FE9EF740}" dt="2023-11-03T16:58:06.681" v="282" actId="1076"/>
          <ac:spMkLst>
            <pc:docMk/>
            <pc:sldMk cId="3684480481" sldId="665"/>
            <ac:spMk id="20" creationId="{FCC9C658-C6F2-5C74-7297-B16CFD3DE968}"/>
          </ac:spMkLst>
        </pc:spChg>
        <pc:spChg chg="add mod">
          <ac:chgData name="John khan" userId="246e959495c329f5" providerId="LiveId" clId="{4B9BA888-7715-43D9-8DF3-AFE6FE9EF740}" dt="2023-11-03T16:58:06.681" v="282" actId="1076"/>
          <ac:spMkLst>
            <pc:docMk/>
            <pc:sldMk cId="3684480481" sldId="665"/>
            <ac:spMk id="21" creationId="{AAD8E02D-4A81-5A47-9983-A1C6500F1D49}"/>
          </ac:spMkLst>
        </pc:spChg>
        <pc:spChg chg="add mod">
          <ac:chgData name="John khan" userId="246e959495c329f5" providerId="LiveId" clId="{4B9BA888-7715-43D9-8DF3-AFE6FE9EF740}" dt="2023-11-03T16:58:06.681" v="282" actId="1076"/>
          <ac:spMkLst>
            <pc:docMk/>
            <pc:sldMk cId="3684480481" sldId="665"/>
            <ac:spMk id="22" creationId="{32C115AF-260D-DEB4-C4C7-5703D24544C8}"/>
          </ac:spMkLst>
        </pc:spChg>
        <pc:spChg chg="add mod">
          <ac:chgData name="John khan" userId="246e959495c329f5" providerId="LiveId" clId="{4B9BA888-7715-43D9-8DF3-AFE6FE9EF740}" dt="2023-11-03T16:58:06.681" v="282" actId="1076"/>
          <ac:spMkLst>
            <pc:docMk/>
            <pc:sldMk cId="3684480481" sldId="665"/>
            <ac:spMk id="23" creationId="{E498A4FD-4597-3F33-889A-328C8B36B927}"/>
          </ac:spMkLst>
        </pc:spChg>
        <pc:spChg chg="add mod">
          <ac:chgData name="John khan" userId="246e959495c329f5" providerId="LiveId" clId="{4B9BA888-7715-43D9-8DF3-AFE6FE9EF740}" dt="2023-11-03T16:58:06.681" v="282" actId="1076"/>
          <ac:spMkLst>
            <pc:docMk/>
            <pc:sldMk cId="3684480481" sldId="665"/>
            <ac:spMk id="24" creationId="{D988A9A3-C6A3-A474-C6FD-951E81E6809D}"/>
          </ac:spMkLst>
        </pc:spChg>
        <pc:spChg chg="add mod">
          <ac:chgData name="John khan" userId="246e959495c329f5" providerId="LiveId" clId="{4B9BA888-7715-43D9-8DF3-AFE6FE9EF740}" dt="2023-11-03T16:58:06.681" v="282" actId="1076"/>
          <ac:spMkLst>
            <pc:docMk/>
            <pc:sldMk cId="3684480481" sldId="665"/>
            <ac:spMk id="25" creationId="{A5B611AE-3A64-0BAE-A536-3CBFEEA53077}"/>
          </ac:spMkLst>
        </pc:spChg>
        <pc:spChg chg="add mod">
          <ac:chgData name="John khan" userId="246e959495c329f5" providerId="LiveId" clId="{4B9BA888-7715-43D9-8DF3-AFE6FE9EF740}" dt="2023-11-03T16:58:19.533" v="284" actId="1076"/>
          <ac:spMkLst>
            <pc:docMk/>
            <pc:sldMk cId="3684480481" sldId="665"/>
            <ac:spMk id="26" creationId="{2A45DD8C-72A7-0903-474B-37B4A267DB9E}"/>
          </ac:spMkLst>
        </pc:spChg>
        <pc:spChg chg="del mod">
          <ac:chgData name="John khan" userId="246e959495c329f5" providerId="LiveId" clId="{4B9BA888-7715-43D9-8DF3-AFE6FE9EF740}" dt="2023-11-03T16:55:41.579" v="257" actId="478"/>
          <ac:spMkLst>
            <pc:docMk/>
            <pc:sldMk cId="3684480481" sldId="665"/>
            <ac:spMk id="40" creationId="{EEAC7C35-DF27-7355-4076-58D256FCD08C}"/>
          </ac:spMkLst>
        </pc:spChg>
        <pc:grpChg chg="mod">
          <ac:chgData name="John khan" userId="246e959495c329f5" providerId="LiveId" clId="{4B9BA888-7715-43D9-8DF3-AFE6FE9EF740}" dt="2023-11-03T17:06:36.891" v="357" actId="207"/>
          <ac:grpSpMkLst>
            <pc:docMk/>
            <pc:sldMk cId="3684480481" sldId="665"/>
            <ac:grpSpMk id="12" creationId="{5FFF445B-9291-A840-9D39-68CA0D27C950}"/>
          </ac:grpSpMkLst>
        </pc:grpChg>
        <pc:picChg chg="add mod">
          <ac:chgData name="John khan" userId="246e959495c329f5" providerId="LiveId" clId="{4B9BA888-7715-43D9-8DF3-AFE6FE9EF740}" dt="2023-11-03T16:59:40.993" v="296" actId="1076"/>
          <ac:picMkLst>
            <pc:docMk/>
            <pc:sldMk cId="3684480481" sldId="665"/>
            <ac:picMk id="5" creationId="{90D2BA41-F57E-7DCE-65B4-21E7E0808726}"/>
          </ac:picMkLst>
        </pc:picChg>
        <pc:picChg chg="add mod">
          <ac:chgData name="John khan" userId="246e959495c329f5" providerId="LiveId" clId="{4B9BA888-7715-43D9-8DF3-AFE6FE9EF740}" dt="2023-11-03T16:59:47.174" v="298" actId="1076"/>
          <ac:picMkLst>
            <pc:docMk/>
            <pc:sldMk cId="3684480481" sldId="665"/>
            <ac:picMk id="6" creationId="{6279B3B2-CEA8-F1BC-A500-807DFD33EFB2}"/>
          </ac:picMkLst>
        </pc:picChg>
        <pc:picChg chg="add mod">
          <ac:chgData name="John khan" userId="246e959495c329f5" providerId="LiveId" clId="{4B9BA888-7715-43D9-8DF3-AFE6FE9EF740}" dt="2023-11-03T16:59:44.334" v="297" actId="1076"/>
          <ac:picMkLst>
            <pc:docMk/>
            <pc:sldMk cId="3684480481" sldId="665"/>
            <ac:picMk id="7" creationId="{CC2D5AE0-E83A-CE66-A485-269D6BB47D99}"/>
          </ac:picMkLst>
        </pc:picChg>
      </pc:sldChg>
      <pc:sldChg chg="addSp delSp modSp add del mod ord delAnim modAnim">
        <pc:chgData name="John khan" userId="246e959495c329f5" providerId="LiveId" clId="{4B9BA888-7715-43D9-8DF3-AFE6FE9EF740}" dt="2023-11-03T17:25:50.930" v="494" actId="47"/>
        <pc:sldMkLst>
          <pc:docMk/>
          <pc:sldMk cId="3067994717" sldId="666"/>
        </pc:sldMkLst>
        <pc:spChg chg="mod">
          <ac:chgData name="John khan" userId="246e959495c329f5" providerId="LiveId" clId="{4B9BA888-7715-43D9-8DF3-AFE6FE9EF740}" dt="2023-11-03T17:00:29.145" v="301"/>
          <ac:spMkLst>
            <pc:docMk/>
            <pc:sldMk cId="3067994717" sldId="666"/>
            <ac:spMk id="2" creationId="{37346F3E-8DFE-F39F-BA8A-B6EB8FB4F382}"/>
          </ac:spMkLst>
        </pc:spChg>
        <pc:spChg chg="mod">
          <ac:chgData name="John khan" userId="246e959495c329f5" providerId="LiveId" clId="{4B9BA888-7715-43D9-8DF3-AFE6FE9EF740}" dt="2023-11-03T17:01:10.559" v="305" actId="404"/>
          <ac:spMkLst>
            <pc:docMk/>
            <pc:sldMk cId="3067994717" sldId="666"/>
            <ac:spMk id="4" creationId="{850601A2-AD43-35A9-36E6-49CD7FFDCFCE}"/>
          </ac:spMkLst>
        </pc:spChg>
        <pc:picChg chg="del">
          <ac:chgData name="John khan" userId="246e959495c329f5" providerId="LiveId" clId="{4B9BA888-7715-43D9-8DF3-AFE6FE9EF740}" dt="2023-11-03T17:01:32.605" v="306" actId="478"/>
          <ac:picMkLst>
            <pc:docMk/>
            <pc:sldMk cId="3067994717" sldId="666"/>
            <ac:picMk id="5" creationId="{90D2BA41-F57E-7DCE-65B4-21E7E0808726}"/>
          </ac:picMkLst>
        </pc:picChg>
        <pc:picChg chg="del">
          <ac:chgData name="John khan" userId="246e959495c329f5" providerId="LiveId" clId="{4B9BA888-7715-43D9-8DF3-AFE6FE9EF740}" dt="2023-11-03T17:01:33.941" v="308" actId="478"/>
          <ac:picMkLst>
            <pc:docMk/>
            <pc:sldMk cId="3067994717" sldId="666"/>
            <ac:picMk id="6" creationId="{6279B3B2-CEA8-F1BC-A500-807DFD33EFB2}"/>
          </ac:picMkLst>
        </pc:picChg>
        <pc:picChg chg="del">
          <ac:chgData name="John khan" userId="246e959495c329f5" providerId="LiveId" clId="{4B9BA888-7715-43D9-8DF3-AFE6FE9EF740}" dt="2023-11-03T17:01:33.318" v="307" actId="478"/>
          <ac:picMkLst>
            <pc:docMk/>
            <pc:sldMk cId="3067994717" sldId="666"/>
            <ac:picMk id="7" creationId="{CC2D5AE0-E83A-CE66-A485-269D6BB47D99}"/>
          </ac:picMkLst>
        </pc:picChg>
        <pc:picChg chg="add mod">
          <ac:chgData name="John khan" userId="246e959495c329f5" providerId="LiveId" clId="{4B9BA888-7715-43D9-8DF3-AFE6FE9EF740}" dt="2023-11-03T17:02:03.309" v="316" actId="14100"/>
          <ac:picMkLst>
            <pc:docMk/>
            <pc:sldMk cId="3067994717" sldId="666"/>
            <ac:picMk id="27" creationId="{393F0F6F-F077-C68B-1E19-CACE0419E641}"/>
          </ac:picMkLst>
        </pc:picChg>
        <pc:picChg chg="add mod">
          <ac:chgData name="John khan" userId="246e959495c329f5" providerId="LiveId" clId="{4B9BA888-7715-43D9-8DF3-AFE6FE9EF740}" dt="2023-11-03T17:01:56.655" v="313" actId="14100"/>
          <ac:picMkLst>
            <pc:docMk/>
            <pc:sldMk cId="3067994717" sldId="666"/>
            <ac:picMk id="28" creationId="{6ACD79EE-4F2A-E93A-1A8A-733A8E1E21EE}"/>
          </ac:picMkLst>
        </pc:picChg>
        <pc:picChg chg="add mod">
          <ac:chgData name="John khan" userId="246e959495c329f5" providerId="LiveId" clId="{4B9BA888-7715-43D9-8DF3-AFE6FE9EF740}" dt="2023-11-03T17:01:51.420" v="311" actId="1076"/>
          <ac:picMkLst>
            <pc:docMk/>
            <pc:sldMk cId="3067994717" sldId="666"/>
            <ac:picMk id="29" creationId="{C41F8A3C-6DD4-0689-3D15-C0F9609F65EA}"/>
          </ac:picMkLst>
        </pc:picChg>
      </pc:sldChg>
      <pc:sldChg chg="addSp delSp modSp add del mod setBg delAnim modAnim">
        <pc:chgData name="John khan" userId="246e959495c329f5" providerId="LiveId" clId="{4B9BA888-7715-43D9-8DF3-AFE6FE9EF740}" dt="2023-11-03T17:25:51.833" v="495" actId="47"/>
        <pc:sldMkLst>
          <pc:docMk/>
          <pc:sldMk cId="1534445558" sldId="667"/>
        </pc:sldMkLst>
        <pc:spChg chg="mod">
          <ac:chgData name="John khan" userId="246e959495c329f5" providerId="LiveId" clId="{4B9BA888-7715-43D9-8DF3-AFE6FE9EF740}" dt="2023-11-03T17:03:41.116" v="320" actId="404"/>
          <ac:spMkLst>
            <pc:docMk/>
            <pc:sldMk cId="1534445558" sldId="667"/>
            <ac:spMk id="2" creationId="{37346F3E-8DFE-F39F-BA8A-B6EB8FB4F382}"/>
          </ac:spMkLst>
        </pc:spChg>
        <pc:spChg chg="mod">
          <ac:chgData name="John khan" userId="246e959495c329f5" providerId="LiveId" clId="{4B9BA888-7715-43D9-8DF3-AFE6FE9EF740}" dt="2023-11-03T17:03:57.784" v="322" actId="404"/>
          <ac:spMkLst>
            <pc:docMk/>
            <pc:sldMk cId="1534445558" sldId="667"/>
            <ac:spMk id="3" creationId="{0B902BF4-76EC-70A0-6126-0676FA8C7330}"/>
          </ac:spMkLst>
        </pc:spChg>
        <pc:spChg chg="mod">
          <ac:chgData name="John khan" userId="246e959495c329f5" providerId="LiveId" clId="{4B9BA888-7715-43D9-8DF3-AFE6FE9EF740}" dt="2023-11-03T17:04:10.815" v="323"/>
          <ac:spMkLst>
            <pc:docMk/>
            <pc:sldMk cId="1534445558" sldId="667"/>
            <ac:spMk id="4" creationId="{850601A2-AD43-35A9-36E6-49CD7FFDCFCE}"/>
          </ac:spMkLst>
        </pc:spChg>
        <pc:spChg chg="mod">
          <ac:chgData name="John khan" userId="246e959495c329f5" providerId="LiveId" clId="{4B9BA888-7715-43D9-8DF3-AFE6FE9EF740}" dt="2023-11-03T17:09:49.029" v="400" actId="207"/>
          <ac:spMkLst>
            <pc:docMk/>
            <pc:sldMk cId="1534445558" sldId="667"/>
            <ac:spMk id="13" creationId="{260F7D8E-8E91-0D42-83BE-8DB38D38487C}"/>
          </ac:spMkLst>
        </pc:spChg>
        <pc:spChg chg="del mod">
          <ac:chgData name="John khan" userId="246e959495c329f5" providerId="LiveId" clId="{4B9BA888-7715-43D9-8DF3-AFE6FE9EF740}" dt="2023-11-03T17:07:41.320" v="365" actId="478"/>
          <ac:spMkLst>
            <pc:docMk/>
            <pc:sldMk cId="1534445558" sldId="667"/>
            <ac:spMk id="15" creationId="{E5F5C9C7-2A4D-6340-A63A-73B6C3C81068}"/>
          </ac:spMkLst>
        </pc:spChg>
        <pc:spChg chg="mod">
          <ac:chgData name="John khan" userId="246e959495c329f5" providerId="LiveId" clId="{4B9BA888-7715-43D9-8DF3-AFE6FE9EF740}" dt="2023-11-03T17:09:49.029" v="400" actId="207"/>
          <ac:spMkLst>
            <pc:docMk/>
            <pc:sldMk cId="1534445558" sldId="667"/>
            <ac:spMk id="16" creationId="{3C5E563B-3999-AA48-BBF3-FC42B9048512}"/>
          </ac:spMkLst>
        </pc:spChg>
        <pc:grpChg chg="mod">
          <ac:chgData name="John khan" userId="246e959495c329f5" providerId="LiveId" clId="{4B9BA888-7715-43D9-8DF3-AFE6FE9EF740}" dt="2023-11-03T17:09:49.029" v="400" actId="207"/>
          <ac:grpSpMkLst>
            <pc:docMk/>
            <pc:sldMk cId="1534445558" sldId="667"/>
            <ac:grpSpMk id="12" creationId="{5FFF445B-9291-A840-9D39-68CA0D27C950}"/>
          </ac:grpSpMkLst>
        </pc:grpChg>
        <pc:picChg chg="add mod">
          <ac:chgData name="John khan" userId="246e959495c329f5" providerId="LiveId" clId="{4B9BA888-7715-43D9-8DF3-AFE6FE9EF740}" dt="2023-11-03T17:04:50.230" v="329" actId="1076"/>
          <ac:picMkLst>
            <pc:docMk/>
            <pc:sldMk cId="1534445558" sldId="667"/>
            <ac:picMk id="5" creationId="{F6AA2DA2-8BA0-BF9B-C26A-3866BCEEF4AD}"/>
          </ac:picMkLst>
        </pc:picChg>
        <pc:picChg chg="add mod">
          <ac:chgData name="John khan" userId="246e959495c329f5" providerId="LiveId" clId="{4B9BA888-7715-43D9-8DF3-AFE6FE9EF740}" dt="2023-11-03T17:04:52.244" v="330" actId="1076"/>
          <ac:picMkLst>
            <pc:docMk/>
            <pc:sldMk cId="1534445558" sldId="667"/>
            <ac:picMk id="6" creationId="{7D4951CC-DA78-EA12-4F7C-8DA519DA7F4E}"/>
          </ac:picMkLst>
        </pc:picChg>
        <pc:picChg chg="add mod">
          <ac:chgData name="John khan" userId="246e959495c329f5" providerId="LiveId" clId="{4B9BA888-7715-43D9-8DF3-AFE6FE9EF740}" dt="2023-11-03T17:08:07.681" v="369" actId="1076"/>
          <ac:picMkLst>
            <pc:docMk/>
            <pc:sldMk cId="1534445558" sldId="667"/>
            <ac:picMk id="7" creationId="{59F5B0C0-8A9D-11FE-EE88-1E6F20377406}"/>
          </ac:picMkLst>
        </pc:picChg>
        <pc:picChg chg="mod">
          <ac:chgData name="John khan" userId="246e959495c329f5" providerId="LiveId" clId="{4B9BA888-7715-43D9-8DF3-AFE6FE9EF740}" dt="2023-11-03T17:08:43.681" v="372" actId="207"/>
          <ac:picMkLst>
            <pc:docMk/>
            <pc:sldMk cId="1534445558" sldId="667"/>
            <ac:picMk id="10" creationId="{69706F90-3913-4EB4-BC31-388AE7362F1E}"/>
          </ac:picMkLst>
        </pc:picChg>
        <pc:picChg chg="mod">
          <ac:chgData name="John khan" userId="246e959495c329f5" providerId="LiveId" clId="{4B9BA888-7715-43D9-8DF3-AFE6FE9EF740}" dt="2023-11-03T17:08:44.329" v="373" actId="207"/>
          <ac:picMkLst>
            <pc:docMk/>
            <pc:sldMk cId="1534445558" sldId="667"/>
            <ac:picMk id="11" creationId="{F240689B-21BE-427B-9BCF-5FA3D60B8AB1}"/>
          </ac:picMkLst>
        </pc:picChg>
        <pc:picChg chg="del">
          <ac:chgData name="John khan" userId="246e959495c329f5" providerId="LiveId" clId="{4B9BA888-7715-43D9-8DF3-AFE6FE9EF740}" dt="2023-11-03T17:04:32.615" v="326" actId="478"/>
          <ac:picMkLst>
            <pc:docMk/>
            <pc:sldMk cId="1534445558" sldId="667"/>
            <ac:picMk id="27" creationId="{393F0F6F-F077-C68B-1E19-CACE0419E641}"/>
          </ac:picMkLst>
        </pc:picChg>
        <pc:picChg chg="del">
          <ac:chgData name="John khan" userId="246e959495c329f5" providerId="LiveId" clId="{4B9BA888-7715-43D9-8DF3-AFE6FE9EF740}" dt="2023-11-03T17:04:31.976" v="325" actId="478"/>
          <ac:picMkLst>
            <pc:docMk/>
            <pc:sldMk cId="1534445558" sldId="667"/>
            <ac:picMk id="28" creationId="{6ACD79EE-4F2A-E93A-1A8A-733A8E1E21EE}"/>
          </ac:picMkLst>
        </pc:picChg>
        <pc:picChg chg="del">
          <ac:chgData name="John khan" userId="246e959495c329f5" providerId="LiveId" clId="{4B9BA888-7715-43D9-8DF3-AFE6FE9EF740}" dt="2023-11-03T17:04:31.130" v="324" actId="478"/>
          <ac:picMkLst>
            <pc:docMk/>
            <pc:sldMk cId="1534445558" sldId="667"/>
            <ac:picMk id="29" creationId="{C41F8A3C-6DD4-0689-3D15-C0F9609F65EA}"/>
          </ac:picMkLst>
        </pc:picChg>
      </pc:sldChg>
      <pc:sldMasterChg chg="del delSldLayout">
        <pc:chgData name="John khan" userId="246e959495c329f5" providerId="LiveId" clId="{4B9BA888-7715-43D9-8DF3-AFE6FE9EF740}" dt="2023-11-03T16:45:03.530" v="184" actId="47"/>
        <pc:sldMasterMkLst>
          <pc:docMk/>
          <pc:sldMasterMk cId="1482259239" sldId="2147483708"/>
        </pc:sldMasterMkLst>
        <pc:sldLayoutChg chg="del">
          <pc:chgData name="John khan" userId="246e959495c329f5" providerId="LiveId" clId="{4B9BA888-7715-43D9-8DF3-AFE6FE9EF740}" dt="2023-11-03T16:45:03.530" v="184" actId="47"/>
          <pc:sldLayoutMkLst>
            <pc:docMk/>
            <pc:sldMasterMk cId="1482259239" sldId="2147483708"/>
            <pc:sldLayoutMk cId="1604880998" sldId="2147483709"/>
          </pc:sldLayoutMkLst>
        </pc:sldLayoutChg>
        <pc:sldLayoutChg chg="del">
          <pc:chgData name="John khan" userId="246e959495c329f5" providerId="LiveId" clId="{4B9BA888-7715-43D9-8DF3-AFE6FE9EF740}" dt="2023-11-03T16:45:03.530" v="184" actId="47"/>
          <pc:sldLayoutMkLst>
            <pc:docMk/>
            <pc:sldMasterMk cId="1482259239" sldId="2147483708"/>
            <pc:sldLayoutMk cId="2691456082" sldId="2147483710"/>
          </pc:sldLayoutMkLst>
        </pc:sldLayoutChg>
        <pc:sldLayoutChg chg="del">
          <pc:chgData name="John khan" userId="246e959495c329f5" providerId="LiveId" clId="{4B9BA888-7715-43D9-8DF3-AFE6FE9EF740}" dt="2023-11-03T16:45:03.530" v="184" actId="47"/>
          <pc:sldLayoutMkLst>
            <pc:docMk/>
            <pc:sldMasterMk cId="1482259239" sldId="2147483708"/>
            <pc:sldLayoutMk cId="1372313788" sldId="2147483711"/>
          </pc:sldLayoutMkLst>
        </pc:sldLayoutChg>
        <pc:sldLayoutChg chg="del">
          <pc:chgData name="John khan" userId="246e959495c329f5" providerId="LiveId" clId="{4B9BA888-7715-43D9-8DF3-AFE6FE9EF740}" dt="2023-11-03T16:45:03.530" v="184" actId="47"/>
          <pc:sldLayoutMkLst>
            <pc:docMk/>
            <pc:sldMasterMk cId="1482259239" sldId="2147483708"/>
            <pc:sldLayoutMk cId="467479660" sldId="2147483712"/>
          </pc:sldLayoutMkLst>
        </pc:sldLayoutChg>
        <pc:sldLayoutChg chg="del">
          <pc:chgData name="John khan" userId="246e959495c329f5" providerId="LiveId" clId="{4B9BA888-7715-43D9-8DF3-AFE6FE9EF740}" dt="2023-11-03T16:45:03.530" v="184" actId="47"/>
          <pc:sldLayoutMkLst>
            <pc:docMk/>
            <pc:sldMasterMk cId="1482259239" sldId="2147483708"/>
            <pc:sldLayoutMk cId="4153036938" sldId="2147483713"/>
          </pc:sldLayoutMkLst>
        </pc:sldLayoutChg>
        <pc:sldLayoutChg chg="del">
          <pc:chgData name="John khan" userId="246e959495c329f5" providerId="LiveId" clId="{4B9BA888-7715-43D9-8DF3-AFE6FE9EF740}" dt="2023-11-03T16:45:03.530" v="184" actId="47"/>
          <pc:sldLayoutMkLst>
            <pc:docMk/>
            <pc:sldMasterMk cId="1482259239" sldId="2147483708"/>
            <pc:sldLayoutMk cId="1925237323" sldId="2147483714"/>
          </pc:sldLayoutMkLst>
        </pc:sldLayoutChg>
        <pc:sldLayoutChg chg="del">
          <pc:chgData name="John khan" userId="246e959495c329f5" providerId="LiveId" clId="{4B9BA888-7715-43D9-8DF3-AFE6FE9EF740}" dt="2023-11-03T16:45:03.530" v="184" actId="47"/>
          <pc:sldLayoutMkLst>
            <pc:docMk/>
            <pc:sldMasterMk cId="1482259239" sldId="2147483708"/>
            <pc:sldLayoutMk cId="1753537515" sldId="2147483715"/>
          </pc:sldLayoutMkLst>
        </pc:sldLayoutChg>
        <pc:sldLayoutChg chg="del">
          <pc:chgData name="John khan" userId="246e959495c329f5" providerId="LiveId" clId="{4B9BA888-7715-43D9-8DF3-AFE6FE9EF740}" dt="2023-11-03T16:45:03.530" v="184" actId="47"/>
          <pc:sldLayoutMkLst>
            <pc:docMk/>
            <pc:sldMasterMk cId="1482259239" sldId="2147483708"/>
            <pc:sldLayoutMk cId="4022331585" sldId="2147483716"/>
          </pc:sldLayoutMkLst>
        </pc:sldLayoutChg>
        <pc:sldLayoutChg chg="del">
          <pc:chgData name="John khan" userId="246e959495c329f5" providerId="LiveId" clId="{4B9BA888-7715-43D9-8DF3-AFE6FE9EF740}" dt="2023-11-03T16:45:03.530" v="184" actId="47"/>
          <pc:sldLayoutMkLst>
            <pc:docMk/>
            <pc:sldMasterMk cId="1482259239" sldId="2147483708"/>
            <pc:sldLayoutMk cId="4107966340" sldId="2147483717"/>
          </pc:sldLayoutMkLst>
        </pc:sldLayoutChg>
        <pc:sldLayoutChg chg="del">
          <pc:chgData name="John khan" userId="246e959495c329f5" providerId="LiveId" clId="{4B9BA888-7715-43D9-8DF3-AFE6FE9EF740}" dt="2023-11-03T16:45:03.530" v="184" actId="47"/>
          <pc:sldLayoutMkLst>
            <pc:docMk/>
            <pc:sldMasterMk cId="1482259239" sldId="2147483708"/>
            <pc:sldLayoutMk cId="798208828" sldId="2147483718"/>
          </pc:sldLayoutMkLst>
        </pc:sldLayoutChg>
        <pc:sldLayoutChg chg="del">
          <pc:chgData name="John khan" userId="246e959495c329f5" providerId="LiveId" clId="{4B9BA888-7715-43D9-8DF3-AFE6FE9EF740}" dt="2023-11-03T16:45:03.530" v="184" actId="47"/>
          <pc:sldLayoutMkLst>
            <pc:docMk/>
            <pc:sldMasterMk cId="1482259239" sldId="2147483708"/>
            <pc:sldLayoutMk cId="1254248516" sldId="2147483719"/>
          </pc:sldLayoutMkLst>
        </pc:sldLayoutChg>
        <pc:sldLayoutChg chg="del">
          <pc:chgData name="John khan" userId="246e959495c329f5" providerId="LiveId" clId="{4B9BA888-7715-43D9-8DF3-AFE6FE9EF740}" dt="2023-11-03T16:45:03.530" v="184" actId="47"/>
          <pc:sldLayoutMkLst>
            <pc:docMk/>
            <pc:sldMasterMk cId="1482259239" sldId="2147483708"/>
            <pc:sldLayoutMk cId="2403560460" sldId="2147483720"/>
          </pc:sldLayoutMkLst>
        </pc:sldLayoutChg>
      </pc:sldMaster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6F805350-C34B-4F98-8751-61C32C61C38D}" type="datetimeFigureOut">
              <a:rPr lang="en-GB" smtClean="0"/>
              <a:t>05/11/2023</a:t>
            </a:fld>
            <a:endParaRPr lang="en-GB"/>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765A555D-54B0-43DB-875C-B7406DEEE340}" type="slidenum">
              <a:rPr lang="en-GB" smtClean="0"/>
              <a:t>‹#›</a:t>
            </a:fld>
            <a:endParaRPr lang="en-GB"/>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2AA8555-5C2A-40D9-8169-C110CBBA7EDD}" type="datetimeFigureOut">
              <a:rPr lang="en-GB" smtClean="0"/>
              <a:pPr/>
              <a:t>05/11/2023</a:t>
            </a:fld>
            <a:endParaRPr lang="en-GB"/>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D58FED6-225B-4B6D-8156-D046F93882FE}" type="slidenum">
              <a:rPr lang="en-GB" smtClean="0"/>
              <a:pPr/>
              <a:t>‹#›</a:t>
            </a:fld>
            <a:endParaRPr lang="en-GB"/>
          </a:p>
        </p:txBody>
      </p:sp>
    </p:spTree>
    <p:extLst>
      <p:ext uri="{BB962C8B-B14F-4D97-AF65-F5344CB8AC3E}">
        <p14:creationId xmlns:p14="http://schemas.microsoft.com/office/powerpoint/2010/main" val="19781076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D58FED6-225B-4B6D-8156-D046F93882FE}"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59553229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7323B172-D23A-4B75-A6BC-C03AE5ED4787}" type="slidenum">
              <a:rPr lang="en-GB" smtClean="0"/>
              <a:t>9</a:t>
            </a:fld>
            <a:endParaRPr lang="en-GB" dirty="0"/>
          </a:p>
        </p:txBody>
      </p:sp>
    </p:spTree>
    <p:extLst>
      <p:ext uri="{BB962C8B-B14F-4D97-AF65-F5344CB8AC3E}">
        <p14:creationId xmlns:p14="http://schemas.microsoft.com/office/powerpoint/2010/main" val="381740786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In print mode, print off slide 9 as A4 page and hand this out to children so </a:t>
            </a:r>
            <a:r>
              <a:rPr lang="en-GB"/>
              <a:t>they can refer </a:t>
            </a:r>
            <a:r>
              <a:rPr lang="en-GB" dirty="0"/>
              <a:t>to the difference roles in a bullying situation.</a:t>
            </a:r>
          </a:p>
        </p:txBody>
      </p:sp>
      <p:sp>
        <p:nvSpPr>
          <p:cNvPr id="4" name="Slide Number Placeholder 3"/>
          <p:cNvSpPr>
            <a:spLocks noGrp="1"/>
          </p:cNvSpPr>
          <p:nvPr>
            <p:ph type="sldNum" sz="quarter" idx="5"/>
          </p:nvPr>
        </p:nvSpPr>
        <p:spPr/>
        <p:txBody>
          <a:bodyPr/>
          <a:lstStyle/>
          <a:p>
            <a:fld id="{BD58FED6-225B-4B6D-8156-D046F93882FE}" type="slidenum">
              <a:rPr lang="en-GB" smtClean="0"/>
              <a:pPr/>
              <a:t>10</a:t>
            </a:fld>
            <a:endParaRPr lang="en-GB"/>
          </a:p>
        </p:txBody>
      </p:sp>
    </p:spTree>
    <p:extLst>
      <p:ext uri="{BB962C8B-B14F-4D97-AF65-F5344CB8AC3E}">
        <p14:creationId xmlns:p14="http://schemas.microsoft.com/office/powerpoint/2010/main" val="72326262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7B878F-6AC4-4249-8AD9-4C4669CCEE7F}"/>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7C5B78AF-B642-4B09-B4DB-8AFC9CA1A53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652DCC67-1C0D-4C98-9EF5-036173A2AF0D}"/>
              </a:ext>
            </a:extLst>
          </p:cNvPr>
          <p:cNvSpPr>
            <a:spLocks noGrp="1"/>
          </p:cNvSpPr>
          <p:nvPr>
            <p:ph type="dt" sz="half" idx="10"/>
          </p:nvPr>
        </p:nvSpPr>
        <p:spPr/>
        <p:txBody>
          <a:bodyPr/>
          <a:lstStyle/>
          <a:p>
            <a:fld id="{EA5A6BB9-3E62-48A1-B6D0-1A05CC7DDC19}" type="datetimeFigureOut">
              <a:rPr lang="en-GB" smtClean="0"/>
              <a:t>05/11/2023</a:t>
            </a:fld>
            <a:endParaRPr lang="en-GB"/>
          </a:p>
        </p:txBody>
      </p:sp>
      <p:sp>
        <p:nvSpPr>
          <p:cNvPr id="5" name="Footer Placeholder 4">
            <a:extLst>
              <a:ext uri="{FF2B5EF4-FFF2-40B4-BE49-F238E27FC236}">
                <a16:creationId xmlns:a16="http://schemas.microsoft.com/office/drawing/2014/main" id="{86B8748E-20B4-40C2-8A9B-FD8A830A8179}"/>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A59A2CFB-4CE8-4E36-B8EE-594A815AB717}"/>
              </a:ext>
            </a:extLst>
          </p:cNvPr>
          <p:cNvSpPr>
            <a:spLocks noGrp="1"/>
          </p:cNvSpPr>
          <p:nvPr>
            <p:ph type="sldNum" sz="quarter" idx="12"/>
          </p:nvPr>
        </p:nvSpPr>
        <p:spPr/>
        <p:txBody>
          <a:bodyPr/>
          <a:lstStyle/>
          <a:p>
            <a:fld id="{3138F4F0-28C0-4974-83DD-FE0BC3CF4761}" type="slidenum">
              <a:rPr lang="en-GB" smtClean="0"/>
              <a:t>‹#›</a:t>
            </a:fld>
            <a:endParaRPr lang="en-GB"/>
          </a:p>
        </p:txBody>
      </p:sp>
    </p:spTree>
    <p:extLst>
      <p:ext uri="{BB962C8B-B14F-4D97-AF65-F5344CB8AC3E}">
        <p14:creationId xmlns:p14="http://schemas.microsoft.com/office/powerpoint/2010/main" val="326320173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20C599-574D-4F4C-B70F-92F5D9ED6E83}"/>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F52F1F50-6FE8-4103-924D-AD6DA4A3C6C5}"/>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21537032-2551-4C4B-BA09-8506CABEE3F6}"/>
              </a:ext>
            </a:extLst>
          </p:cNvPr>
          <p:cNvSpPr>
            <a:spLocks noGrp="1"/>
          </p:cNvSpPr>
          <p:nvPr>
            <p:ph type="dt" sz="half" idx="10"/>
          </p:nvPr>
        </p:nvSpPr>
        <p:spPr/>
        <p:txBody>
          <a:bodyPr/>
          <a:lstStyle/>
          <a:p>
            <a:fld id="{EA5A6BB9-3E62-48A1-B6D0-1A05CC7DDC19}" type="datetimeFigureOut">
              <a:rPr lang="en-GB" smtClean="0"/>
              <a:t>05/11/2023</a:t>
            </a:fld>
            <a:endParaRPr lang="en-GB"/>
          </a:p>
        </p:txBody>
      </p:sp>
      <p:sp>
        <p:nvSpPr>
          <p:cNvPr id="5" name="Footer Placeholder 4">
            <a:extLst>
              <a:ext uri="{FF2B5EF4-FFF2-40B4-BE49-F238E27FC236}">
                <a16:creationId xmlns:a16="http://schemas.microsoft.com/office/drawing/2014/main" id="{5E49441C-FA94-45BE-93DF-639C9A3BAC73}"/>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97BD6A3C-A13F-4DB0-8452-7DBA75DAAA05}"/>
              </a:ext>
            </a:extLst>
          </p:cNvPr>
          <p:cNvSpPr>
            <a:spLocks noGrp="1"/>
          </p:cNvSpPr>
          <p:nvPr>
            <p:ph type="sldNum" sz="quarter" idx="12"/>
          </p:nvPr>
        </p:nvSpPr>
        <p:spPr/>
        <p:txBody>
          <a:bodyPr/>
          <a:lstStyle/>
          <a:p>
            <a:fld id="{3138F4F0-28C0-4974-83DD-FE0BC3CF4761}" type="slidenum">
              <a:rPr lang="en-GB" smtClean="0"/>
              <a:t>‹#›</a:t>
            </a:fld>
            <a:endParaRPr lang="en-GB"/>
          </a:p>
        </p:txBody>
      </p:sp>
    </p:spTree>
    <p:extLst>
      <p:ext uri="{BB962C8B-B14F-4D97-AF65-F5344CB8AC3E}">
        <p14:creationId xmlns:p14="http://schemas.microsoft.com/office/powerpoint/2010/main" val="30131519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CFA68DC-6E1F-4A64-BCE6-83B56EA081FD}"/>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9B3881CF-677B-4244-8E03-474EB40E0E47}"/>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04BCA0E5-E380-4CA8-9DB0-9895AE49F7FA}"/>
              </a:ext>
            </a:extLst>
          </p:cNvPr>
          <p:cNvSpPr>
            <a:spLocks noGrp="1"/>
          </p:cNvSpPr>
          <p:nvPr>
            <p:ph type="dt" sz="half" idx="10"/>
          </p:nvPr>
        </p:nvSpPr>
        <p:spPr/>
        <p:txBody>
          <a:bodyPr/>
          <a:lstStyle/>
          <a:p>
            <a:fld id="{EA5A6BB9-3E62-48A1-B6D0-1A05CC7DDC19}" type="datetimeFigureOut">
              <a:rPr lang="en-GB" smtClean="0"/>
              <a:t>05/11/2023</a:t>
            </a:fld>
            <a:endParaRPr lang="en-GB"/>
          </a:p>
        </p:txBody>
      </p:sp>
      <p:sp>
        <p:nvSpPr>
          <p:cNvPr id="5" name="Footer Placeholder 4">
            <a:extLst>
              <a:ext uri="{FF2B5EF4-FFF2-40B4-BE49-F238E27FC236}">
                <a16:creationId xmlns:a16="http://schemas.microsoft.com/office/drawing/2014/main" id="{6D0E19A4-1A94-4619-8E3A-9FF52FD891BF}"/>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F68DC5A0-C695-486D-B9B6-4D7AA2150CCF}"/>
              </a:ext>
            </a:extLst>
          </p:cNvPr>
          <p:cNvSpPr>
            <a:spLocks noGrp="1"/>
          </p:cNvSpPr>
          <p:nvPr>
            <p:ph type="sldNum" sz="quarter" idx="12"/>
          </p:nvPr>
        </p:nvSpPr>
        <p:spPr/>
        <p:txBody>
          <a:bodyPr/>
          <a:lstStyle/>
          <a:p>
            <a:fld id="{3138F4F0-28C0-4974-83DD-FE0BC3CF4761}" type="slidenum">
              <a:rPr lang="en-GB" smtClean="0"/>
              <a:t>‹#›</a:t>
            </a:fld>
            <a:endParaRPr lang="en-GB"/>
          </a:p>
        </p:txBody>
      </p:sp>
    </p:spTree>
    <p:extLst>
      <p:ext uri="{BB962C8B-B14F-4D97-AF65-F5344CB8AC3E}">
        <p14:creationId xmlns:p14="http://schemas.microsoft.com/office/powerpoint/2010/main" val="211367242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57200" y="1420283"/>
            <a:ext cx="5181600" cy="980017"/>
          </a:xfrm>
        </p:spPr>
        <p:txBody>
          <a:bodyPr/>
          <a:lstStyle/>
          <a:p>
            <a:r>
              <a:rPr lang="en-US"/>
              <a:t>Click to edit Master title style</a:t>
            </a:r>
          </a:p>
        </p:txBody>
      </p:sp>
      <p:sp>
        <p:nvSpPr>
          <p:cNvPr id="3" name="Subtitle 2"/>
          <p:cNvSpPr>
            <a:spLocks noGrp="1"/>
          </p:cNvSpPr>
          <p:nvPr>
            <p:ph type="subTitle" idx="1"/>
          </p:nvPr>
        </p:nvSpPr>
        <p:spPr>
          <a:xfrm>
            <a:off x="914400" y="2590800"/>
            <a:ext cx="4267200" cy="1168400"/>
          </a:xfrm>
        </p:spPr>
        <p:txBody>
          <a:bodyPr/>
          <a:lstStyle>
            <a:lvl1pPr marL="0" indent="0" algn="ctr">
              <a:buNone/>
              <a:defRPr>
                <a:solidFill>
                  <a:schemeClr val="tx1">
                    <a:tint val="75000"/>
                  </a:schemeClr>
                </a:solidFill>
              </a:defRPr>
            </a:lvl1pPr>
            <a:lvl2pPr marL="304815" indent="0" algn="ctr">
              <a:buNone/>
              <a:defRPr>
                <a:solidFill>
                  <a:schemeClr val="tx1">
                    <a:tint val="75000"/>
                  </a:schemeClr>
                </a:solidFill>
              </a:defRPr>
            </a:lvl2pPr>
            <a:lvl3pPr marL="609630" indent="0" algn="ctr">
              <a:buNone/>
              <a:defRPr>
                <a:solidFill>
                  <a:schemeClr val="tx1">
                    <a:tint val="75000"/>
                  </a:schemeClr>
                </a:solidFill>
              </a:defRPr>
            </a:lvl3pPr>
            <a:lvl4pPr marL="914446" indent="0" algn="ctr">
              <a:buNone/>
              <a:defRPr>
                <a:solidFill>
                  <a:schemeClr val="tx1">
                    <a:tint val="75000"/>
                  </a:schemeClr>
                </a:solidFill>
              </a:defRPr>
            </a:lvl4pPr>
            <a:lvl5pPr marL="1219261" indent="0" algn="ctr">
              <a:buNone/>
              <a:defRPr>
                <a:solidFill>
                  <a:schemeClr val="tx1">
                    <a:tint val="75000"/>
                  </a:schemeClr>
                </a:solidFill>
              </a:defRPr>
            </a:lvl5pPr>
            <a:lvl6pPr marL="1524076" indent="0" algn="ctr">
              <a:buNone/>
              <a:defRPr>
                <a:solidFill>
                  <a:schemeClr val="tx1">
                    <a:tint val="75000"/>
                  </a:schemeClr>
                </a:solidFill>
              </a:defRPr>
            </a:lvl6pPr>
            <a:lvl7pPr marL="1828891" indent="0" algn="ctr">
              <a:buNone/>
              <a:defRPr>
                <a:solidFill>
                  <a:schemeClr val="tx1">
                    <a:tint val="75000"/>
                  </a:schemeClr>
                </a:solidFill>
              </a:defRPr>
            </a:lvl7pPr>
            <a:lvl8pPr marL="2133707" indent="0" algn="ctr">
              <a:buNone/>
              <a:defRPr>
                <a:solidFill>
                  <a:schemeClr val="tx1">
                    <a:tint val="75000"/>
                  </a:schemeClr>
                </a:solidFill>
              </a:defRPr>
            </a:lvl8pPr>
            <a:lvl9pPr marL="2438522"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11/5/2023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415968170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11/5/2023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05963835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81542" y="2937934"/>
            <a:ext cx="5181600" cy="908050"/>
          </a:xfrm>
        </p:spPr>
        <p:txBody>
          <a:bodyPr anchor="t"/>
          <a:lstStyle>
            <a:lvl1pPr algn="l">
              <a:defRPr sz="2667" b="1" cap="all"/>
            </a:lvl1pPr>
          </a:lstStyle>
          <a:p>
            <a:r>
              <a:rPr lang="en-US"/>
              <a:t>Click to edit Master title style</a:t>
            </a:r>
          </a:p>
        </p:txBody>
      </p:sp>
      <p:sp>
        <p:nvSpPr>
          <p:cNvPr id="3" name="Text Placeholder 2"/>
          <p:cNvSpPr>
            <a:spLocks noGrp="1"/>
          </p:cNvSpPr>
          <p:nvPr>
            <p:ph type="body" idx="1"/>
          </p:nvPr>
        </p:nvSpPr>
        <p:spPr>
          <a:xfrm>
            <a:off x="481542" y="1937809"/>
            <a:ext cx="5181600" cy="1000125"/>
          </a:xfrm>
        </p:spPr>
        <p:txBody>
          <a:bodyPr anchor="b"/>
          <a:lstStyle>
            <a:lvl1pPr marL="0" indent="0">
              <a:buNone/>
              <a:defRPr sz="1333">
                <a:solidFill>
                  <a:schemeClr val="tx1">
                    <a:tint val="75000"/>
                  </a:schemeClr>
                </a:solidFill>
              </a:defRPr>
            </a:lvl1pPr>
            <a:lvl2pPr marL="304815" indent="0">
              <a:buNone/>
              <a:defRPr sz="1200">
                <a:solidFill>
                  <a:schemeClr val="tx1">
                    <a:tint val="75000"/>
                  </a:schemeClr>
                </a:solidFill>
              </a:defRPr>
            </a:lvl2pPr>
            <a:lvl3pPr marL="609630" indent="0">
              <a:buNone/>
              <a:defRPr sz="1067">
                <a:solidFill>
                  <a:schemeClr val="tx1">
                    <a:tint val="75000"/>
                  </a:schemeClr>
                </a:solidFill>
              </a:defRPr>
            </a:lvl3pPr>
            <a:lvl4pPr marL="914446" indent="0">
              <a:buNone/>
              <a:defRPr sz="933">
                <a:solidFill>
                  <a:schemeClr val="tx1">
                    <a:tint val="75000"/>
                  </a:schemeClr>
                </a:solidFill>
              </a:defRPr>
            </a:lvl4pPr>
            <a:lvl5pPr marL="1219261" indent="0">
              <a:buNone/>
              <a:defRPr sz="933">
                <a:solidFill>
                  <a:schemeClr val="tx1">
                    <a:tint val="75000"/>
                  </a:schemeClr>
                </a:solidFill>
              </a:defRPr>
            </a:lvl5pPr>
            <a:lvl6pPr marL="1524076" indent="0">
              <a:buNone/>
              <a:defRPr sz="933">
                <a:solidFill>
                  <a:schemeClr val="tx1">
                    <a:tint val="75000"/>
                  </a:schemeClr>
                </a:solidFill>
              </a:defRPr>
            </a:lvl6pPr>
            <a:lvl7pPr marL="1828891" indent="0">
              <a:buNone/>
              <a:defRPr sz="933">
                <a:solidFill>
                  <a:schemeClr val="tx1">
                    <a:tint val="75000"/>
                  </a:schemeClr>
                </a:solidFill>
              </a:defRPr>
            </a:lvl7pPr>
            <a:lvl8pPr marL="2133707" indent="0">
              <a:buNone/>
              <a:defRPr sz="933">
                <a:solidFill>
                  <a:schemeClr val="tx1">
                    <a:tint val="75000"/>
                  </a:schemeClr>
                </a:solidFill>
              </a:defRPr>
            </a:lvl8pPr>
            <a:lvl9pPr marL="2438522" indent="0">
              <a:buNone/>
              <a:defRPr sz="933">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11/5/2023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69151915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04800" y="1066800"/>
            <a:ext cx="2692400" cy="3017309"/>
          </a:xfrm>
        </p:spPr>
        <p:txBody>
          <a:bodyPr/>
          <a:lstStyle>
            <a:lvl1pPr>
              <a:defRPr sz="1867"/>
            </a:lvl1pPr>
            <a:lvl2pPr>
              <a:defRPr sz="1600"/>
            </a:lvl2pPr>
            <a:lvl3pPr>
              <a:defRPr sz="1333"/>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3098800" y="1066800"/>
            <a:ext cx="2692400" cy="3017309"/>
          </a:xfrm>
        </p:spPr>
        <p:txBody>
          <a:bodyPr/>
          <a:lstStyle>
            <a:lvl1pPr>
              <a:defRPr sz="1867"/>
            </a:lvl1pPr>
            <a:lvl2pPr>
              <a:defRPr sz="1600"/>
            </a:lvl2pPr>
            <a:lvl3pPr>
              <a:defRPr sz="1333"/>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11/5/2023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14475892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304800" y="1023409"/>
            <a:ext cx="2693459" cy="426508"/>
          </a:xfrm>
        </p:spPr>
        <p:txBody>
          <a:bodyPr anchor="b"/>
          <a:lstStyle>
            <a:lvl1pPr marL="0" indent="0">
              <a:buNone/>
              <a:defRPr sz="1600" b="1"/>
            </a:lvl1pPr>
            <a:lvl2pPr marL="304815" indent="0">
              <a:buNone/>
              <a:defRPr sz="1333" b="1"/>
            </a:lvl2pPr>
            <a:lvl3pPr marL="609630" indent="0">
              <a:buNone/>
              <a:defRPr sz="1200" b="1"/>
            </a:lvl3pPr>
            <a:lvl4pPr marL="914446" indent="0">
              <a:buNone/>
              <a:defRPr sz="1067" b="1"/>
            </a:lvl4pPr>
            <a:lvl5pPr marL="1219261" indent="0">
              <a:buNone/>
              <a:defRPr sz="1067" b="1"/>
            </a:lvl5pPr>
            <a:lvl6pPr marL="1524076" indent="0">
              <a:buNone/>
              <a:defRPr sz="1067" b="1"/>
            </a:lvl6pPr>
            <a:lvl7pPr marL="1828891" indent="0">
              <a:buNone/>
              <a:defRPr sz="1067" b="1"/>
            </a:lvl7pPr>
            <a:lvl8pPr marL="2133707" indent="0">
              <a:buNone/>
              <a:defRPr sz="1067" b="1"/>
            </a:lvl8pPr>
            <a:lvl9pPr marL="2438522" indent="0">
              <a:buNone/>
              <a:defRPr sz="1067" b="1"/>
            </a:lvl9pPr>
          </a:lstStyle>
          <a:p>
            <a:pPr lvl="0"/>
            <a:r>
              <a:rPr lang="en-US"/>
              <a:t>Click to edit Master text styles</a:t>
            </a:r>
          </a:p>
        </p:txBody>
      </p:sp>
      <p:sp>
        <p:nvSpPr>
          <p:cNvPr id="4" name="Content Placeholder 3"/>
          <p:cNvSpPr>
            <a:spLocks noGrp="1"/>
          </p:cNvSpPr>
          <p:nvPr>
            <p:ph sz="half" idx="2"/>
          </p:nvPr>
        </p:nvSpPr>
        <p:spPr>
          <a:xfrm>
            <a:off x="304800" y="1449917"/>
            <a:ext cx="2693459" cy="2634192"/>
          </a:xfrm>
        </p:spPr>
        <p:txBody>
          <a:bodyPr/>
          <a:lstStyle>
            <a:lvl1pPr>
              <a:defRPr sz="1600"/>
            </a:lvl1pPr>
            <a:lvl2pPr>
              <a:defRPr sz="1333"/>
            </a:lvl2pPr>
            <a:lvl3pPr>
              <a:defRPr sz="1200"/>
            </a:lvl3pPr>
            <a:lvl4pPr>
              <a:defRPr sz="1067"/>
            </a:lvl4pPr>
            <a:lvl5pPr>
              <a:defRPr sz="1067"/>
            </a:lvl5pPr>
            <a:lvl6pPr>
              <a:defRPr sz="1067"/>
            </a:lvl6pPr>
            <a:lvl7pPr>
              <a:defRPr sz="1067"/>
            </a:lvl7pPr>
            <a:lvl8pPr>
              <a:defRPr sz="1067"/>
            </a:lvl8pPr>
            <a:lvl9pPr>
              <a:defRPr sz="10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3096684" y="1023409"/>
            <a:ext cx="2694517" cy="426508"/>
          </a:xfrm>
        </p:spPr>
        <p:txBody>
          <a:bodyPr anchor="b"/>
          <a:lstStyle>
            <a:lvl1pPr marL="0" indent="0">
              <a:buNone/>
              <a:defRPr sz="1600" b="1"/>
            </a:lvl1pPr>
            <a:lvl2pPr marL="304815" indent="0">
              <a:buNone/>
              <a:defRPr sz="1333" b="1"/>
            </a:lvl2pPr>
            <a:lvl3pPr marL="609630" indent="0">
              <a:buNone/>
              <a:defRPr sz="1200" b="1"/>
            </a:lvl3pPr>
            <a:lvl4pPr marL="914446" indent="0">
              <a:buNone/>
              <a:defRPr sz="1067" b="1"/>
            </a:lvl4pPr>
            <a:lvl5pPr marL="1219261" indent="0">
              <a:buNone/>
              <a:defRPr sz="1067" b="1"/>
            </a:lvl5pPr>
            <a:lvl6pPr marL="1524076" indent="0">
              <a:buNone/>
              <a:defRPr sz="1067" b="1"/>
            </a:lvl6pPr>
            <a:lvl7pPr marL="1828891" indent="0">
              <a:buNone/>
              <a:defRPr sz="1067" b="1"/>
            </a:lvl7pPr>
            <a:lvl8pPr marL="2133707" indent="0">
              <a:buNone/>
              <a:defRPr sz="1067" b="1"/>
            </a:lvl8pPr>
            <a:lvl9pPr marL="2438522" indent="0">
              <a:buNone/>
              <a:defRPr sz="1067" b="1"/>
            </a:lvl9pPr>
          </a:lstStyle>
          <a:p>
            <a:pPr lvl="0"/>
            <a:r>
              <a:rPr lang="en-US"/>
              <a:t>Click to edit Master text styles</a:t>
            </a:r>
          </a:p>
        </p:txBody>
      </p:sp>
      <p:sp>
        <p:nvSpPr>
          <p:cNvPr id="6" name="Content Placeholder 5"/>
          <p:cNvSpPr>
            <a:spLocks noGrp="1"/>
          </p:cNvSpPr>
          <p:nvPr>
            <p:ph sz="quarter" idx="4"/>
          </p:nvPr>
        </p:nvSpPr>
        <p:spPr>
          <a:xfrm>
            <a:off x="3096684" y="1449917"/>
            <a:ext cx="2694517" cy="2634192"/>
          </a:xfrm>
        </p:spPr>
        <p:txBody>
          <a:bodyPr/>
          <a:lstStyle>
            <a:lvl1pPr>
              <a:defRPr sz="1600"/>
            </a:lvl1pPr>
            <a:lvl2pPr>
              <a:defRPr sz="1333"/>
            </a:lvl2pPr>
            <a:lvl3pPr>
              <a:defRPr sz="1200"/>
            </a:lvl3pPr>
            <a:lvl4pPr>
              <a:defRPr sz="1067"/>
            </a:lvl4pPr>
            <a:lvl5pPr>
              <a:defRPr sz="1067"/>
            </a:lvl5pPr>
            <a:lvl6pPr>
              <a:defRPr sz="1067"/>
            </a:lvl6pPr>
            <a:lvl7pPr>
              <a:defRPr sz="1067"/>
            </a:lvl7pPr>
            <a:lvl8pPr>
              <a:defRPr sz="1067"/>
            </a:lvl8pPr>
            <a:lvl9pPr>
              <a:defRPr sz="10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11/5/2023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22253383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11/5/2023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58576135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11/5/2023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32458150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4800" y="182033"/>
            <a:ext cx="2005542" cy="774700"/>
          </a:xfrm>
        </p:spPr>
        <p:txBody>
          <a:bodyPr anchor="b"/>
          <a:lstStyle>
            <a:lvl1pPr algn="l">
              <a:defRPr sz="1333" b="1"/>
            </a:lvl1pPr>
          </a:lstStyle>
          <a:p>
            <a:r>
              <a:rPr lang="en-US"/>
              <a:t>Click to edit Master title style</a:t>
            </a:r>
          </a:p>
        </p:txBody>
      </p:sp>
      <p:sp>
        <p:nvSpPr>
          <p:cNvPr id="3" name="Content Placeholder 2"/>
          <p:cNvSpPr>
            <a:spLocks noGrp="1"/>
          </p:cNvSpPr>
          <p:nvPr>
            <p:ph idx="1"/>
          </p:nvPr>
        </p:nvSpPr>
        <p:spPr>
          <a:xfrm>
            <a:off x="2383367" y="182034"/>
            <a:ext cx="3407833" cy="3902075"/>
          </a:xfrm>
        </p:spPr>
        <p:txBody>
          <a:bodyPr/>
          <a:lstStyle>
            <a:lvl1pPr>
              <a:defRPr sz="2133"/>
            </a:lvl1pPr>
            <a:lvl2pPr>
              <a:defRPr sz="1867"/>
            </a:lvl2pPr>
            <a:lvl3pPr>
              <a:defRPr sz="1600"/>
            </a:lvl3pPr>
            <a:lvl4pPr>
              <a:defRPr sz="1333"/>
            </a:lvl4pPr>
            <a:lvl5pPr>
              <a:defRPr sz="1333"/>
            </a:lvl5pPr>
            <a:lvl6pPr>
              <a:defRPr sz="1333"/>
            </a:lvl6pPr>
            <a:lvl7pPr>
              <a:defRPr sz="1333"/>
            </a:lvl7pPr>
            <a:lvl8pPr>
              <a:defRPr sz="1333"/>
            </a:lvl8pPr>
            <a:lvl9pPr>
              <a:defRPr sz="13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304800" y="956734"/>
            <a:ext cx="2005542" cy="3127375"/>
          </a:xfrm>
        </p:spPr>
        <p:txBody>
          <a:bodyPr/>
          <a:lstStyle>
            <a:lvl1pPr marL="0" indent="0">
              <a:buNone/>
              <a:defRPr sz="933"/>
            </a:lvl1pPr>
            <a:lvl2pPr marL="304815" indent="0">
              <a:buNone/>
              <a:defRPr sz="800"/>
            </a:lvl2pPr>
            <a:lvl3pPr marL="609630" indent="0">
              <a:buNone/>
              <a:defRPr sz="667"/>
            </a:lvl3pPr>
            <a:lvl4pPr marL="914446" indent="0">
              <a:buNone/>
              <a:defRPr sz="600"/>
            </a:lvl4pPr>
            <a:lvl5pPr marL="1219261" indent="0">
              <a:buNone/>
              <a:defRPr sz="600"/>
            </a:lvl5pPr>
            <a:lvl6pPr marL="1524076" indent="0">
              <a:buNone/>
              <a:defRPr sz="600"/>
            </a:lvl6pPr>
            <a:lvl7pPr marL="1828891" indent="0">
              <a:buNone/>
              <a:defRPr sz="600"/>
            </a:lvl7pPr>
            <a:lvl8pPr marL="2133707" indent="0">
              <a:buNone/>
              <a:defRPr sz="600"/>
            </a:lvl8pPr>
            <a:lvl9pPr marL="2438522" indent="0">
              <a:buNone/>
              <a:defRPr sz="6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11/5/2023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4722927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E6161B-7C65-4CB7-938A-E1EACBEE54D3}"/>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06B88967-0E61-4143-95DD-60E33E49A023}"/>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590A197C-C95A-43BA-8E67-9705FFE68FE7}"/>
              </a:ext>
            </a:extLst>
          </p:cNvPr>
          <p:cNvSpPr>
            <a:spLocks noGrp="1"/>
          </p:cNvSpPr>
          <p:nvPr>
            <p:ph type="dt" sz="half" idx="10"/>
          </p:nvPr>
        </p:nvSpPr>
        <p:spPr/>
        <p:txBody>
          <a:bodyPr/>
          <a:lstStyle/>
          <a:p>
            <a:fld id="{EA5A6BB9-3E62-48A1-B6D0-1A05CC7DDC19}" type="datetimeFigureOut">
              <a:rPr lang="en-GB" smtClean="0"/>
              <a:t>05/11/2023</a:t>
            </a:fld>
            <a:endParaRPr lang="en-GB"/>
          </a:p>
        </p:txBody>
      </p:sp>
      <p:sp>
        <p:nvSpPr>
          <p:cNvPr id="5" name="Footer Placeholder 4">
            <a:extLst>
              <a:ext uri="{FF2B5EF4-FFF2-40B4-BE49-F238E27FC236}">
                <a16:creationId xmlns:a16="http://schemas.microsoft.com/office/drawing/2014/main" id="{EE96117C-F693-4CDF-B0B3-8B0CC520C0FB}"/>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36166DA1-BD13-4A43-BFBF-796AEC4E8C27}"/>
              </a:ext>
            </a:extLst>
          </p:cNvPr>
          <p:cNvSpPr>
            <a:spLocks noGrp="1"/>
          </p:cNvSpPr>
          <p:nvPr>
            <p:ph type="sldNum" sz="quarter" idx="12"/>
          </p:nvPr>
        </p:nvSpPr>
        <p:spPr/>
        <p:txBody>
          <a:bodyPr/>
          <a:lstStyle/>
          <a:p>
            <a:fld id="{3138F4F0-28C0-4974-83DD-FE0BC3CF4761}" type="slidenum">
              <a:rPr lang="en-GB" smtClean="0"/>
              <a:t>‹#›</a:t>
            </a:fld>
            <a:endParaRPr lang="en-GB"/>
          </a:p>
        </p:txBody>
      </p:sp>
    </p:spTree>
    <p:extLst>
      <p:ext uri="{BB962C8B-B14F-4D97-AF65-F5344CB8AC3E}">
        <p14:creationId xmlns:p14="http://schemas.microsoft.com/office/powerpoint/2010/main" val="228726121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94859" y="3200400"/>
            <a:ext cx="3657600" cy="377825"/>
          </a:xfrm>
        </p:spPr>
        <p:txBody>
          <a:bodyPr anchor="b"/>
          <a:lstStyle>
            <a:lvl1pPr algn="l">
              <a:defRPr sz="1333" b="1"/>
            </a:lvl1pPr>
          </a:lstStyle>
          <a:p>
            <a:r>
              <a:rPr lang="en-US"/>
              <a:t>Click to edit Master title style</a:t>
            </a:r>
          </a:p>
        </p:txBody>
      </p:sp>
      <p:sp>
        <p:nvSpPr>
          <p:cNvPr id="3" name="Picture Placeholder 2"/>
          <p:cNvSpPr>
            <a:spLocks noGrp="1"/>
          </p:cNvSpPr>
          <p:nvPr>
            <p:ph type="pic" idx="1"/>
          </p:nvPr>
        </p:nvSpPr>
        <p:spPr>
          <a:xfrm>
            <a:off x="1194859" y="408517"/>
            <a:ext cx="3657600" cy="2743200"/>
          </a:xfrm>
        </p:spPr>
        <p:txBody>
          <a:bodyPr/>
          <a:lstStyle>
            <a:lvl1pPr marL="0" indent="0">
              <a:buNone/>
              <a:defRPr sz="2133"/>
            </a:lvl1pPr>
            <a:lvl2pPr marL="304815" indent="0">
              <a:buNone/>
              <a:defRPr sz="1867"/>
            </a:lvl2pPr>
            <a:lvl3pPr marL="609630" indent="0">
              <a:buNone/>
              <a:defRPr sz="1600"/>
            </a:lvl3pPr>
            <a:lvl4pPr marL="914446" indent="0">
              <a:buNone/>
              <a:defRPr sz="1333"/>
            </a:lvl4pPr>
            <a:lvl5pPr marL="1219261" indent="0">
              <a:buNone/>
              <a:defRPr sz="1333"/>
            </a:lvl5pPr>
            <a:lvl6pPr marL="1524076" indent="0">
              <a:buNone/>
              <a:defRPr sz="1333"/>
            </a:lvl6pPr>
            <a:lvl7pPr marL="1828891" indent="0">
              <a:buNone/>
              <a:defRPr sz="1333"/>
            </a:lvl7pPr>
            <a:lvl8pPr marL="2133707" indent="0">
              <a:buNone/>
              <a:defRPr sz="1333"/>
            </a:lvl8pPr>
            <a:lvl9pPr marL="2438522" indent="0">
              <a:buNone/>
              <a:defRPr sz="1333"/>
            </a:lvl9pPr>
          </a:lstStyle>
          <a:p>
            <a:endParaRPr lang="en-US"/>
          </a:p>
        </p:txBody>
      </p:sp>
      <p:sp>
        <p:nvSpPr>
          <p:cNvPr id="4" name="Text Placeholder 3"/>
          <p:cNvSpPr>
            <a:spLocks noGrp="1"/>
          </p:cNvSpPr>
          <p:nvPr>
            <p:ph type="body" sz="half" idx="2"/>
          </p:nvPr>
        </p:nvSpPr>
        <p:spPr>
          <a:xfrm>
            <a:off x="1194859" y="3578225"/>
            <a:ext cx="3657600" cy="536575"/>
          </a:xfrm>
        </p:spPr>
        <p:txBody>
          <a:bodyPr/>
          <a:lstStyle>
            <a:lvl1pPr marL="0" indent="0">
              <a:buNone/>
              <a:defRPr sz="933"/>
            </a:lvl1pPr>
            <a:lvl2pPr marL="304815" indent="0">
              <a:buNone/>
              <a:defRPr sz="800"/>
            </a:lvl2pPr>
            <a:lvl3pPr marL="609630" indent="0">
              <a:buNone/>
              <a:defRPr sz="667"/>
            </a:lvl3pPr>
            <a:lvl4pPr marL="914446" indent="0">
              <a:buNone/>
              <a:defRPr sz="600"/>
            </a:lvl4pPr>
            <a:lvl5pPr marL="1219261" indent="0">
              <a:buNone/>
              <a:defRPr sz="600"/>
            </a:lvl5pPr>
            <a:lvl6pPr marL="1524076" indent="0">
              <a:buNone/>
              <a:defRPr sz="600"/>
            </a:lvl6pPr>
            <a:lvl7pPr marL="1828891" indent="0">
              <a:buNone/>
              <a:defRPr sz="600"/>
            </a:lvl7pPr>
            <a:lvl8pPr marL="2133707" indent="0">
              <a:buNone/>
              <a:defRPr sz="600"/>
            </a:lvl8pPr>
            <a:lvl9pPr marL="2438522" indent="0">
              <a:buNone/>
              <a:defRPr sz="6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11/5/2023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74167433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11/5/2023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9268235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419600" y="183092"/>
            <a:ext cx="1371600" cy="3901017"/>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04800" y="183092"/>
            <a:ext cx="4013200" cy="390101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11/5/2023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75571315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p>
        </p:txBody>
      </p:sp>
      <p:sp>
        <p:nvSpPr>
          <p:cNvPr id="4" name="Date Placeholder 3"/>
          <p:cNvSpPr>
            <a:spLocks noGrp="1"/>
          </p:cNvSpPr>
          <p:nvPr>
            <p:ph type="dt" sz="half" idx="10"/>
          </p:nvPr>
        </p:nvSpPr>
        <p:spPr/>
        <p:txBody>
          <a:bodyPr/>
          <a:lstStyle/>
          <a:p>
            <a:fld id="{846CE7D5-CF57-46EF-B807-FDD0502418D4}" type="datetimeFigureOut">
              <a:rPr lang="en-GB" smtClean="0"/>
              <a:t>05/11/2023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239476318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p:cNvSpPr>
            <a:spLocks noGrp="1"/>
          </p:cNvSpPr>
          <p:nvPr>
            <p:ph type="dt" sz="half" idx="10"/>
          </p:nvPr>
        </p:nvSpPr>
        <p:spPr/>
        <p:txBody>
          <a:bodyPr/>
          <a:lstStyle/>
          <a:p>
            <a:fld id="{846CE7D5-CF57-46EF-B807-FDD0502418D4}" type="datetimeFigureOut">
              <a:rPr lang="en-GB" smtClean="0"/>
              <a:t>05/11/2023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67162914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GB"/>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846CE7D5-CF57-46EF-B807-FDD0502418D4}" type="datetimeFigureOut">
              <a:rPr lang="en-GB" smtClean="0"/>
              <a:t>05/11/2023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74383344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Content Placeholder 3"/>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5" name="Date Placeholder 4"/>
          <p:cNvSpPr>
            <a:spLocks noGrp="1"/>
          </p:cNvSpPr>
          <p:nvPr>
            <p:ph type="dt" sz="half" idx="10"/>
          </p:nvPr>
        </p:nvSpPr>
        <p:spPr/>
        <p:txBody>
          <a:bodyPr/>
          <a:lstStyle/>
          <a:p>
            <a:fld id="{846CE7D5-CF57-46EF-B807-FDD0502418D4}" type="datetimeFigureOut">
              <a:rPr lang="en-GB" smtClean="0"/>
              <a:t>05/11/2023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290192729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GB"/>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7" name="Date Placeholder 6"/>
          <p:cNvSpPr>
            <a:spLocks noGrp="1"/>
          </p:cNvSpPr>
          <p:nvPr>
            <p:ph type="dt" sz="half" idx="10"/>
          </p:nvPr>
        </p:nvSpPr>
        <p:spPr/>
        <p:txBody>
          <a:bodyPr/>
          <a:lstStyle/>
          <a:p>
            <a:fld id="{846CE7D5-CF57-46EF-B807-FDD0502418D4}" type="datetimeFigureOut">
              <a:rPr lang="en-GB" smtClean="0"/>
              <a:t>05/11/2023</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170112776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p>
        </p:txBody>
      </p:sp>
      <p:sp>
        <p:nvSpPr>
          <p:cNvPr id="3" name="Date Placeholder 2"/>
          <p:cNvSpPr>
            <a:spLocks noGrp="1"/>
          </p:cNvSpPr>
          <p:nvPr>
            <p:ph type="dt" sz="half" idx="10"/>
          </p:nvPr>
        </p:nvSpPr>
        <p:spPr/>
        <p:txBody>
          <a:bodyPr/>
          <a:lstStyle/>
          <a:p>
            <a:fld id="{846CE7D5-CF57-46EF-B807-FDD0502418D4}" type="datetimeFigureOut">
              <a:rPr lang="en-GB" smtClean="0"/>
              <a:t>05/11/2023</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86881344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46CE7D5-CF57-46EF-B807-FDD0502418D4}" type="datetimeFigureOut">
              <a:rPr lang="en-GB" smtClean="0"/>
              <a:t>05/11/2023</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21018320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820C90-E660-4564-A477-EC3419E7EE05}"/>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AF34F67F-4634-44A8-8896-A8DBBEEB70A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23F23096-E4E8-4D8D-99FD-059E1C3A2DBA}"/>
              </a:ext>
            </a:extLst>
          </p:cNvPr>
          <p:cNvSpPr>
            <a:spLocks noGrp="1"/>
          </p:cNvSpPr>
          <p:nvPr>
            <p:ph type="dt" sz="half" idx="10"/>
          </p:nvPr>
        </p:nvSpPr>
        <p:spPr/>
        <p:txBody>
          <a:bodyPr/>
          <a:lstStyle/>
          <a:p>
            <a:fld id="{EA5A6BB9-3E62-48A1-B6D0-1A05CC7DDC19}" type="datetimeFigureOut">
              <a:rPr lang="en-GB" smtClean="0"/>
              <a:t>05/11/2023</a:t>
            </a:fld>
            <a:endParaRPr lang="en-GB"/>
          </a:p>
        </p:txBody>
      </p:sp>
      <p:sp>
        <p:nvSpPr>
          <p:cNvPr id="5" name="Footer Placeholder 4">
            <a:extLst>
              <a:ext uri="{FF2B5EF4-FFF2-40B4-BE49-F238E27FC236}">
                <a16:creationId xmlns:a16="http://schemas.microsoft.com/office/drawing/2014/main" id="{810EF3A3-2276-4C39-ADFD-531E19D48377}"/>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CDF8A3FA-3B20-4CF2-AC71-6B2D2D351DBD}"/>
              </a:ext>
            </a:extLst>
          </p:cNvPr>
          <p:cNvSpPr>
            <a:spLocks noGrp="1"/>
          </p:cNvSpPr>
          <p:nvPr>
            <p:ph type="sldNum" sz="quarter" idx="12"/>
          </p:nvPr>
        </p:nvSpPr>
        <p:spPr/>
        <p:txBody>
          <a:bodyPr/>
          <a:lstStyle/>
          <a:p>
            <a:fld id="{3138F4F0-28C0-4974-83DD-FE0BC3CF4761}" type="slidenum">
              <a:rPr lang="en-GB" smtClean="0"/>
              <a:t>‹#›</a:t>
            </a:fld>
            <a:endParaRPr lang="en-GB"/>
          </a:p>
        </p:txBody>
      </p:sp>
    </p:spTree>
    <p:extLst>
      <p:ext uri="{BB962C8B-B14F-4D97-AF65-F5344CB8AC3E}">
        <p14:creationId xmlns:p14="http://schemas.microsoft.com/office/powerpoint/2010/main" val="295786508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GB"/>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GB" smtClean="0"/>
              <a:t>05/11/2023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315459342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GB"/>
              <a:t>Click to edit Master title style</a:t>
            </a:r>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GB" smtClean="0"/>
              <a:t>05/11/2023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217888033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p:cNvSpPr>
            <a:spLocks noGrp="1"/>
          </p:cNvSpPr>
          <p:nvPr>
            <p:ph type="dt" sz="half" idx="10"/>
          </p:nvPr>
        </p:nvSpPr>
        <p:spPr/>
        <p:txBody>
          <a:bodyPr/>
          <a:lstStyle/>
          <a:p>
            <a:fld id="{846CE7D5-CF57-46EF-B807-FDD0502418D4}" type="datetimeFigureOut">
              <a:rPr lang="en-GB" smtClean="0"/>
              <a:t>05/11/2023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59902340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GB"/>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p:cNvSpPr>
            <a:spLocks noGrp="1"/>
          </p:cNvSpPr>
          <p:nvPr>
            <p:ph type="dt" sz="half" idx="10"/>
          </p:nvPr>
        </p:nvSpPr>
        <p:spPr/>
        <p:txBody>
          <a:bodyPr/>
          <a:lstStyle/>
          <a:p>
            <a:fld id="{846CE7D5-CF57-46EF-B807-FDD0502418D4}" type="datetimeFigureOut">
              <a:rPr lang="en-GB" smtClean="0"/>
              <a:t>05/11/2023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279827852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4C2E97-4EDC-4B39-AE7B-CD72096F056E}"/>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320348D0-281D-4A31-84EB-18F6B6E73B16}"/>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6344CA4C-4C27-4F15-BBB6-5AEA498D484B}"/>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A5EAEDD6-9631-4D59-8C9D-D77876202A0B}"/>
              </a:ext>
            </a:extLst>
          </p:cNvPr>
          <p:cNvSpPr>
            <a:spLocks noGrp="1"/>
          </p:cNvSpPr>
          <p:nvPr>
            <p:ph type="dt" sz="half" idx="10"/>
          </p:nvPr>
        </p:nvSpPr>
        <p:spPr/>
        <p:txBody>
          <a:bodyPr/>
          <a:lstStyle/>
          <a:p>
            <a:fld id="{EA5A6BB9-3E62-48A1-B6D0-1A05CC7DDC19}" type="datetimeFigureOut">
              <a:rPr lang="en-GB" smtClean="0"/>
              <a:t>05/11/2023</a:t>
            </a:fld>
            <a:endParaRPr lang="en-GB"/>
          </a:p>
        </p:txBody>
      </p:sp>
      <p:sp>
        <p:nvSpPr>
          <p:cNvPr id="6" name="Footer Placeholder 5">
            <a:extLst>
              <a:ext uri="{FF2B5EF4-FFF2-40B4-BE49-F238E27FC236}">
                <a16:creationId xmlns:a16="http://schemas.microsoft.com/office/drawing/2014/main" id="{FFC9EDD2-DC22-44DC-90D0-0359608B06F7}"/>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3B0FCD6A-405B-4EFC-8AC5-7F2F8DD716DF}"/>
              </a:ext>
            </a:extLst>
          </p:cNvPr>
          <p:cNvSpPr>
            <a:spLocks noGrp="1"/>
          </p:cNvSpPr>
          <p:nvPr>
            <p:ph type="sldNum" sz="quarter" idx="12"/>
          </p:nvPr>
        </p:nvSpPr>
        <p:spPr/>
        <p:txBody>
          <a:bodyPr/>
          <a:lstStyle/>
          <a:p>
            <a:fld id="{3138F4F0-28C0-4974-83DD-FE0BC3CF4761}" type="slidenum">
              <a:rPr lang="en-GB" smtClean="0"/>
              <a:t>‹#›</a:t>
            </a:fld>
            <a:endParaRPr lang="en-GB"/>
          </a:p>
        </p:txBody>
      </p:sp>
    </p:spTree>
    <p:extLst>
      <p:ext uri="{BB962C8B-B14F-4D97-AF65-F5344CB8AC3E}">
        <p14:creationId xmlns:p14="http://schemas.microsoft.com/office/powerpoint/2010/main" val="20968895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0DC570-2803-4399-B147-677A918381AC}"/>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89801774-BBBC-43C8-965E-1B38C860B93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F0D889FB-1E22-48CD-81FB-741078F95103}"/>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3D00DF97-7B19-4A6A-AEE4-F33D1379CD7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E01D45BC-ECD5-4619-A735-FD935338640F}"/>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29C538B8-D16C-471C-8C6E-91919AB777D5}"/>
              </a:ext>
            </a:extLst>
          </p:cNvPr>
          <p:cNvSpPr>
            <a:spLocks noGrp="1"/>
          </p:cNvSpPr>
          <p:nvPr>
            <p:ph type="dt" sz="half" idx="10"/>
          </p:nvPr>
        </p:nvSpPr>
        <p:spPr/>
        <p:txBody>
          <a:bodyPr/>
          <a:lstStyle/>
          <a:p>
            <a:fld id="{EA5A6BB9-3E62-48A1-B6D0-1A05CC7DDC19}" type="datetimeFigureOut">
              <a:rPr lang="en-GB" smtClean="0"/>
              <a:t>05/11/2023</a:t>
            </a:fld>
            <a:endParaRPr lang="en-GB"/>
          </a:p>
        </p:txBody>
      </p:sp>
      <p:sp>
        <p:nvSpPr>
          <p:cNvPr id="8" name="Footer Placeholder 7">
            <a:extLst>
              <a:ext uri="{FF2B5EF4-FFF2-40B4-BE49-F238E27FC236}">
                <a16:creationId xmlns:a16="http://schemas.microsoft.com/office/drawing/2014/main" id="{B740457E-EAEB-4E3E-B723-095685428CDD}"/>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1F1DCB4A-422F-4BFB-BC22-768681DF71B2}"/>
              </a:ext>
            </a:extLst>
          </p:cNvPr>
          <p:cNvSpPr>
            <a:spLocks noGrp="1"/>
          </p:cNvSpPr>
          <p:nvPr>
            <p:ph type="sldNum" sz="quarter" idx="12"/>
          </p:nvPr>
        </p:nvSpPr>
        <p:spPr/>
        <p:txBody>
          <a:bodyPr/>
          <a:lstStyle/>
          <a:p>
            <a:fld id="{3138F4F0-28C0-4974-83DD-FE0BC3CF4761}" type="slidenum">
              <a:rPr lang="en-GB" smtClean="0"/>
              <a:t>‹#›</a:t>
            </a:fld>
            <a:endParaRPr lang="en-GB"/>
          </a:p>
        </p:txBody>
      </p:sp>
    </p:spTree>
    <p:extLst>
      <p:ext uri="{BB962C8B-B14F-4D97-AF65-F5344CB8AC3E}">
        <p14:creationId xmlns:p14="http://schemas.microsoft.com/office/powerpoint/2010/main" val="17552486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3E22AE-BE3B-48D0-A358-5D3F2FFB0502}"/>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88DAF151-DAA2-43EC-A5F9-92308897255D}"/>
              </a:ext>
            </a:extLst>
          </p:cNvPr>
          <p:cNvSpPr>
            <a:spLocks noGrp="1"/>
          </p:cNvSpPr>
          <p:nvPr>
            <p:ph type="dt" sz="half" idx="10"/>
          </p:nvPr>
        </p:nvSpPr>
        <p:spPr/>
        <p:txBody>
          <a:bodyPr/>
          <a:lstStyle/>
          <a:p>
            <a:fld id="{EA5A6BB9-3E62-48A1-B6D0-1A05CC7DDC19}" type="datetimeFigureOut">
              <a:rPr lang="en-GB" smtClean="0"/>
              <a:t>05/11/2023</a:t>
            </a:fld>
            <a:endParaRPr lang="en-GB"/>
          </a:p>
        </p:txBody>
      </p:sp>
      <p:sp>
        <p:nvSpPr>
          <p:cNvPr id="4" name="Footer Placeholder 3">
            <a:extLst>
              <a:ext uri="{FF2B5EF4-FFF2-40B4-BE49-F238E27FC236}">
                <a16:creationId xmlns:a16="http://schemas.microsoft.com/office/drawing/2014/main" id="{D2455091-2C5F-406A-8F33-605B16B58432}"/>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EF49C4F5-B59E-4B81-A5CC-ECD0B8E4F2E3}"/>
              </a:ext>
            </a:extLst>
          </p:cNvPr>
          <p:cNvSpPr>
            <a:spLocks noGrp="1"/>
          </p:cNvSpPr>
          <p:nvPr>
            <p:ph type="sldNum" sz="quarter" idx="12"/>
          </p:nvPr>
        </p:nvSpPr>
        <p:spPr/>
        <p:txBody>
          <a:bodyPr/>
          <a:lstStyle/>
          <a:p>
            <a:fld id="{3138F4F0-28C0-4974-83DD-FE0BC3CF4761}" type="slidenum">
              <a:rPr lang="en-GB" smtClean="0"/>
              <a:t>‹#›</a:t>
            </a:fld>
            <a:endParaRPr lang="en-GB"/>
          </a:p>
        </p:txBody>
      </p:sp>
    </p:spTree>
    <p:extLst>
      <p:ext uri="{BB962C8B-B14F-4D97-AF65-F5344CB8AC3E}">
        <p14:creationId xmlns:p14="http://schemas.microsoft.com/office/powerpoint/2010/main" val="41604698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5A98199-B524-4B7B-83B6-D7CCD265412A}"/>
              </a:ext>
            </a:extLst>
          </p:cNvPr>
          <p:cNvSpPr>
            <a:spLocks noGrp="1"/>
          </p:cNvSpPr>
          <p:nvPr>
            <p:ph type="dt" sz="half" idx="10"/>
          </p:nvPr>
        </p:nvSpPr>
        <p:spPr/>
        <p:txBody>
          <a:bodyPr/>
          <a:lstStyle/>
          <a:p>
            <a:fld id="{EA5A6BB9-3E62-48A1-B6D0-1A05CC7DDC19}" type="datetimeFigureOut">
              <a:rPr lang="en-GB" smtClean="0"/>
              <a:t>05/11/2023</a:t>
            </a:fld>
            <a:endParaRPr lang="en-GB"/>
          </a:p>
        </p:txBody>
      </p:sp>
      <p:sp>
        <p:nvSpPr>
          <p:cNvPr id="3" name="Footer Placeholder 2">
            <a:extLst>
              <a:ext uri="{FF2B5EF4-FFF2-40B4-BE49-F238E27FC236}">
                <a16:creationId xmlns:a16="http://schemas.microsoft.com/office/drawing/2014/main" id="{6A54FB48-E8CE-4DE4-B412-748197486DE5}"/>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0F35ED38-CB8A-491F-B0B2-D2D094FDF97B}"/>
              </a:ext>
            </a:extLst>
          </p:cNvPr>
          <p:cNvSpPr>
            <a:spLocks noGrp="1"/>
          </p:cNvSpPr>
          <p:nvPr>
            <p:ph type="sldNum" sz="quarter" idx="12"/>
          </p:nvPr>
        </p:nvSpPr>
        <p:spPr/>
        <p:txBody>
          <a:bodyPr/>
          <a:lstStyle/>
          <a:p>
            <a:fld id="{3138F4F0-28C0-4974-83DD-FE0BC3CF4761}" type="slidenum">
              <a:rPr lang="en-GB" smtClean="0"/>
              <a:t>‹#›</a:t>
            </a:fld>
            <a:endParaRPr lang="en-GB"/>
          </a:p>
        </p:txBody>
      </p:sp>
    </p:spTree>
    <p:extLst>
      <p:ext uri="{BB962C8B-B14F-4D97-AF65-F5344CB8AC3E}">
        <p14:creationId xmlns:p14="http://schemas.microsoft.com/office/powerpoint/2010/main" val="357992877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0C10C4-2259-4C59-8030-9B3E551E173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BD99A82D-5ADF-4206-AA4C-65198F9EB50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D1BC4853-B95C-4A80-A3EA-17D6B468659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1305D0D1-5410-4835-B7F1-67F19C6DA839}"/>
              </a:ext>
            </a:extLst>
          </p:cNvPr>
          <p:cNvSpPr>
            <a:spLocks noGrp="1"/>
          </p:cNvSpPr>
          <p:nvPr>
            <p:ph type="dt" sz="half" idx="10"/>
          </p:nvPr>
        </p:nvSpPr>
        <p:spPr/>
        <p:txBody>
          <a:bodyPr/>
          <a:lstStyle/>
          <a:p>
            <a:fld id="{EA5A6BB9-3E62-48A1-B6D0-1A05CC7DDC19}" type="datetimeFigureOut">
              <a:rPr lang="en-GB" smtClean="0"/>
              <a:t>05/11/2023</a:t>
            </a:fld>
            <a:endParaRPr lang="en-GB"/>
          </a:p>
        </p:txBody>
      </p:sp>
      <p:sp>
        <p:nvSpPr>
          <p:cNvPr id="6" name="Footer Placeholder 5">
            <a:extLst>
              <a:ext uri="{FF2B5EF4-FFF2-40B4-BE49-F238E27FC236}">
                <a16:creationId xmlns:a16="http://schemas.microsoft.com/office/drawing/2014/main" id="{10B70693-8A6D-43DB-AB93-22D47A53C844}"/>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2CCDFB8E-0577-4C43-B5F2-325F710F8926}"/>
              </a:ext>
            </a:extLst>
          </p:cNvPr>
          <p:cNvSpPr>
            <a:spLocks noGrp="1"/>
          </p:cNvSpPr>
          <p:nvPr>
            <p:ph type="sldNum" sz="quarter" idx="12"/>
          </p:nvPr>
        </p:nvSpPr>
        <p:spPr/>
        <p:txBody>
          <a:bodyPr/>
          <a:lstStyle/>
          <a:p>
            <a:fld id="{3138F4F0-28C0-4974-83DD-FE0BC3CF4761}" type="slidenum">
              <a:rPr lang="en-GB" smtClean="0"/>
              <a:t>‹#›</a:t>
            </a:fld>
            <a:endParaRPr lang="en-GB"/>
          </a:p>
        </p:txBody>
      </p:sp>
    </p:spTree>
    <p:extLst>
      <p:ext uri="{BB962C8B-B14F-4D97-AF65-F5344CB8AC3E}">
        <p14:creationId xmlns:p14="http://schemas.microsoft.com/office/powerpoint/2010/main" val="276022936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3848BD-B2D9-48C9-9316-AB14B31FA5D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A3D2EFA0-A71C-4EB6-B4F2-EC14C67084C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F8828C67-2B5E-4882-926E-16C99E53613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05F4893E-1796-4969-81D1-82C07439AC16}"/>
              </a:ext>
            </a:extLst>
          </p:cNvPr>
          <p:cNvSpPr>
            <a:spLocks noGrp="1"/>
          </p:cNvSpPr>
          <p:nvPr>
            <p:ph type="dt" sz="half" idx="10"/>
          </p:nvPr>
        </p:nvSpPr>
        <p:spPr/>
        <p:txBody>
          <a:bodyPr/>
          <a:lstStyle/>
          <a:p>
            <a:fld id="{EA5A6BB9-3E62-48A1-B6D0-1A05CC7DDC19}" type="datetimeFigureOut">
              <a:rPr lang="en-GB" smtClean="0"/>
              <a:t>05/11/2023</a:t>
            </a:fld>
            <a:endParaRPr lang="en-GB"/>
          </a:p>
        </p:txBody>
      </p:sp>
      <p:sp>
        <p:nvSpPr>
          <p:cNvPr id="6" name="Footer Placeholder 5">
            <a:extLst>
              <a:ext uri="{FF2B5EF4-FFF2-40B4-BE49-F238E27FC236}">
                <a16:creationId xmlns:a16="http://schemas.microsoft.com/office/drawing/2014/main" id="{3A6F73D7-E4D1-49B2-B8AF-3C4B3378B2BD}"/>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FF1ACCDC-BD1E-47F6-8061-35E42B366A8D}"/>
              </a:ext>
            </a:extLst>
          </p:cNvPr>
          <p:cNvSpPr>
            <a:spLocks noGrp="1"/>
          </p:cNvSpPr>
          <p:nvPr>
            <p:ph type="sldNum" sz="quarter" idx="12"/>
          </p:nvPr>
        </p:nvSpPr>
        <p:spPr/>
        <p:txBody>
          <a:bodyPr/>
          <a:lstStyle/>
          <a:p>
            <a:fld id="{3138F4F0-28C0-4974-83DD-FE0BC3CF4761}" type="slidenum">
              <a:rPr lang="en-GB" smtClean="0"/>
              <a:t>‹#›</a:t>
            </a:fld>
            <a:endParaRPr lang="en-GB"/>
          </a:p>
        </p:txBody>
      </p:sp>
    </p:spTree>
    <p:extLst>
      <p:ext uri="{BB962C8B-B14F-4D97-AF65-F5344CB8AC3E}">
        <p14:creationId xmlns:p14="http://schemas.microsoft.com/office/powerpoint/2010/main" val="30687469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4D98FFC-3D66-4CFA-A8ED-A1E13F01656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F0CF7345-26DA-4AB0-AA34-2349B8C1709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0958B51A-C3A2-48B9-8EEA-FFC78A4B3FD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A5A6BB9-3E62-48A1-B6D0-1A05CC7DDC19}" type="datetimeFigureOut">
              <a:rPr lang="en-GB" smtClean="0"/>
              <a:t>05/11/2023</a:t>
            </a:fld>
            <a:endParaRPr lang="en-GB"/>
          </a:p>
        </p:txBody>
      </p:sp>
      <p:sp>
        <p:nvSpPr>
          <p:cNvPr id="5" name="Footer Placeholder 4">
            <a:extLst>
              <a:ext uri="{FF2B5EF4-FFF2-40B4-BE49-F238E27FC236}">
                <a16:creationId xmlns:a16="http://schemas.microsoft.com/office/drawing/2014/main" id="{8EF31564-275A-46E2-B9F8-A840A442770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A3BD15C0-41CA-4473-BC6A-44E0CCED967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138F4F0-28C0-4974-83DD-FE0BC3CF4761}" type="slidenum">
              <a:rPr lang="en-GB" smtClean="0"/>
              <a:t>‹#›</a:t>
            </a:fld>
            <a:endParaRPr lang="en-GB"/>
          </a:p>
        </p:txBody>
      </p:sp>
    </p:spTree>
    <p:extLst>
      <p:ext uri="{BB962C8B-B14F-4D97-AF65-F5344CB8AC3E}">
        <p14:creationId xmlns:p14="http://schemas.microsoft.com/office/powerpoint/2010/main" val="1279842831"/>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04800" y="183092"/>
            <a:ext cx="5486400" cy="762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304800" y="1066800"/>
            <a:ext cx="5486400" cy="3017309"/>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304800" y="4237567"/>
            <a:ext cx="1422400" cy="243417"/>
          </a:xfrm>
          <a:prstGeom prst="rect">
            <a:avLst/>
          </a:prstGeom>
        </p:spPr>
        <p:txBody>
          <a:bodyPr vert="horz" lIns="91440" tIns="45720" rIns="91440" bIns="45720" rtlCol="0" anchor="ctr"/>
          <a:lstStyle>
            <a:lvl1pPr algn="l">
              <a:defRPr sz="800">
                <a:solidFill>
                  <a:schemeClr val="tx1">
                    <a:tint val="75000"/>
                  </a:schemeClr>
                </a:solidFill>
              </a:defRPr>
            </a:lvl1pPr>
          </a:lstStyle>
          <a:p>
            <a:fld id="{1D8BD707-D9CF-40AE-B4C6-C98DA3205C09}" type="datetimeFigureOut">
              <a:rPr lang="en-US" smtClean="0"/>
              <a:pPr/>
              <a:t>11/5/2023</a:t>
            </a:fld>
            <a:endParaRPr lang="en-US"/>
          </a:p>
        </p:txBody>
      </p:sp>
      <p:sp>
        <p:nvSpPr>
          <p:cNvPr id="5" name="Footer Placeholder 4"/>
          <p:cNvSpPr>
            <a:spLocks noGrp="1"/>
          </p:cNvSpPr>
          <p:nvPr>
            <p:ph type="ftr" sz="quarter" idx="3"/>
          </p:nvPr>
        </p:nvSpPr>
        <p:spPr>
          <a:xfrm>
            <a:off x="2082800" y="4237567"/>
            <a:ext cx="1930400" cy="243417"/>
          </a:xfrm>
          <a:prstGeom prst="rect">
            <a:avLst/>
          </a:prstGeom>
        </p:spPr>
        <p:txBody>
          <a:bodyPr vert="horz" lIns="91440" tIns="45720" rIns="91440" bIns="45720" rtlCol="0" anchor="ctr"/>
          <a:lstStyle>
            <a:lvl1pPr algn="ctr">
              <a:defRPr sz="8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4368800" y="4237567"/>
            <a:ext cx="1422400" cy="243417"/>
          </a:xfrm>
          <a:prstGeom prst="rect">
            <a:avLst/>
          </a:prstGeom>
        </p:spPr>
        <p:txBody>
          <a:bodyPr vert="horz" lIns="91440" tIns="45720" rIns="91440" bIns="45720" rtlCol="0" anchor="ctr"/>
          <a:lstStyle>
            <a:lvl1pPr algn="r">
              <a:defRPr sz="800">
                <a:solidFill>
                  <a:schemeClr val="tx1">
                    <a:tint val="75000"/>
                  </a:schemeClr>
                </a:solidFill>
              </a:defRPr>
            </a:lvl1pPr>
          </a:lstStyle>
          <a:p>
            <a:fld id="{B6F15528-21DE-4FAA-801E-634DDDAF4B2B}" type="slidenum">
              <a:rPr lang="en-US" smtClean="0"/>
              <a:pPr/>
              <a:t>‹#›</a:t>
            </a:fld>
            <a:endParaRPr lang="en-US"/>
          </a:p>
        </p:txBody>
      </p:sp>
    </p:spTree>
    <p:extLst>
      <p:ext uri="{BB962C8B-B14F-4D97-AF65-F5344CB8AC3E}">
        <p14:creationId xmlns:p14="http://schemas.microsoft.com/office/powerpoint/2010/main" val="4038559395"/>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ctr" defTabSz="609630" rtl="0" eaLnBrk="1" latinLnBrk="0" hangingPunct="1">
        <a:spcBef>
          <a:spcPct val="0"/>
        </a:spcBef>
        <a:buNone/>
        <a:defRPr sz="2933" kern="1200">
          <a:solidFill>
            <a:schemeClr val="tx1"/>
          </a:solidFill>
          <a:latin typeface="+mj-lt"/>
          <a:ea typeface="+mj-ea"/>
          <a:cs typeface="+mj-cs"/>
        </a:defRPr>
      </a:lvl1pPr>
    </p:titleStyle>
    <p:bodyStyle>
      <a:lvl1pPr marL="228611" indent="-228611" algn="l" defTabSz="609630" rtl="0" eaLnBrk="1" latinLnBrk="0" hangingPunct="1">
        <a:spcBef>
          <a:spcPct val="20000"/>
        </a:spcBef>
        <a:buFont typeface="Arial" pitchFamily="34" charset="0"/>
        <a:buChar char="•"/>
        <a:defRPr sz="2133" kern="1200">
          <a:solidFill>
            <a:schemeClr val="tx1"/>
          </a:solidFill>
          <a:latin typeface="+mn-lt"/>
          <a:ea typeface="+mn-ea"/>
          <a:cs typeface="+mn-cs"/>
        </a:defRPr>
      </a:lvl1pPr>
      <a:lvl2pPr marL="495325" indent="-190510" algn="l" defTabSz="609630" rtl="0" eaLnBrk="1" latinLnBrk="0" hangingPunct="1">
        <a:spcBef>
          <a:spcPct val="20000"/>
        </a:spcBef>
        <a:buFont typeface="Arial" pitchFamily="34" charset="0"/>
        <a:buChar char="–"/>
        <a:defRPr sz="1867" kern="1200">
          <a:solidFill>
            <a:schemeClr val="tx1"/>
          </a:solidFill>
          <a:latin typeface="+mn-lt"/>
          <a:ea typeface="+mn-ea"/>
          <a:cs typeface="+mn-cs"/>
        </a:defRPr>
      </a:lvl2pPr>
      <a:lvl3pPr marL="762038" indent="-152408" algn="l" defTabSz="609630" rtl="0" eaLnBrk="1" latinLnBrk="0" hangingPunct="1">
        <a:spcBef>
          <a:spcPct val="20000"/>
        </a:spcBef>
        <a:buFont typeface="Arial" pitchFamily="34" charset="0"/>
        <a:buChar char="•"/>
        <a:defRPr sz="1600" kern="1200">
          <a:solidFill>
            <a:schemeClr val="tx1"/>
          </a:solidFill>
          <a:latin typeface="+mn-lt"/>
          <a:ea typeface="+mn-ea"/>
          <a:cs typeface="+mn-cs"/>
        </a:defRPr>
      </a:lvl3pPr>
      <a:lvl4pPr marL="1066853"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4pPr>
      <a:lvl5pPr marL="1371669"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5pPr>
      <a:lvl6pPr marL="1676484"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6pPr>
      <a:lvl7pPr marL="1981299"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7pPr>
      <a:lvl8pPr marL="2286114"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8pPr>
      <a:lvl9pPr marL="2590930"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9pPr>
    </p:bodyStyle>
    <p:otherStyle>
      <a:defPPr>
        <a:defRPr lang="en-US"/>
      </a:defPPr>
      <a:lvl1pPr marL="0" algn="l" defTabSz="609630" rtl="0" eaLnBrk="1" latinLnBrk="0" hangingPunct="1">
        <a:defRPr sz="1200" kern="1200">
          <a:solidFill>
            <a:schemeClr val="tx1"/>
          </a:solidFill>
          <a:latin typeface="+mn-lt"/>
          <a:ea typeface="+mn-ea"/>
          <a:cs typeface="+mn-cs"/>
        </a:defRPr>
      </a:lvl1pPr>
      <a:lvl2pPr marL="304815" algn="l" defTabSz="609630" rtl="0" eaLnBrk="1" latinLnBrk="0" hangingPunct="1">
        <a:defRPr sz="1200" kern="1200">
          <a:solidFill>
            <a:schemeClr val="tx1"/>
          </a:solidFill>
          <a:latin typeface="+mn-lt"/>
          <a:ea typeface="+mn-ea"/>
          <a:cs typeface="+mn-cs"/>
        </a:defRPr>
      </a:lvl2pPr>
      <a:lvl3pPr marL="609630" algn="l" defTabSz="609630" rtl="0" eaLnBrk="1" latinLnBrk="0" hangingPunct="1">
        <a:defRPr sz="1200" kern="1200">
          <a:solidFill>
            <a:schemeClr val="tx1"/>
          </a:solidFill>
          <a:latin typeface="+mn-lt"/>
          <a:ea typeface="+mn-ea"/>
          <a:cs typeface="+mn-cs"/>
        </a:defRPr>
      </a:lvl3pPr>
      <a:lvl4pPr marL="914446" algn="l" defTabSz="609630" rtl="0" eaLnBrk="1" latinLnBrk="0" hangingPunct="1">
        <a:defRPr sz="1200" kern="1200">
          <a:solidFill>
            <a:schemeClr val="tx1"/>
          </a:solidFill>
          <a:latin typeface="+mn-lt"/>
          <a:ea typeface="+mn-ea"/>
          <a:cs typeface="+mn-cs"/>
        </a:defRPr>
      </a:lvl4pPr>
      <a:lvl5pPr marL="1219261" algn="l" defTabSz="609630" rtl="0" eaLnBrk="1" latinLnBrk="0" hangingPunct="1">
        <a:defRPr sz="1200" kern="1200">
          <a:solidFill>
            <a:schemeClr val="tx1"/>
          </a:solidFill>
          <a:latin typeface="+mn-lt"/>
          <a:ea typeface="+mn-ea"/>
          <a:cs typeface="+mn-cs"/>
        </a:defRPr>
      </a:lvl5pPr>
      <a:lvl6pPr marL="1524076" algn="l" defTabSz="609630" rtl="0" eaLnBrk="1" latinLnBrk="0" hangingPunct="1">
        <a:defRPr sz="1200" kern="1200">
          <a:solidFill>
            <a:schemeClr val="tx1"/>
          </a:solidFill>
          <a:latin typeface="+mn-lt"/>
          <a:ea typeface="+mn-ea"/>
          <a:cs typeface="+mn-cs"/>
        </a:defRPr>
      </a:lvl6pPr>
      <a:lvl7pPr marL="1828891" algn="l" defTabSz="609630" rtl="0" eaLnBrk="1" latinLnBrk="0" hangingPunct="1">
        <a:defRPr sz="1200" kern="1200">
          <a:solidFill>
            <a:schemeClr val="tx1"/>
          </a:solidFill>
          <a:latin typeface="+mn-lt"/>
          <a:ea typeface="+mn-ea"/>
          <a:cs typeface="+mn-cs"/>
        </a:defRPr>
      </a:lvl7pPr>
      <a:lvl8pPr marL="2133707" algn="l" defTabSz="609630" rtl="0" eaLnBrk="1" latinLnBrk="0" hangingPunct="1">
        <a:defRPr sz="1200" kern="1200">
          <a:solidFill>
            <a:schemeClr val="tx1"/>
          </a:solidFill>
          <a:latin typeface="+mn-lt"/>
          <a:ea typeface="+mn-ea"/>
          <a:cs typeface="+mn-cs"/>
        </a:defRPr>
      </a:lvl8pPr>
      <a:lvl9pPr marL="2438522" algn="l" defTabSz="609630" rtl="0" eaLnBrk="1" latinLnBrk="0" hangingPunct="1">
        <a:defRPr sz="12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46CE7D5-CF57-46EF-B807-FDD0502418D4}" type="datetimeFigureOut">
              <a:rPr lang="en-GB" smtClean="0"/>
              <a:t>05/11/2023</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30EA680-D336-4FF7-8B7A-9848BB0A1C32}" type="slidenum">
              <a:rPr lang="en-GB" smtClean="0"/>
              <a:t>‹#›</a:t>
            </a:fld>
            <a:endParaRPr lang="en-GB"/>
          </a:p>
        </p:txBody>
      </p:sp>
    </p:spTree>
    <p:extLst>
      <p:ext uri="{BB962C8B-B14F-4D97-AF65-F5344CB8AC3E}">
        <p14:creationId xmlns:p14="http://schemas.microsoft.com/office/powerpoint/2010/main" val="2945066172"/>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GB"/>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8.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9.xml"/></Relationships>
</file>

<file path=ppt/slides/_rels/slide14.xml.rels><?xml version="1.0" encoding="UTF-8" standalone="yes"?>
<Relationships xmlns="http://schemas.openxmlformats.org/package/2006/relationships"><Relationship Id="rId8" Type="http://schemas.openxmlformats.org/officeDocument/2006/relationships/image" Target="../media/image29.png"/><Relationship Id="rId3" Type="http://schemas.openxmlformats.org/officeDocument/2006/relationships/image" Target="../media/image24.png"/><Relationship Id="rId7" Type="http://schemas.openxmlformats.org/officeDocument/2006/relationships/image" Target="../media/image28.svg"/><Relationship Id="rId2" Type="http://schemas.openxmlformats.org/officeDocument/2006/relationships/image" Target="../media/image23.png"/><Relationship Id="rId1" Type="http://schemas.openxmlformats.org/officeDocument/2006/relationships/slideLayout" Target="../slideLayouts/slideLayout18.xml"/><Relationship Id="rId6" Type="http://schemas.openxmlformats.org/officeDocument/2006/relationships/image" Target="../media/image27.png"/><Relationship Id="rId5" Type="http://schemas.openxmlformats.org/officeDocument/2006/relationships/image" Target="../media/image26.svg"/><Relationship Id="rId4" Type="http://schemas.openxmlformats.org/officeDocument/2006/relationships/image" Target="../media/image25.png"/><Relationship Id="rId9" Type="http://schemas.openxmlformats.org/officeDocument/2006/relationships/image" Target="../media/image30.sv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6.emf"/><Relationship Id="rId5" Type="http://schemas.openxmlformats.org/officeDocument/2006/relationships/image" Target="../media/image2.png"/><Relationship Id="rId4" Type="http://schemas.openxmlformats.org/officeDocument/2006/relationships/image" Target="../media/image5.svg"/></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7.xml"/><Relationship Id="rId4" Type="http://schemas.openxmlformats.org/officeDocument/2006/relationships/image" Target="../media/image9.png"/></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slideLayout" Target="../slideLayouts/slideLayout7.xml"/><Relationship Id="rId1" Type="http://schemas.openxmlformats.org/officeDocument/2006/relationships/themeOverride" Target="../theme/themeOverride1.xml"/><Relationship Id="rId5" Type="http://schemas.openxmlformats.org/officeDocument/2006/relationships/image" Target="../media/image9.png"/><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7.xml"/><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8" Type="http://schemas.openxmlformats.org/officeDocument/2006/relationships/image" Target="../media/image15.jpeg"/><Relationship Id="rId3" Type="http://schemas.openxmlformats.org/officeDocument/2006/relationships/image" Target="../media/image10.jpeg"/><Relationship Id="rId7" Type="http://schemas.openxmlformats.org/officeDocument/2006/relationships/image" Target="../media/image14.jpeg"/><Relationship Id="rId2" Type="http://schemas.openxmlformats.org/officeDocument/2006/relationships/image" Target="../media/image8.png"/><Relationship Id="rId1" Type="http://schemas.openxmlformats.org/officeDocument/2006/relationships/slideLayout" Target="../slideLayouts/slideLayout7.xml"/><Relationship Id="rId6" Type="http://schemas.openxmlformats.org/officeDocument/2006/relationships/image" Target="../media/image13.jpeg"/><Relationship Id="rId5" Type="http://schemas.openxmlformats.org/officeDocument/2006/relationships/image" Target="../media/image12.jpeg"/><Relationship Id="rId4" Type="http://schemas.openxmlformats.org/officeDocument/2006/relationships/image" Target="../media/image11.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8.png"/><Relationship Id="rId7" Type="http://schemas.openxmlformats.org/officeDocument/2006/relationships/image" Target="../media/image19.pn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 Id="rId9" Type="http://schemas.openxmlformats.org/officeDocument/2006/relationships/image" Target="../media/image21.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2" name="Freeform 2"/>
          <p:cNvSpPr/>
          <p:nvPr/>
        </p:nvSpPr>
        <p:spPr>
          <a:xfrm>
            <a:off x="1561476" y="-933517"/>
            <a:ext cx="8897041" cy="8897041"/>
          </a:xfrm>
          <a:custGeom>
            <a:avLst/>
            <a:gdLst/>
            <a:ahLst/>
            <a:cxnLst/>
            <a:rect l="l" t="t" r="r" b="b"/>
            <a:pathLst>
              <a:path w="13345562" h="13345562">
                <a:moveTo>
                  <a:pt x="0" y="0"/>
                </a:moveTo>
                <a:lnTo>
                  <a:pt x="13345562" y="0"/>
                </a:lnTo>
                <a:lnTo>
                  <a:pt x="13345562" y="13345562"/>
                </a:lnTo>
                <a:lnTo>
                  <a:pt x="0" y="13345562"/>
                </a:lnTo>
                <a:lnTo>
                  <a:pt x="0" y="0"/>
                </a:lnTo>
                <a:close/>
              </a:path>
            </a:pathLst>
          </a:custGeom>
          <a:blipFill>
            <a:blip r:embed="rId2"/>
            <a:stretch>
              <a:fillRect/>
            </a:stretch>
          </a:blipFill>
        </p:spPr>
        <p:txBody>
          <a:bodyPr/>
          <a:lstStyle/>
          <a:p>
            <a:pPr defTabSz="609630"/>
            <a:endParaRPr lang="en-GB" sz="1200">
              <a:solidFill>
                <a:prstClr val="black"/>
              </a:solidFill>
              <a:latin typeface="Calibri"/>
            </a:endParaRPr>
          </a:p>
        </p:txBody>
      </p:sp>
    </p:spTree>
    <p:extLst>
      <p:ext uri="{BB962C8B-B14F-4D97-AF65-F5344CB8AC3E}">
        <p14:creationId xmlns:p14="http://schemas.microsoft.com/office/powerpoint/2010/main" val="157267962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Right Arrow 40">
            <a:extLst>
              <a:ext uri="{FF2B5EF4-FFF2-40B4-BE49-F238E27FC236}">
                <a16:creationId xmlns:a16="http://schemas.microsoft.com/office/drawing/2014/main" id="{2B472C00-16E4-D843-AC54-70384B774D6D}"/>
              </a:ext>
            </a:extLst>
          </p:cNvPr>
          <p:cNvSpPr/>
          <p:nvPr/>
        </p:nvSpPr>
        <p:spPr>
          <a:xfrm>
            <a:off x="1072357" y="817880"/>
            <a:ext cx="10047286" cy="4429817"/>
          </a:xfrm>
          <a:prstGeom prst="rightArrow">
            <a:avLst>
              <a:gd name="adj1" fmla="val 61731"/>
              <a:gd name="adj2" fmla="val 51955"/>
            </a:avLst>
          </a:prstGeom>
          <a:solidFill>
            <a:srgbClr val="94C6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ight Arrow 12">
            <a:extLst>
              <a:ext uri="{FF2B5EF4-FFF2-40B4-BE49-F238E27FC236}">
                <a16:creationId xmlns:a16="http://schemas.microsoft.com/office/drawing/2014/main" id="{260F7D8E-8E91-0D42-83BE-8DB38D38487C}"/>
              </a:ext>
            </a:extLst>
          </p:cNvPr>
          <p:cNvSpPr/>
          <p:nvPr/>
        </p:nvSpPr>
        <p:spPr>
          <a:xfrm rot="152137">
            <a:off x="-1847566" y="5564825"/>
            <a:ext cx="14389801" cy="2407039"/>
          </a:xfrm>
          <a:prstGeom prst="rightArrow">
            <a:avLst>
              <a:gd name="adj1" fmla="val 73698"/>
              <a:gd name="adj2" fmla="val 50000"/>
            </a:avLst>
          </a:prstGeom>
          <a:solidFill>
            <a:schemeClr val="tx1">
              <a:alpha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TextBox 38">
            <a:extLst>
              <a:ext uri="{FF2B5EF4-FFF2-40B4-BE49-F238E27FC236}">
                <a16:creationId xmlns:a16="http://schemas.microsoft.com/office/drawing/2014/main" id="{C574C7D7-3898-5649-8793-438EB824973D}"/>
              </a:ext>
            </a:extLst>
          </p:cNvPr>
          <p:cNvSpPr txBox="1"/>
          <p:nvPr/>
        </p:nvSpPr>
        <p:spPr>
          <a:xfrm>
            <a:off x="3310008" y="368962"/>
            <a:ext cx="5186658" cy="769441"/>
          </a:xfrm>
          <a:prstGeom prst="rect">
            <a:avLst/>
          </a:prstGeom>
          <a:noFill/>
        </p:spPr>
        <p:txBody>
          <a:bodyPr wrap="square" rtlCol="0">
            <a:spAutoFit/>
          </a:bodyPr>
          <a:lstStyle/>
          <a:p>
            <a:pPr algn="ctr"/>
            <a:r>
              <a:rPr lang="en-US" sz="4400" b="1" dirty="0">
                <a:solidFill>
                  <a:srgbClr val="A07AEB"/>
                </a:solidFill>
                <a:cs typeface="Arial" panose="020B0604020202020204" pitchFamily="34" charset="0"/>
              </a:rPr>
              <a:t>Scenario</a:t>
            </a:r>
          </a:p>
        </p:txBody>
      </p:sp>
      <p:sp>
        <p:nvSpPr>
          <p:cNvPr id="40" name="Chevron 39">
            <a:extLst>
              <a:ext uri="{FF2B5EF4-FFF2-40B4-BE49-F238E27FC236}">
                <a16:creationId xmlns:a16="http://schemas.microsoft.com/office/drawing/2014/main" id="{8007D92F-CD90-A74D-8B47-62839C307D53}"/>
              </a:ext>
            </a:extLst>
          </p:cNvPr>
          <p:cNvSpPr/>
          <p:nvPr/>
        </p:nvSpPr>
        <p:spPr>
          <a:xfrm rot="10800000">
            <a:off x="364611" y="1256890"/>
            <a:ext cx="1479954" cy="1257311"/>
          </a:xfrm>
          <a:prstGeom prst="chevron">
            <a:avLst>
              <a:gd name="adj" fmla="val 19344"/>
            </a:avLst>
          </a:prstGeom>
          <a:solidFill>
            <a:srgbClr val="A07A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A07AEB"/>
              </a:solidFill>
            </a:endParaRPr>
          </a:p>
        </p:txBody>
      </p:sp>
      <p:sp>
        <p:nvSpPr>
          <p:cNvPr id="21" name="TextBox 20">
            <a:extLst>
              <a:ext uri="{FF2B5EF4-FFF2-40B4-BE49-F238E27FC236}">
                <a16:creationId xmlns:a16="http://schemas.microsoft.com/office/drawing/2014/main" id="{7AD947C3-882F-FE45-8DFB-74E257D3279F}"/>
              </a:ext>
            </a:extLst>
          </p:cNvPr>
          <p:cNvSpPr txBox="1"/>
          <p:nvPr/>
        </p:nvSpPr>
        <p:spPr>
          <a:xfrm>
            <a:off x="601863" y="1331547"/>
            <a:ext cx="974406" cy="1107996"/>
          </a:xfrm>
          <a:prstGeom prst="rect">
            <a:avLst/>
          </a:prstGeom>
          <a:noFill/>
        </p:spPr>
        <p:txBody>
          <a:bodyPr wrap="square" rtlCol="0">
            <a:spAutoFit/>
          </a:bodyPr>
          <a:lstStyle/>
          <a:p>
            <a:pPr algn="ctr"/>
            <a:r>
              <a:rPr lang="en-US" sz="6600" b="1" dirty="0">
                <a:cs typeface="Arial" panose="020B0604020202020204" pitchFamily="34" charset="0"/>
              </a:rPr>
              <a:t>1</a:t>
            </a:r>
          </a:p>
        </p:txBody>
      </p:sp>
      <p:pic>
        <p:nvPicPr>
          <p:cNvPr id="30" name="Picture 29">
            <a:extLst>
              <a:ext uri="{FF2B5EF4-FFF2-40B4-BE49-F238E27FC236}">
                <a16:creationId xmlns:a16="http://schemas.microsoft.com/office/drawing/2014/main" id="{D20379F1-D30F-4DF0-BA19-7B466390F082}"/>
              </a:ext>
            </a:extLst>
          </p:cNvPr>
          <p:cNvPicPr>
            <a:picLocks noChangeAspect="1"/>
          </p:cNvPicPr>
          <p:nvPr/>
        </p:nvPicPr>
        <p:blipFill>
          <a:blip r:embed="rId3">
            <a:alphaModFix amt="10000"/>
          </a:blip>
          <a:stretch>
            <a:fillRect/>
          </a:stretch>
        </p:blipFill>
        <p:spPr>
          <a:xfrm rot="1800000">
            <a:off x="-38581" y="-2549700"/>
            <a:ext cx="7838100" cy="3624068"/>
          </a:xfrm>
          <a:prstGeom prst="rect">
            <a:avLst/>
          </a:prstGeom>
        </p:spPr>
      </p:pic>
      <p:sp>
        <p:nvSpPr>
          <p:cNvPr id="31" name="TextBox 30">
            <a:extLst>
              <a:ext uri="{FF2B5EF4-FFF2-40B4-BE49-F238E27FC236}">
                <a16:creationId xmlns:a16="http://schemas.microsoft.com/office/drawing/2014/main" id="{8738EDE2-7DD1-4098-A94D-3440440C21BC}"/>
              </a:ext>
            </a:extLst>
          </p:cNvPr>
          <p:cNvSpPr txBox="1"/>
          <p:nvPr/>
        </p:nvSpPr>
        <p:spPr>
          <a:xfrm>
            <a:off x="1633358" y="1943418"/>
            <a:ext cx="8760322" cy="2246769"/>
          </a:xfrm>
          <a:prstGeom prst="rect">
            <a:avLst/>
          </a:prstGeom>
          <a:noFill/>
        </p:spPr>
        <p:txBody>
          <a:bodyPr wrap="square" rtlCol="0">
            <a:spAutoFit/>
          </a:bodyPr>
          <a:lstStyle/>
          <a:p>
            <a:pPr algn="ctr"/>
            <a:r>
              <a:rPr lang="en-US" sz="2800" b="1" dirty="0">
                <a:cs typeface="Arial" panose="020B0604020202020204" pitchFamily="34" charset="0"/>
              </a:rPr>
              <a:t>Every time Rhys goes onto the field at break time, a group of girls follow him around and are unkind to him. Two of them shout names and make fun of his hair, and the rest of them watch and laugh along.</a:t>
            </a:r>
            <a:endParaRPr lang="en-US" sz="2800" b="1" dirty="0">
              <a:solidFill>
                <a:srgbClr val="FF0048"/>
              </a:solidFill>
              <a:cs typeface="Arial" panose="020B0604020202020204" pitchFamily="34" charset="0"/>
            </a:endParaRPr>
          </a:p>
        </p:txBody>
      </p:sp>
      <p:sp>
        <p:nvSpPr>
          <p:cNvPr id="33" name="Chevron 7">
            <a:extLst>
              <a:ext uri="{FF2B5EF4-FFF2-40B4-BE49-F238E27FC236}">
                <a16:creationId xmlns:a16="http://schemas.microsoft.com/office/drawing/2014/main" id="{405C8333-8B5D-4224-8DC8-A5C08AB46106}"/>
              </a:ext>
            </a:extLst>
          </p:cNvPr>
          <p:cNvSpPr/>
          <p:nvPr/>
        </p:nvSpPr>
        <p:spPr>
          <a:xfrm rot="11328033">
            <a:off x="1391609" y="4289190"/>
            <a:ext cx="5578372" cy="1392186"/>
          </a:xfrm>
          <a:prstGeom prst="chevron">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42" name="TextBox 41">
            <a:extLst>
              <a:ext uri="{FF2B5EF4-FFF2-40B4-BE49-F238E27FC236}">
                <a16:creationId xmlns:a16="http://schemas.microsoft.com/office/drawing/2014/main" id="{0F7192AE-79AB-4BBC-8374-C565B773FDB4}"/>
              </a:ext>
            </a:extLst>
          </p:cNvPr>
          <p:cNvSpPr txBox="1"/>
          <p:nvPr/>
        </p:nvSpPr>
        <p:spPr>
          <a:xfrm rot="541505">
            <a:off x="2170142" y="4410552"/>
            <a:ext cx="4261905" cy="1200329"/>
          </a:xfrm>
          <a:prstGeom prst="rect">
            <a:avLst/>
          </a:prstGeom>
          <a:noFill/>
        </p:spPr>
        <p:txBody>
          <a:bodyPr wrap="square" rtlCol="0">
            <a:spAutoFit/>
          </a:bodyPr>
          <a:lstStyle/>
          <a:p>
            <a:pPr algn="ctr"/>
            <a:r>
              <a:rPr lang="en-US" sz="2400" b="1" dirty="0">
                <a:solidFill>
                  <a:schemeClr val="bg1"/>
                </a:solidFill>
                <a:cs typeface="Arial" panose="020B0604020202020204" pitchFamily="34" charset="0"/>
              </a:rPr>
              <a:t>Which roles can you see in this scenario? How could each person reach out? </a:t>
            </a:r>
          </a:p>
        </p:txBody>
      </p:sp>
    </p:spTree>
    <p:extLst>
      <p:ext uri="{BB962C8B-B14F-4D97-AF65-F5344CB8AC3E}">
        <p14:creationId xmlns:p14="http://schemas.microsoft.com/office/powerpoint/2010/main" val="40512673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fill="hold" grpId="0" nodeType="afterEffect">
                                  <p:stCondLst>
                                    <p:cond delay="0"/>
                                  </p:stCondLst>
                                  <p:childTnLst>
                                    <p:animRot by="21600000">
                                      <p:cBhvr>
                                        <p:cTn id="6" dur="2000" fill="hold"/>
                                        <p:tgtEl>
                                          <p:spTgt spid="31"/>
                                        </p:tgtEl>
                                        <p:attrNameLst>
                                          <p:attrName>r</p:attrName>
                                        </p:attrNameLst>
                                      </p:cBhvr>
                                    </p:animRot>
                                  </p:childTnLst>
                                </p:cTn>
                              </p:par>
                              <p:par>
                                <p:cTn id="7" presetID="26" presetClass="entr" presetSubtype="0" fill="hold" grpId="0" nodeType="withEffect">
                                  <p:stCondLst>
                                    <p:cond delay="0"/>
                                  </p:stCondLst>
                                  <p:childTnLst>
                                    <p:set>
                                      <p:cBhvr>
                                        <p:cTn id="8" dur="1" fill="hold">
                                          <p:stCondLst>
                                            <p:cond delay="0"/>
                                          </p:stCondLst>
                                        </p:cTn>
                                        <p:tgtEl>
                                          <p:spTgt spid="33"/>
                                        </p:tgtEl>
                                        <p:attrNameLst>
                                          <p:attrName>style.visibility</p:attrName>
                                        </p:attrNameLst>
                                      </p:cBhvr>
                                      <p:to>
                                        <p:strVal val="visible"/>
                                      </p:to>
                                    </p:set>
                                    <p:animEffect transition="in" filter="wipe(down)">
                                      <p:cBhvr>
                                        <p:cTn id="9" dur="580">
                                          <p:stCondLst>
                                            <p:cond delay="0"/>
                                          </p:stCondLst>
                                        </p:cTn>
                                        <p:tgtEl>
                                          <p:spTgt spid="33"/>
                                        </p:tgtEl>
                                      </p:cBhvr>
                                    </p:animEffect>
                                    <p:anim calcmode="lin" valueType="num">
                                      <p:cBhvr>
                                        <p:cTn id="10" dur="1822" tmFilter="0,0; 0.14,0.36; 0.43,0.73; 0.71,0.91; 1.0,1.0">
                                          <p:stCondLst>
                                            <p:cond delay="0"/>
                                          </p:stCondLst>
                                        </p:cTn>
                                        <p:tgtEl>
                                          <p:spTgt spid="33"/>
                                        </p:tgtEl>
                                        <p:attrNameLst>
                                          <p:attrName>ppt_x</p:attrName>
                                        </p:attrNameLst>
                                      </p:cBhvr>
                                      <p:tavLst>
                                        <p:tav tm="0">
                                          <p:val>
                                            <p:strVal val="#ppt_x-0.25"/>
                                          </p:val>
                                        </p:tav>
                                        <p:tav tm="100000">
                                          <p:val>
                                            <p:strVal val="#ppt_x"/>
                                          </p:val>
                                        </p:tav>
                                      </p:tavLst>
                                    </p:anim>
                                    <p:anim calcmode="lin" valueType="num">
                                      <p:cBhvr>
                                        <p:cTn id="11" dur="664" tmFilter="0.0,0.0; 0.25,0.07; 0.50,0.2; 0.75,0.467; 1.0,1.0">
                                          <p:stCondLst>
                                            <p:cond delay="0"/>
                                          </p:stCondLst>
                                        </p:cTn>
                                        <p:tgtEl>
                                          <p:spTgt spid="33"/>
                                        </p:tgtEl>
                                        <p:attrNameLst>
                                          <p:attrName>ppt_y</p:attrName>
                                        </p:attrNameLst>
                                      </p:cBhvr>
                                      <p:tavLst>
                                        <p:tav tm="0" fmla="#ppt_y-sin(pi*$)/3">
                                          <p:val>
                                            <p:fltVal val="0.5"/>
                                          </p:val>
                                        </p:tav>
                                        <p:tav tm="100000">
                                          <p:val>
                                            <p:fltVal val="1"/>
                                          </p:val>
                                        </p:tav>
                                      </p:tavLst>
                                    </p:anim>
                                    <p:anim calcmode="lin" valueType="num">
                                      <p:cBhvr>
                                        <p:cTn id="12" dur="664" tmFilter="0, 0; 0.125,0.2665; 0.25,0.4; 0.375,0.465; 0.5,0.5;  0.625,0.535; 0.75,0.6; 0.875,0.7335; 1,1">
                                          <p:stCondLst>
                                            <p:cond delay="664"/>
                                          </p:stCondLst>
                                        </p:cTn>
                                        <p:tgtEl>
                                          <p:spTgt spid="33"/>
                                        </p:tgtEl>
                                        <p:attrNameLst>
                                          <p:attrName>ppt_y</p:attrName>
                                        </p:attrNameLst>
                                      </p:cBhvr>
                                      <p:tavLst>
                                        <p:tav tm="0" fmla="#ppt_y-sin(pi*$)/9">
                                          <p:val>
                                            <p:fltVal val="0"/>
                                          </p:val>
                                        </p:tav>
                                        <p:tav tm="100000">
                                          <p:val>
                                            <p:fltVal val="1"/>
                                          </p:val>
                                        </p:tav>
                                      </p:tavLst>
                                    </p:anim>
                                    <p:anim calcmode="lin" valueType="num">
                                      <p:cBhvr>
                                        <p:cTn id="13" dur="332" tmFilter="0, 0; 0.125,0.2665; 0.25,0.4; 0.375,0.465; 0.5,0.5;  0.625,0.535; 0.75,0.6; 0.875,0.7335; 1,1">
                                          <p:stCondLst>
                                            <p:cond delay="1324"/>
                                          </p:stCondLst>
                                        </p:cTn>
                                        <p:tgtEl>
                                          <p:spTgt spid="33"/>
                                        </p:tgtEl>
                                        <p:attrNameLst>
                                          <p:attrName>ppt_y</p:attrName>
                                        </p:attrNameLst>
                                      </p:cBhvr>
                                      <p:tavLst>
                                        <p:tav tm="0" fmla="#ppt_y-sin(pi*$)/27">
                                          <p:val>
                                            <p:fltVal val="0"/>
                                          </p:val>
                                        </p:tav>
                                        <p:tav tm="100000">
                                          <p:val>
                                            <p:fltVal val="1"/>
                                          </p:val>
                                        </p:tav>
                                      </p:tavLst>
                                    </p:anim>
                                    <p:anim calcmode="lin" valueType="num">
                                      <p:cBhvr>
                                        <p:cTn id="14" dur="164" tmFilter="0, 0; 0.125,0.2665; 0.25,0.4; 0.375,0.465; 0.5,0.5;  0.625,0.535; 0.75,0.6; 0.875,0.7335; 1,1">
                                          <p:stCondLst>
                                            <p:cond delay="1656"/>
                                          </p:stCondLst>
                                        </p:cTn>
                                        <p:tgtEl>
                                          <p:spTgt spid="33"/>
                                        </p:tgtEl>
                                        <p:attrNameLst>
                                          <p:attrName>ppt_y</p:attrName>
                                        </p:attrNameLst>
                                      </p:cBhvr>
                                      <p:tavLst>
                                        <p:tav tm="0" fmla="#ppt_y-sin(pi*$)/81">
                                          <p:val>
                                            <p:fltVal val="0"/>
                                          </p:val>
                                        </p:tav>
                                        <p:tav tm="100000">
                                          <p:val>
                                            <p:fltVal val="1"/>
                                          </p:val>
                                        </p:tav>
                                      </p:tavLst>
                                    </p:anim>
                                    <p:animScale>
                                      <p:cBhvr>
                                        <p:cTn id="15" dur="26">
                                          <p:stCondLst>
                                            <p:cond delay="650"/>
                                          </p:stCondLst>
                                        </p:cTn>
                                        <p:tgtEl>
                                          <p:spTgt spid="33"/>
                                        </p:tgtEl>
                                      </p:cBhvr>
                                      <p:to x="100000" y="60000"/>
                                    </p:animScale>
                                    <p:animScale>
                                      <p:cBhvr>
                                        <p:cTn id="16" dur="166" decel="50000">
                                          <p:stCondLst>
                                            <p:cond delay="676"/>
                                          </p:stCondLst>
                                        </p:cTn>
                                        <p:tgtEl>
                                          <p:spTgt spid="33"/>
                                        </p:tgtEl>
                                      </p:cBhvr>
                                      <p:to x="100000" y="100000"/>
                                    </p:animScale>
                                    <p:animScale>
                                      <p:cBhvr>
                                        <p:cTn id="17" dur="26">
                                          <p:stCondLst>
                                            <p:cond delay="1312"/>
                                          </p:stCondLst>
                                        </p:cTn>
                                        <p:tgtEl>
                                          <p:spTgt spid="33"/>
                                        </p:tgtEl>
                                      </p:cBhvr>
                                      <p:to x="100000" y="80000"/>
                                    </p:animScale>
                                    <p:animScale>
                                      <p:cBhvr>
                                        <p:cTn id="18" dur="166" decel="50000">
                                          <p:stCondLst>
                                            <p:cond delay="1338"/>
                                          </p:stCondLst>
                                        </p:cTn>
                                        <p:tgtEl>
                                          <p:spTgt spid="33"/>
                                        </p:tgtEl>
                                      </p:cBhvr>
                                      <p:to x="100000" y="100000"/>
                                    </p:animScale>
                                    <p:animScale>
                                      <p:cBhvr>
                                        <p:cTn id="19" dur="26">
                                          <p:stCondLst>
                                            <p:cond delay="1642"/>
                                          </p:stCondLst>
                                        </p:cTn>
                                        <p:tgtEl>
                                          <p:spTgt spid="33"/>
                                        </p:tgtEl>
                                      </p:cBhvr>
                                      <p:to x="100000" y="90000"/>
                                    </p:animScale>
                                    <p:animScale>
                                      <p:cBhvr>
                                        <p:cTn id="20" dur="166" decel="50000">
                                          <p:stCondLst>
                                            <p:cond delay="1668"/>
                                          </p:stCondLst>
                                        </p:cTn>
                                        <p:tgtEl>
                                          <p:spTgt spid="33"/>
                                        </p:tgtEl>
                                      </p:cBhvr>
                                      <p:to x="100000" y="100000"/>
                                    </p:animScale>
                                    <p:animScale>
                                      <p:cBhvr>
                                        <p:cTn id="21" dur="26">
                                          <p:stCondLst>
                                            <p:cond delay="1808"/>
                                          </p:stCondLst>
                                        </p:cTn>
                                        <p:tgtEl>
                                          <p:spTgt spid="33"/>
                                        </p:tgtEl>
                                      </p:cBhvr>
                                      <p:to x="100000" y="95000"/>
                                    </p:animScale>
                                    <p:animScale>
                                      <p:cBhvr>
                                        <p:cTn id="22" dur="166" decel="50000">
                                          <p:stCondLst>
                                            <p:cond delay="1834"/>
                                          </p:stCondLst>
                                        </p:cTn>
                                        <p:tgtEl>
                                          <p:spTgt spid="33"/>
                                        </p:tgtEl>
                                      </p:cBhvr>
                                      <p:to x="100000" y="100000"/>
                                    </p:animScale>
                                  </p:childTnLst>
                                </p:cTn>
                              </p:par>
                            </p:childTnLst>
                          </p:cTn>
                        </p:par>
                        <p:par>
                          <p:cTn id="23" fill="hold">
                            <p:stCondLst>
                              <p:cond delay="2000"/>
                            </p:stCondLst>
                            <p:childTnLst>
                              <p:par>
                                <p:cTn id="24" presetID="8" presetClass="emph" presetSubtype="0" fill="hold" grpId="0" nodeType="afterEffect">
                                  <p:stCondLst>
                                    <p:cond delay="0"/>
                                  </p:stCondLst>
                                  <p:childTnLst>
                                    <p:animRot by="21600000">
                                      <p:cBhvr>
                                        <p:cTn id="25" dur="2000" fill="hold"/>
                                        <p:tgtEl>
                                          <p:spTgt spid="42"/>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p:bldP spid="33" grpId="0" animBg="1"/>
      <p:bldP spid="4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Right Arrow 40">
            <a:extLst>
              <a:ext uri="{FF2B5EF4-FFF2-40B4-BE49-F238E27FC236}">
                <a16:creationId xmlns:a16="http://schemas.microsoft.com/office/drawing/2014/main" id="{2B472C00-16E4-D843-AC54-70384B774D6D}"/>
              </a:ext>
            </a:extLst>
          </p:cNvPr>
          <p:cNvSpPr/>
          <p:nvPr/>
        </p:nvSpPr>
        <p:spPr>
          <a:xfrm>
            <a:off x="1072357" y="817880"/>
            <a:ext cx="10047286" cy="4429817"/>
          </a:xfrm>
          <a:prstGeom prst="rightArrow">
            <a:avLst>
              <a:gd name="adj1" fmla="val 61731"/>
              <a:gd name="adj2" fmla="val 51955"/>
            </a:avLst>
          </a:prstGeom>
          <a:solidFill>
            <a:srgbClr val="94C6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ight Arrow 12">
            <a:extLst>
              <a:ext uri="{FF2B5EF4-FFF2-40B4-BE49-F238E27FC236}">
                <a16:creationId xmlns:a16="http://schemas.microsoft.com/office/drawing/2014/main" id="{260F7D8E-8E91-0D42-83BE-8DB38D38487C}"/>
              </a:ext>
            </a:extLst>
          </p:cNvPr>
          <p:cNvSpPr/>
          <p:nvPr/>
        </p:nvSpPr>
        <p:spPr>
          <a:xfrm rot="152137">
            <a:off x="-1847566" y="5564825"/>
            <a:ext cx="14389801" cy="2407039"/>
          </a:xfrm>
          <a:prstGeom prst="rightArrow">
            <a:avLst>
              <a:gd name="adj1" fmla="val 73698"/>
              <a:gd name="adj2" fmla="val 50000"/>
            </a:avLst>
          </a:prstGeom>
          <a:solidFill>
            <a:schemeClr val="tx1">
              <a:alpha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TextBox 38">
            <a:extLst>
              <a:ext uri="{FF2B5EF4-FFF2-40B4-BE49-F238E27FC236}">
                <a16:creationId xmlns:a16="http://schemas.microsoft.com/office/drawing/2014/main" id="{C574C7D7-3898-5649-8793-438EB824973D}"/>
              </a:ext>
            </a:extLst>
          </p:cNvPr>
          <p:cNvSpPr txBox="1"/>
          <p:nvPr/>
        </p:nvSpPr>
        <p:spPr>
          <a:xfrm>
            <a:off x="3310008" y="368962"/>
            <a:ext cx="5186658" cy="769441"/>
          </a:xfrm>
          <a:prstGeom prst="rect">
            <a:avLst/>
          </a:prstGeom>
          <a:noFill/>
        </p:spPr>
        <p:txBody>
          <a:bodyPr wrap="square" rtlCol="0">
            <a:spAutoFit/>
          </a:bodyPr>
          <a:lstStyle/>
          <a:p>
            <a:pPr algn="ctr"/>
            <a:r>
              <a:rPr lang="en-US" sz="4400" b="1" dirty="0">
                <a:solidFill>
                  <a:srgbClr val="A07AEB"/>
                </a:solidFill>
                <a:cs typeface="Arial" panose="020B0604020202020204" pitchFamily="34" charset="0"/>
              </a:rPr>
              <a:t>Scenario</a:t>
            </a:r>
          </a:p>
        </p:txBody>
      </p:sp>
      <p:sp>
        <p:nvSpPr>
          <p:cNvPr id="40" name="Chevron 39">
            <a:extLst>
              <a:ext uri="{FF2B5EF4-FFF2-40B4-BE49-F238E27FC236}">
                <a16:creationId xmlns:a16="http://schemas.microsoft.com/office/drawing/2014/main" id="{8007D92F-CD90-A74D-8B47-62839C307D53}"/>
              </a:ext>
            </a:extLst>
          </p:cNvPr>
          <p:cNvSpPr/>
          <p:nvPr/>
        </p:nvSpPr>
        <p:spPr>
          <a:xfrm rot="10800000">
            <a:off x="577971" y="1256890"/>
            <a:ext cx="1479954" cy="1257311"/>
          </a:xfrm>
          <a:prstGeom prst="chevron">
            <a:avLst>
              <a:gd name="adj" fmla="val 19344"/>
            </a:avLst>
          </a:prstGeom>
          <a:solidFill>
            <a:srgbClr val="A07A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A07AEB"/>
              </a:solidFill>
            </a:endParaRPr>
          </a:p>
        </p:txBody>
      </p:sp>
      <p:sp>
        <p:nvSpPr>
          <p:cNvPr id="21" name="TextBox 20">
            <a:extLst>
              <a:ext uri="{FF2B5EF4-FFF2-40B4-BE49-F238E27FC236}">
                <a16:creationId xmlns:a16="http://schemas.microsoft.com/office/drawing/2014/main" id="{7AD947C3-882F-FE45-8DFB-74E257D3279F}"/>
              </a:ext>
            </a:extLst>
          </p:cNvPr>
          <p:cNvSpPr txBox="1"/>
          <p:nvPr/>
        </p:nvSpPr>
        <p:spPr>
          <a:xfrm>
            <a:off x="815223" y="1331547"/>
            <a:ext cx="974406" cy="1107996"/>
          </a:xfrm>
          <a:prstGeom prst="rect">
            <a:avLst/>
          </a:prstGeom>
          <a:noFill/>
        </p:spPr>
        <p:txBody>
          <a:bodyPr wrap="square" rtlCol="0">
            <a:spAutoFit/>
          </a:bodyPr>
          <a:lstStyle/>
          <a:p>
            <a:pPr algn="ctr"/>
            <a:r>
              <a:rPr lang="en-US" sz="6600" b="1" dirty="0">
                <a:cs typeface="Arial" panose="020B0604020202020204" pitchFamily="34" charset="0"/>
              </a:rPr>
              <a:t>2</a:t>
            </a:r>
          </a:p>
        </p:txBody>
      </p:sp>
      <p:pic>
        <p:nvPicPr>
          <p:cNvPr id="30" name="Picture 29">
            <a:extLst>
              <a:ext uri="{FF2B5EF4-FFF2-40B4-BE49-F238E27FC236}">
                <a16:creationId xmlns:a16="http://schemas.microsoft.com/office/drawing/2014/main" id="{D20379F1-D30F-4DF0-BA19-7B466390F082}"/>
              </a:ext>
            </a:extLst>
          </p:cNvPr>
          <p:cNvPicPr>
            <a:picLocks noChangeAspect="1"/>
          </p:cNvPicPr>
          <p:nvPr/>
        </p:nvPicPr>
        <p:blipFill>
          <a:blip r:embed="rId2">
            <a:alphaModFix amt="10000"/>
          </a:blip>
          <a:stretch>
            <a:fillRect/>
          </a:stretch>
        </p:blipFill>
        <p:spPr>
          <a:xfrm rot="1800000">
            <a:off x="-38581" y="-2549700"/>
            <a:ext cx="7838100" cy="3624068"/>
          </a:xfrm>
          <a:prstGeom prst="rect">
            <a:avLst/>
          </a:prstGeom>
        </p:spPr>
      </p:pic>
      <p:sp>
        <p:nvSpPr>
          <p:cNvPr id="31" name="TextBox 30">
            <a:extLst>
              <a:ext uri="{FF2B5EF4-FFF2-40B4-BE49-F238E27FC236}">
                <a16:creationId xmlns:a16="http://schemas.microsoft.com/office/drawing/2014/main" id="{8738EDE2-7DD1-4098-A94D-3440440C21BC}"/>
              </a:ext>
            </a:extLst>
          </p:cNvPr>
          <p:cNvSpPr txBox="1"/>
          <p:nvPr/>
        </p:nvSpPr>
        <p:spPr>
          <a:xfrm>
            <a:off x="2046763" y="2107489"/>
            <a:ext cx="7513797" cy="1815882"/>
          </a:xfrm>
          <a:prstGeom prst="rect">
            <a:avLst/>
          </a:prstGeom>
          <a:noFill/>
        </p:spPr>
        <p:txBody>
          <a:bodyPr wrap="square" rtlCol="0">
            <a:spAutoFit/>
          </a:bodyPr>
          <a:lstStyle/>
          <a:p>
            <a:pPr algn="ctr"/>
            <a:r>
              <a:rPr lang="en-US" sz="2800" b="1" dirty="0">
                <a:cs typeface="Arial" panose="020B0604020202020204" pitchFamily="34" charset="0"/>
              </a:rPr>
              <a:t>Whenever Jenni joins an online game on her PlayStation with her classmates, Dylan always tells other children to leave the game and start a new one without her.</a:t>
            </a:r>
            <a:endParaRPr lang="en-US" sz="2800" b="1" dirty="0">
              <a:solidFill>
                <a:srgbClr val="FF0048"/>
              </a:solidFill>
              <a:cs typeface="Arial" panose="020B0604020202020204" pitchFamily="34" charset="0"/>
            </a:endParaRPr>
          </a:p>
        </p:txBody>
      </p:sp>
      <p:sp>
        <p:nvSpPr>
          <p:cNvPr id="33" name="Chevron 7">
            <a:extLst>
              <a:ext uri="{FF2B5EF4-FFF2-40B4-BE49-F238E27FC236}">
                <a16:creationId xmlns:a16="http://schemas.microsoft.com/office/drawing/2014/main" id="{405C8333-8B5D-4224-8DC8-A5C08AB46106}"/>
              </a:ext>
            </a:extLst>
          </p:cNvPr>
          <p:cNvSpPr/>
          <p:nvPr/>
        </p:nvSpPr>
        <p:spPr>
          <a:xfrm rot="11328033">
            <a:off x="1391609" y="4289190"/>
            <a:ext cx="5578372" cy="1392186"/>
          </a:xfrm>
          <a:prstGeom prst="chevron">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42" name="TextBox 41">
            <a:extLst>
              <a:ext uri="{FF2B5EF4-FFF2-40B4-BE49-F238E27FC236}">
                <a16:creationId xmlns:a16="http://schemas.microsoft.com/office/drawing/2014/main" id="{0F7192AE-79AB-4BBC-8374-C565B773FDB4}"/>
              </a:ext>
            </a:extLst>
          </p:cNvPr>
          <p:cNvSpPr txBox="1"/>
          <p:nvPr/>
        </p:nvSpPr>
        <p:spPr>
          <a:xfrm rot="541505">
            <a:off x="2170536" y="4405568"/>
            <a:ext cx="4198357" cy="1200329"/>
          </a:xfrm>
          <a:prstGeom prst="rect">
            <a:avLst/>
          </a:prstGeom>
          <a:noFill/>
        </p:spPr>
        <p:txBody>
          <a:bodyPr wrap="square" rtlCol="0">
            <a:spAutoFit/>
          </a:bodyPr>
          <a:lstStyle/>
          <a:p>
            <a:pPr algn="ctr"/>
            <a:r>
              <a:rPr lang="en-US" sz="2400" b="1" dirty="0">
                <a:solidFill>
                  <a:schemeClr val="bg1"/>
                </a:solidFill>
                <a:cs typeface="Arial" panose="020B0604020202020204" pitchFamily="34" charset="0"/>
              </a:rPr>
              <a:t>Which roles can you see in this scenario? How could each person reach out? </a:t>
            </a:r>
          </a:p>
        </p:txBody>
      </p:sp>
    </p:spTree>
    <p:extLst>
      <p:ext uri="{BB962C8B-B14F-4D97-AF65-F5344CB8AC3E}">
        <p14:creationId xmlns:p14="http://schemas.microsoft.com/office/powerpoint/2010/main" val="6463806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fill="hold" grpId="0" nodeType="afterEffect">
                                  <p:stCondLst>
                                    <p:cond delay="0"/>
                                  </p:stCondLst>
                                  <p:childTnLst>
                                    <p:animRot by="21600000">
                                      <p:cBhvr>
                                        <p:cTn id="6" dur="2000" fill="hold"/>
                                        <p:tgtEl>
                                          <p:spTgt spid="31"/>
                                        </p:tgtEl>
                                        <p:attrNameLst>
                                          <p:attrName>r</p:attrName>
                                        </p:attrNameLst>
                                      </p:cBhvr>
                                    </p:animRot>
                                  </p:childTnLst>
                                </p:cTn>
                              </p:par>
                              <p:par>
                                <p:cTn id="7" presetID="26" presetClass="entr" presetSubtype="0" fill="hold" grpId="0" nodeType="withEffect">
                                  <p:stCondLst>
                                    <p:cond delay="0"/>
                                  </p:stCondLst>
                                  <p:childTnLst>
                                    <p:set>
                                      <p:cBhvr>
                                        <p:cTn id="8" dur="1" fill="hold">
                                          <p:stCondLst>
                                            <p:cond delay="0"/>
                                          </p:stCondLst>
                                        </p:cTn>
                                        <p:tgtEl>
                                          <p:spTgt spid="33"/>
                                        </p:tgtEl>
                                        <p:attrNameLst>
                                          <p:attrName>style.visibility</p:attrName>
                                        </p:attrNameLst>
                                      </p:cBhvr>
                                      <p:to>
                                        <p:strVal val="visible"/>
                                      </p:to>
                                    </p:set>
                                    <p:animEffect transition="in" filter="wipe(down)">
                                      <p:cBhvr>
                                        <p:cTn id="9" dur="580">
                                          <p:stCondLst>
                                            <p:cond delay="0"/>
                                          </p:stCondLst>
                                        </p:cTn>
                                        <p:tgtEl>
                                          <p:spTgt spid="33"/>
                                        </p:tgtEl>
                                      </p:cBhvr>
                                    </p:animEffect>
                                    <p:anim calcmode="lin" valueType="num">
                                      <p:cBhvr>
                                        <p:cTn id="10" dur="1822" tmFilter="0,0; 0.14,0.36; 0.43,0.73; 0.71,0.91; 1.0,1.0">
                                          <p:stCondLst>
                                            <p:cond delay="0"/>
                                          </p:stCondLst>
                                        </p:cTn>
                                        <p:tgtEl>
                                          <p:spTgt spid="33"/>
                                        </p:tgtEl>
                                        <p:attrNameLst>
                                          <p:attrName>ppt_x</p:attrName>
                                        </p:attrNameLst>
                                      </p:cBhvr>
                                      <p:tavLst>
                                        <p:tav tm="0">
                                          <p:val>
                                            <p:strVal val="#ppt_x-0.25"/>
                                          </p:val>
                                        </p:tav>
                                        <p:tav tm="100000">
                                          <p:val>
                                            <p:strVal val="#ppt_x"/>
                                          </p:val>
                                        </p:tav>
                                      </p:tavLst>
                                    </p:anim>
                                    <p:anim calcmode="lin" valueType="num">
                                      <p:cBhvr>
                                        <p:cTn id="11" dur="664" tmFilter="0.0,0.0; 0.25,0.07; 0.50,0.2; 0.75,0.467; 1.0,1.0">
                                          <p:stCondLst>
                                            <p:cond delay="0"/>
                                          </p:stCondLst>
                                        </p:cTn>
                                        <p:tgtEl>
                                          <p:spTgt spid="33"/>
                                        </p:tgtEl>
                                        <p:attrNameLst>
                                          <p:attrName>ppt_y</p:attrName>
                                        </p:attrNameLst>
                                      </p:cBhvr>
                                      <p:tavLst>
                                        <p:tav tm="0" fmla="#ppt_y-sin(pi*$)/3">
                                          <p:val>
                                            <p:fltVal val="0.5"/>
                                          </p:val>
                                        </p:tav>
                                        <p:tav tm="100000">
                                          <p:val>
                                            <p:fltVal val="1"/>
                                          </p:val>
                                        </p:tav>
                                      </p:tavLst>
                                    </p:anim>
                                    <p:anim calcmode="lin" valueType="num">
                                      <p:cBhvr>
                                        <p:cTn id="12" dur="664" tmFilter="0, 0; 0.125,0.2665; 0.25,0.4; 0.375,0.465; 0.5,0.5;  0.625,0.535; 0.75,0.6; 0.875,0.7335; 1,1">
                                          <p:stCondLst>
                                            <p:cond delay="664"/>
                                          </p:stCondLst>
                                        </p:cTn>
                                        <p:tgtEl>
                                          <p:spTgt spid="33"/>
                                        </p:tgtEl>
                                        <p:attrNameLst>
                                          <p:attrName>ppt_y</p:attrName>
                                        </p:attrNameLst>
                                      </p:cBhvr>
                                      <p:tavLst>
                                        <p:tav tm="0" fmla="#ppt_y-sin(pi*$)/9">
                                          <p:val>
                                            <p:fltVal val="0"/>
                                          </p:val>
                                        </p:tav>
                                        <p:tav tm="100000">
                                          <p:val>
                                            <p:fltVal val="1"/>
                                          </p:val>
                                        </p:tav>
                                      </p:tavLst>
                                    </p:anim>
                                    <p:anim calcmode="lin" valueType="num">
                                      <p:cBhvr>
                                        <p:cTn id="13" dur="332" tmFilter="0, 0; 0.125,0.2665; 0.25,0.4; 0.375,0.465; 0.5,0.5;  0.625,0.535; 0.75,0.6; 0.875,0.7335; 1,1">
                                          <p:stCondLst>
                                            <p:cond delay="1324"/>
                                          </p:stCondLst>
                                        </p:cTn>
                                        <p:tgtEl>
                                          <p:spTgt spid="33"/>
                                        </p:tgtEl>
                                        <p:attrNameLst>
                                          <p:attrName>ppt_y</p:attrName>
                                        </p:attrNameLst>
                                      </p:cBhvr>
                                      <p:tavLst>
                                        <p:tav tm="0" fmla="#ppt_y-sin(pi*$)/27">
                                          <p:val>
                                            <p:fltVal val="0"/>
                                          </p:val>
                                        </p:tav>
                                        <p:tav tm="100000">
                                          <p:val>
                                            <p:fltVal val="1"/>
                                          </p:val>
                                        </p:tav>
                                      </p:tavLst>
                                    </p:anim>
                                    <p:anim calcmode="lin" valueType="num">
                                      <p:cBhvr>
                                        <p:cTn id="14" dur="164" tmFilter="0, 0; 0.125,0.2665; 0.25,0.4; 0.375,0.465; 0.5,0.5;  0.625,0.535; 0.75,0.6; 0.875,0.7335; 1,1">
                                          <p:stCondLst>
                                            <p:cond delay="1656"/>
                                          </p:stCondLst>
                                        </p:cTn>
                                        <p:tgtEl>
                                          <p:spTgt spid="33"/>
                                        </p:tgtEl>
                                        <p:attrNameLst>
                                          <p:attrName>ppt_y</p:attrName>
                                        </p:attrNameLst>
                                      </p:cBhvr>
                                      <p:tavLst>
                                        <p:tav tm="0" fmla="#ppt_y-sin(pi*$)/81">
                                          <p:val>
                                            <p:fltVal val="0"/>
                                          </p:val>
                                        </p:tav>
                                        <p:tav tm="100000">
                                          <p:val>
                                            <p:fltVal val="1"/>
                                          </p:val>
                                        </p:tav>
                                      </p:tavLst>
                                    </p:anim>
                                    <p:animScale>
                                      <p:cBhvr>
                                        <p:cTn id="15" dur="26">
                                          <p:stCondLst>
                                            <p:cond delay="650"/>
                                          </p:stCondLst>
                                        </p:cTn>
                                        <p:tgtEl>
                                          <p:spTgt spid="33"/>
                                        </p:tgtEl>
                                      </p:cBhvr>
                                      <p:to x="100000" y="60000"/>
                                    </p:animScale>
                                    <p:animScale>
                                      <p:cBhvr>
                                        <p:cTn id="16" dur="166" decel="50000">
                                          <p:stCondLst>
                                            <p:cond delay="676"/>
                                          </p:stCondLst>
                                        </p:cTn>
                                        <p:tgtEl>
                                          <p:spTgt spid="33"/>
                                        </p:tgtEl>
                                      </p:cBhvr>
                                      <p:to x="100000" y="100000"/>
                                    </p:animScale>
                                    <p:animScale>
                                      <p:cBhvr>
                                        <p:cTn id="17" dur="26">
                                          <p:stCondLst>
                                            <p:cond delay="1312"/>
                                          </p:stCondLst>
                                        </p:cTn>
                                        <p:tgtEl>
                                          <p:spTgt spid="33"/>
                                        </p:tgtEl>
                                      </p:cBhvr>
                                      <p:to x="100000" y="80000"/>
                                    </p:animScale>
                                    <p:animScale>
                                      <p:cBhvr>
                                        <p:cTn id="18" dur="166" decel="50000">
                                          <p:stCondLst>
                                            <p:cond delay="1338"/>
                                          </p:stCondLst>
                                        </p:cTn>
                                        <p:tgtEl>
                                          <p:spTgt spid="33"/>
                                        </p:tgtEl>
                                      </p:cBhvr>
                                      <p:to x="100000" y="100000"/>
                                    </p:animScale>
                                    <p:animScale>
                                      <p:cBhvr>
                                        <p:cTn id="19" dur="26">
                                          <p:stCondLst>
                                            <p:cond delay="1642"/>
                                          </p:stCondLst>
                                        </p:cTn>
                                        <p:tgtEl>
                                          <p:spTgt spid="33"/>
                                        </p:tgtEl>
                                      </p:cBhvr>
                                      <p:to x="100000" y="90000"/>
                                    </p:animScale>
                                    <p:animScale>
                                      <p:cBhvr>
                                        <p:cTn id="20" dur="166" decel="50000">
                                          <p:stCondLst>
                                            <p:cond delay="1668"/>
                                          </p:stCondLst>
                                        </p:cTn>
                                        <p:tgtEl>
                                          <p:spTgt spid="33"/>
                                        </p:tgtEl>
                                      </p:cBhvr>
                                      <p:to x="100000" y="100000"/>
                                    </p:animScale>
                                    <p:animScale>
                                      <p:cBhvr>
                                        <p:cTn id="21" dur="26">
                                          <p:stCondLst>
                                            <p:cond delay="1808"/>
                                          </p:stCondLst>
                                        </p:cTn>
                                        <p:tgtEl>
                                          <p:spTgt spid="33"/>
                                        </p:tgtEl>
                                      </p:cBhvr>
                                      <p:to x="100000" y="95000"/>
                                    </p:animScale>
                                    <p:animScale>
                                      <p:cBhvr>
                                        <p:cTn id="22" dur="166" decel="50000">
                                          <p:stCondLst>
                                            <p:cond delay="1834"/>
                                          </p:stCondLst>
                                        </p:cTn>
                                        <p:tgtEl>
                                          <p:spTgt spid="33"/>
                                        </p:tgtEl>
                                      </p:cBhvr>
                                      <p:to x="100000" y="100000"/>
                                    </p:animScale>
                                  </p:childTnLst>
                                </p:cTn>
                              </p:par>
                            </p:childTnLst>
                          </p:cTn>
                        </p:par>
                        <p:par>
                          <p:cTn id="23" fill="hold">
                            <p:stCondLst>
                              <p:cond delay="2000"/>
                            </p:stCondLst>
                            <p:childTnLst>
                              <p:par>
                                <p:cTn id="24" presetID="8" presetClass="emph" presetSubtype="0" fill="hold" grpId="0" nodeType="afterEffect">
                                  <p:stCondLst>
                                    <p:cond delay="0"/>
                                  </p:stCondLst>
                                  <p:childTnLst>
                                    <p:animRot by="21600000">
                                      <p:cBhvr>
                                        <p:cTn id="25" dur="2000" fill="hold"/>
                                        <p:tgtEl>
                                          <p:spTgt spid="42"/>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p:bldP spid="33" grpId="0" animBg="1"/>
      <p:bldP spid="4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Right Arrow 40">
            <a:extLst>
              <a:ext uri="{FF2B5EF4-FFF2-40B4-BE49-F238E27FC236}">
                <a16:creationId xmlns:a16="http://schemas.microsoft.com/office/drawing/2014/main" id="{2B472C00-16E4-D843-AC54-70384B774D6D}"/>
              </a:ext>
            </a:extLst>
          </p:cNvPr>
          <p:cNvSpPr/>
          <p:nvPr/>
        </p:nvSpPr>
        <p:spPr>
          <a:xfrm>
            <a:off x="1072357" y="817880"/>
            <a:ext cx="10047286" cy="4429817"/>
          </a:xfrm>
          <a:prstGeom prst="rightArrow">
            <a:avLst>
              <a:gd name="adj1" fmla="val 61731"/>
              <a:gd name="adj2" fmla="val 51955"/>
            </a:avLst>
          </a:prstGeom>
          <a:solidFill>
            <a:srgbClr val="94C6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ight Arrow 12">
            <a:extLst>
              <a:ext uri="{FF2B5EF4-FFF2-40B4-BE49-F238E27FC236}">
                <a16:creationId xmlns:a16="http://schemas.microsoft.com/office/drawing/2014/main" id="{260F7D8E-8E91-0D42-83BE-8DB38D38487C}"/>
              </a:ext>
            </a:extLst>
          </p:cNvPr>
          <p:cNvSpPr/>
          <p:nvPr/>
        </p:nvSpPr>
        <p:spPr>
          <a:xfrm rot="152137">
            <a:off x="-1847566" y="5564825"/>
            <a:ext cx="14389801" cy="2407039"/>
          </a:xfrm>
          <a:prstGeom prst="rightArrow">
            <a:avLst>
              <a:gd name="adj1" fmla="val 73698"/>
              <a:gd name="adj2" fmla="val 50000"/>
            </a:avLst>
          </a:prstGeom>
          <a:solidFill>
            <a:schemeClr val="tx1">
              <a:alpha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TextBox 38">
            <a:extLst>
              <a:ext uri="{FF2B5EF4-FFF2-40B4-BE49-F238E27FC236}">
                <a16:creationId xmlns:a16="http://schemas.microsoft.com/office/drawing/2014/main" id="{C574C7D7-3898-5649-8793-438EB824973D}"/>
              </a:ext>
            </a:extLst>
          </p:cNvPr>
          <p:cNvSpPr txBox="1"/>
          <p:nvPr/>
        </p:nvSpPr>
        <p:spPr>
          <a:xfrm>
            <a:off x="3310008" y="368962"/>
            <a:ext cx="5186658" cy="769441"/>
          </a:xfrm>
          <a:prstGeom prst="rect">
            <a:avLst/>
          </a:prstGeom>
          <a:noFill/>
        </p:spPr>
        <p:txBody>
          <a:bodyPr wrap="square" rtlCol="0">
            <a:spAutoFit/>
          </a:bodyPr>
          <a:lstStyle/>
          <a:p>
            <a:pPr algn="ctr"/>
            <a:r>
              <a:rPr lang="en-US" sz="4400" b="1" dirty="0">
                <a:solidFill>
                  <a:srgbClr val="A07AEB"/>
                </a:solidFill>
                <a:cs typeface="Arial" panose="020B0604020202020204" pitchFamily="34" charset="0"/>
              </a:rPr>
              <a:t>Scenario</a:t>
            </a:r>
          </a:p>
        </p:txBody>
      </p:sp>
      <p:sp>
        <p:nvSpPr>
          <p:cNvPr id="40" name="Chevron 39">
            <a:extLst>
              <a:ext uri="{FF2B5EF4-FFF2-40B4-BE49-F238E27FC236}">
                <a16:creationId xmlns:a16="http://schemas.microsoft.com/office/drawing/2014/main" id="{8007D92F-CD90-A74D-8B47-62839C307D53}"/>
              </a:ext>
            </a:extLst>
          </p:cNvPr>
          <p:cNvSpPr/>
          <p:nvPr/>
        </p:nvSpPr>
        <p:spPr>
          <a:xfrm rot="10800000">
            <a:off x="577971" y="1256890"/>
            <a:ext cx="1479954" cy="1257311"/>
          </a:xfrm>
          <a:prstGeom prst="chevron">
            <a:avLst>
              <a:gd name="adj" fmla="val 19344"/>
            </a:avLst>
          </a:prstGeom>
          <a:solidFill>
            <a:srgbClr val="A07A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A07AEB"/>
              </a:solidFill>
            </a:endParaRPr>
          </a:p>
        </p:txBody>
      </p:sp>
      <p:sp>
        <p:nvSpPr>
          <p:cNvPr id="21" name="TextBox 20">
            <a:extLst>
              <a:ext uri="{FF2B5EF4-FFF2-40B4-BE49-F238E27FC236}">
                <a16:creationId xmlns:a16="http://schemas.microsoft.com/office/drawing/2014/main" id="{7AD947C3-882F-FE45-8DFB-74E257D3279F}"/>
              </a:ext>
            </a:extLst>
          </p:cNvPr>
          <p:cNvSpPr txBox="1"/>
          <p:nvPr/>
        </p:nvSpPr>
        <p:spPr>
          <a:xfrm>
            <a:off x="815223" y="1331547"/>
            <a:ext cx="974406" cy="1107996"/>
          </a:xfrm>
          <a:prstGeom prst="rect">
            <a:avLst/>
          </a:prstGeom>
          <a:noFill/>
        </p:spPr>
        <p:txBody>
          <a:bodyPr wrap="square" rtlCol="0">
            <a:spAutoFit/>
          </a:bodyPr>
          <a:lstStyle/>
          <a:p>
            <a:pPr algn="ctr"/>
            <a:r>
              <a:rPr lang="en-US" sz="6600" b="1" dirty="0">
                <a:cs typeface="Arial" panose="020B0604020202020204" pitchFamily="34" charset="0"/>
              </a:rPr>
              <a:t>3</a:t>
            </a:r>
          </a:p>
        </p:txBody>
      </p:sp>
      <p:pic>
        <p:nvPicPr>
          <p:cNvPr id="30" name="Picture 29">
            <a:extLst>
              <a:ext uri="{FF2B5EF4-FFF2-40B4-BE49-F238E27FC236}">
                <a16:creationId xmlns:a16="http://schemas.microsoft.com/office/drawing/2014/main" id="{D20379F1-D30F-4DF0-BA19-7B466390F082}"/>
              </a:ext>
            </a:extLst>
          </p:cNvPr>
          <p:cNvPicPr>
            <a:picLocks noChangeAspect="1"/>
          </p:cNvPicPr>
          <p:nvPr/>
        </p:nvPicPr>
        <p:blipFill>
          <a:blip r:embed="rId2">
            <a:alphaModFix amt="10000"/>
          </a:blip>
          <a:stretch>
            <a:fillRect/>
          </a:stretch>
        </p:blipFill>
        <p:spPr>
          <a:xfrm rot="1800000">
            <a:off x="-38581" y="-2549700"/>
            <a:ext cx="7838100" cy="3624068"/>
          </a:xfrm>
          <a:prstGeom prst="rect">
            <a:avLst/>
          </a:prstGeom>
        </p:spPr>
      </p:pic>
      <p:sp>
        <p:nvSpPr>
          <p:cNvPr id="31" name="TextBox 30">
            <a:extLst>
              <a:ext uri="{FF2B5EF4-FFF2-40B4-BE49-F238E27FC236}">
                <a16:creationId xmlns:a16="http://schemas.microsoft.com/office/drawing/2014/main" id="{8738EDE2-7DD1-4098-A94D-3440440C21BC}"/>
              </a:ext>
            </a:extLst>
          </p:cNvPr>
          <p:cNvSpPr txBox="1"/>
          <p:nvPr/>
        </p:nvSpPr>
        <p:spPr>
          <a:xfrm>
            <a:off x="2102378" y="2118958"/>
            <a:ext cx="6628107" cy="1569660"/>
          </a:xfrm>
          <a:prstGeom prst="rect">
            <a:avLst/>
          </a:prstGeom>
          <a:noFill/>
        </p:spPr>
        <p:txBody>
          <a:bodyPr wrap="square" rtlCol="0">
            <a:spAutoFit/>
          </a:bodyPr>
          <a:lstStyle/>
          <a:p>
            <a:pPr algn="ctr"/>
            <a:r>
              <a:rPr lang="en-US" sz="3200" b="1" dirty="0">
                <a:cs typeface="Arial" panose="020B0604020202020204" pitchFamily="34" charset="0"/>
              </a:rPr>
              <a:t>Jac is often told by Sofia to spread unkind rumours about Amelia on WhatsApp. </a:t>
            </a:r>
            <a:endParaRPr lang="en-US" sz="3200" b="1" dirty="0">
              <a:solidFill>
                <a:srgbClr val="FF0048"/>
              </a:solidFill>
              <a:cs typeface="Arial" panose="020B0604020202020204" pitchFamily="34" charset="0"/>
            </a:endParaRPr>
          </a:p>
        </p:txBody>
      </p:sp>
      <p:sp>
        <p:nvSpPr>
          <p:cNvPr id="33" name="Chevron 7">
            <a:extLst>
              <a:ext uri="{FF2B5EF4-FFF2-40B4-BE49-F238E27FC236}">
                <a16:creationId xmlns:a16="http://schemas.microsoft.com/office/drawing/2014/main" id="{405C8333-8B5D-4224-8DC8-A5C08AB46106}"/>
              </a:ext>
            </a:extLst>
          </p:cNvPr>
          <p:cNvSpPr/>
          <p:nvPr/>
        </p:nvSpPr>
        <p:spPr>
          <a:xfrm rot="11328033">
            <a:off x="1391609" y="4289190"/>
            <a:ext cx="5578372" cy="1392186"/>
          </a:xfrm>
          <a:prstGeom prst="chevron">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2" name="TextBox 41">
            <a:extLst>
              <a:ext uri="{FF2B5EF4-FFF2-40B4-BE49-F238E27FC236}">
                <a16:creationId xmlns:a16="http://schemas.microsoft.com/office/drawing/2014/main" id="{0F7192AE-79AB-4BBC-8374-C565B773FDB4}"/>
              </a:ext>
            </a:extLst>
          </p:cNvPr>
          <p:cNvSpPr txBox="1"/>
          <p:nvPr/>
        </p:nvSpPr>
        <p:spPr>
          <a:xfrm rot="541505">
            <a:off x="2170618" y="4404531"/>
            <a:ext cx="4185135" cy="1200329"/>
          </a:xfrm>
          <a:prstGeom prst="rect">
            <a:avLst/>
          </a:prstGeom>
          <a:noFill/>
        </p:spPr>
        <p:txBody>
          <a:bodyPr wrap="square" rtlCol="0">
            <a:spAutoFit/>
          </a:bodyPr>
          <a:lstStyle/>
          <a:p>
            <a:pPr algn="ctr"/>
            <a:r>
              <a:rPr lang="en-US" sz="2400" b="1" dirty="0">
                <a:solidFill>
                  <a:schemeClr val="bg1"/>
                </a:solidFill>
                <a:cs typeface="Arial" panose="020B0604020202020204" pitchFamily="34" charset="0"/>
              </a:rPr>
              <a:t>Which roles can you see in this scenario? How could each person reach out? </a:t>
            </a:r>
          </a:p>
        </p:txBody>
      </p:sp>
    </p:spTree>
    <p:extLst>
      <p:ext uri="{BB962C8B-B14F-4D97-AF65-F5344CB8AC3E}">
        <p14:creationId xmlns:p14="http://schemas.microsoft.com/office/powerpoint/2010/main" val="26708482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fill="hold" grpId="0" nodeType="afterEffect">
                                  <p:stCondLst>
                                    <p:cond delay="0"/>
                                  </p:stCondLst>
                                  <p:childTnLst>
                                    <p:animRot by="21600000">
                                      <p:cBhvr>
                                        <p:cTn id="6" dur="2000" fill="hold"/>
                                        <p:tgtEl>
                                          <p:spTgt spid="31"/>
                                        </p:tgtEl>
                                        <p:attrNameLst>
                                          <p:attrName>r</p:attrName>
                                        </p:attrNameLst>
                                      </p:cBhvr>
                                    </p:animRot>
                                  </p:childTnLst>
                                </p:cTn>
                              </p:par>
                              <p:par>
                                <p:cTn id="7" presetID="26" presetClass="entr" presetSubtype="0" fill="hold" grpId="0" nodeType="withEffect">
                                  <p:stCondLst>
                                    <p:cond delay="0"/>
                                  </p:stCondLst>
                                  <p:childTnLst>
                                    <p:set>
                                      <p:cBhvr>
                                        <p:cTn id="8" dur="1" fill="hold">
                                          <p:stCondLst>
                                            <p:cond delay="0"/>
                                          </p:stCondLst>
                                        </p:cTn>
                                        <p:tgtEl>
                                          <p:spTgt spid="33"/>
                                        </p:tgtEl>
                                        <p:attrNameLst>
                                          <p:attrName>style.visibility</p:attrName>
                                        </p:attrNameLst>
                                      </p:cBhvr>
                                      <p:to>
                                        <p:strVal val="visible"/>
                                      </p:to>
                                    </p:set>
                                    <p:animEffect transition="in" filter="wipe(down)">
                                      <p:cBhvr>
                                        <p:cTn id="9" dur="580">
                                          <p:stCondLst>
                                            <p:cond delay="0"/>
                                          </p:stCondLst>
                                        </p:cTn>
                                        <p:tgtEl>
                                          <p:spTgt spid="33"/>
                                        </p:tgtEl>
                                      </p:cBhvr>
                                    </p:animEffect>
                                    <p:anim calcmode="lin" valueType="num">
                                      <p:cBhvr>
                                        <p:cTn id="10" dur="1822" tmFilter="0,0; 0.14,0.36; 0.43,0.73; 0.71,0.91; 1.0,1.0">
                                          <p:stCondLst>
                                            <p:cond delay="0"/>
                                          </p:stCondLst>
                                        </p:cTn>
                                        <p:tgtEl>
                                          <p:spTgt spid="33"/>
                                        </p:tgtEl>
                                        <p:attrNameLst>
                                          <p:attrName>ppt_x</p:attrName>
                                        </p:attrNameLst>
                                      </p:cBhvr>
                                      <p:tavLst>
                                        <p:tav tm="0">
                                          <p:val>
                                            <p:strVal val="#ppt_x-0.25"/>
                                          </p:val>
                                        </p:tav>
                                        <p:tav tm="100000">
                                          <p:val>
                                            <p:strVal val="#ppt_x"/>
                                          </p:val>
                                        </p:tav>
                                      </p:tavLst>
                                    </p:anim>
                                    <p:anim calcmode="lin" valueType="num">
                                      <p:cBhvr>
                                        <p:cTn id="11" dur="664" tmFilter="0.0,0.0; 0.25,0.07; 0.50,0.2; 0.75,0.467; 1.0,1.0">
                                          <p:stCondLst>
                                            <p:cond delay="0"/>
                                          </p:stCondLst>
                                        </p:cTn>
                                        <p:tgtEl>
                                          <p:spTgt spid="33"/>
                                        </p:tgtEl>
                                        <p:attrNameLst>
                                          <p:attrName>ppt_y</p:attrName>
                                        </p:attrNameLst>
                                      </p:cBhvr>
                                      <p:tavLst>
                                        <p:tav tm="0" fmla="#ppt_y-sin(pi*$)/3">
                                          <p:val>
                                            <p:fltVal val="0.5"/>
                                          </p:val>
                                        </p:tav>
                                        <p:tav tm="100000">
                                          <p:val>
                                            <p:fltVal val="1"/>
                                          </p:val>
                                        </p:tav>
                                      </p:tavLst>
                                    </p:anim>
                                    <p:anim calcmode="lin" valueType="num">
                                      <p:cBhvr>
                                        <p:cTn id="12" dur="664" tmFilter="0, 0; 0.125,0.2665; 0.25,0.4; 0.375,0.465; 0.5,0.5;  0.625,0.535; 0.75,0.6; 0.875,0.7335; 1,1">
                                          <p:stCondLst>
                                            <p:cond delay="664"/>
                                          </p:stCondLst>
                                        </p:cTn>
                                        <p:tgtEl>
                                          <p:spTgt spid="33"/>
                                        </p:tgtEl>
                                        <p:attrNameLst>
                                          <p:attrName>ppt_y</p:attrName>
                                        </p:attrNameLst>
                                      </p:cBhvr>
                                      <p:tavLst>
                                        <p:tav tm="0" fmla="#ppt_y-sin(pi*$)/9">
                                          <p:val>
                                            <p:fltVal val="0"/>
                                          </p:val>
                                        </p:tav>
                                        <p:tav tm="100000">
                                          <p:val>
                                            <p:fltVal val="1"/>
                                          </p:val>
                                        </p:tav>
                                      </p:tavLst>
                                    </p:anim>
                                    <p:anim calcmode="lin" valueType="num">
                                      <p:cBhvr>
                                        <p:cTn id="13" dur="332" tmFilter="0, 0; 0.125,0.2665; 0.25,0.4; 0.375,0.465; 0.5,0.5;  0.625,0.535; 0.75,0.6; 0.875,0.7335; 1,1">
                                          <p:stCondLst>
                                            <p:cond delay="1324"/>
                                          </p:stCondLst>
                                        </p:cTn>
                                        <p:tgtEl>
                                          <p:spTgt spid="33"/>
                                        </p:tgtEl>
                                        <p:attrNameLst>
                                          <p:attrName>ppt_y</p:attrName>
                                        </p:attrNameLst>
                                      </p:cBhvr>
                                      <p:tavLst>
                                        <p:tav tm="0" fmla="#ppt_y-sin(pi*$)/27">
                                          <p:val>
                                            <p:fltVal val="0"/>
                                          </p:val>
                                        </p:tav>
                                        <p:tav tm="100000">
                                          <p:val>
                                            <p:fltVal val="1"/>
                                          </p:val>
                                        </p:tav>
                                      </p:tavLst>
                                    </p:anim>
                                    <p:anim calcmode="lin" valueType="num">
                                      <p:cBhvr>
                                        <p:cTn id="14" dur="164" tmFilter="0, 0; 0.125,0.2665; 0.25,0.4; 0.375,0.465; 0.5,0.5;  0.625,0.535; 0.75,0.6; 0.875,0.7335; 1,1">
                                          <p:stCondLst>
                                            <p:cond delay="1656"/>
                                          </p:stCondLst>
                                        </p:cTn>
                                        <p:tgtEl>
                                          <p:spTgt spid="33"/>
                                        </p:tgtEl>
                                        <p:attrNameLst>
                                          <p:attrName>ppt_y</p:attrName>
                                        </p:attrNameLst>
                                      </p:cBhvr>
                                      <p:tavLst>
                                        <p:tav tm="0" fmla="#ppt_y-sin(pi*$)/81">
                                          <p:val>
                                            <p:fltVal val="0"/>
                                          </p:val>
                                        </p:tav>
                                        <p:tav tm="100000">
                                          <p:val>
                                            <p:fltVal val="1"/>
                                          </p:val>
                                        </p:tav>
                                      </p:tavLst>
                                    </p:anim>
                                    <p:animScale>
                                      <p:cBhvr>
                                        <p:cTn id="15" dur="26">
                                          <p:stCondLst>
                                            <p:cond delay="650"/>
                                          </p:stCondLst>
                                        </p:cTn>
                                        <p:tgtEl>
                                          <p:spTgt spid="33"/>
                                        </p:tgtEl>
                                      </p:cBhvr>
                                      <p:to x="100000" y="60000"/>
                                    </p:animScale>
                                    <p:animScale>
                                      <p:cBhvr>
                                        <p:cTn id="16" dur="166" decel="50000">
                                          <p:stCondLst>
                                            <p:cond delay="676"/>
                                          </p:stCondLst>
                                        </p:cTn>
                                        <p:tgtEl>
                                          <p:spTgt spid="33"/>
                                        </p:tgtEl>
                                      </p:cBhvr>
                                      <p:to x="100000" y="100000"/>
                                    </p:animScale>
                                    <p:animScale>
                                      <p:cBhvr>
                                        <p:cTn id="17" dur="26">
                                          <p:stCondLst>
                                            <p:cond delay="1312"/>
                                          </p:stCondLst>
                                        </p:cTn>
                                        <p:tgtEl>
                                          <p:spTgt spid="33"/>
                                        </p:tgtEl>
                                      </p:cBhvr>
                                      <p:to x="100000" y="80000"/>
                                    </p:animScale>
                                    <p:animScale>
                                      <p:cBhvr>
                                        <p:cTn id="18" dur="166" decel="50000">
                                          <p:stCondLst>
                                            <p:cond delay="1338"/>
                                          </p:stCondLst>
                                        </p:cTn>
                                        <p:tgtEl>
                                          <p:spTgt spid="33"/>
                                        </p:tgtEl>
                                      </p:cBhvr>
                                      <p:to x="100000" y="100000"/>
                                    </p:animScale>
                                    <p:animScale>
                                      <p:cBhvr>
                                        <p:cTn id="19" dur="26">
                                          <p:stCondLst>
                                            <p:cond delay="1642"/>
                                          </p:stCondLst>
                                        </p:cTn>
                                        <p:tgtEl>
                                          <p:spTgt spid="33"/>
                                        </p:tgtEl>
                                      </p:cBhvr>
                                      <p:to x="100000" y="90000"/>
                                    </p:animScale>
                                    <p:animScale>
                                      <p:cBhvr>
                                        <p:cTn id="20" dur="166" decel="50000">
                                          <p:stCondLst>
                                            <p:cond delay="1668"/>
                                          </p:stCondLst>
                                        </p:cTn>
                                        <p:tgtEl>
                                          <p:spTgt spid="33"/>
                                        </p:tgtEl>
                                      </p:cBhvr>
                                      <p:to x="100000" y="100000"/>
                                    </p:animScale>
                                    <p:animScale>
                                      <p:cBhvr>
                                        <p:cTn id="21" dur="26">
                                          <p:stCondLst>
                                            <p:cond delay="1808"/>
                                          </p:stCondLst>
                                        </p:cTn>
                                        <p:tgtEl>
                                          <p:spTgt spid="33"/>
                                        </p:tgtEl>
                                      </p:cBhvr>
                                      <p:to x="100000" y="95000"/>
                                    </p:animScale>
                                    <p:animScale>
                                      <p:cBhvr>
                                        <p:cTn id="22" dur="166" decel="50000">
                                          <p:stCondLst>
                                            <p:cond delay="1834"/>
                                          </p:stCondLst>
                                        </p:cTn>
                                        <p:tgtEl>
                                          <p:spTgt spid="33"/>
                                        </p:tgtEl>
                                      </p:cBhvr>
                                      <p:to x="100000" y="100000"/>
                                    </p:animScale>
                                  </p:childTnLst>
                                </p:cTn>
                              </p:par>
                            </p:childTnLst>
                          </p:cTn>
                        </p:par>
                        <p:par>
                          <p:cTn id="23" fill="hold">
                            <p:stCondLst>
                              <p:cond delay="2000"/>
                            </p:stCondLst>
                            <p:childTnLst>
                              <p:par>
                                <p:cTn id="24" presetID="8" presetClass="emph" presetSubtype="0" fill="hold" grpId="0" nodeType="afterEffect">
                                  <p:stCondLst>
                                    <p:cond delay="0"/>
                                  </p:stCondLst>
                                  <p:childTnLst>
                                    <p:animRot by="21600000">
                                      <p:cBhvr>
                                        <p:cTn id="25" dur="2000" fill="hold"/>
                                        <p:tgtEl>
                                          <p:spTgt spid="42"/>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p:bldP spid="33" grpId="0" animBg="1"/>
      <p:bldP spid="4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poster of a person talking to another person&#10;&#10;Description automatically generated">
            <a:extLst>
              <a:ext uri="{FF2B5EF4-FFF2-40B4-BE49-F238E27FC236}">
                <a16:creationId xmlns:a16="http://schemas.microsoft.com/office/drawing/2014/main" id="{E0BC86DF-4586-7291-1232-06AFFD555ACE}"/>
              </a:ext>
            </a:extLst>
          </p:cNvPr>
          <p:cNvPicPr>
            <a:picLocks noChangeAspect="1"/>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270479313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1815110" y="913116"/>
            <a:ext cx="8561780" cy="1316374"/>
          </a:xfrm>
          <a:custGeom>
            <a:avLst/>
            <a:gdLst/>
            <a:ahLst/>
            <a:cxnLst/>
            <a:rect l="l" t="t" r="r" b="b"/>
            <a:pathLst>
              <a:path w="12842670" h="1974561">
                <a:moveTo>
                  <a:pt x="0" y="0"/>
                </a:moveTo>
                <a:lnTo>
                  <a:pt x="12842670" y="0"/>
                </a:lnTo>
                <a:lnTo>
                  <a:pt x="12842670" y="1974560"/>
                </a:lnTo>
                <a:lnTo>
                  <a:pt x="0" y="1974560"/>
                </a:lnTo>
                <a:lnTo>
                  <a:pt x="0" y="0"/>
                </a:lnTo>
                <a:close/>
              </a:path>
            </a:pathLst>
          </a:custGeom>
          <a:blipFill>
            <a:blip r:embed="rId2"/>
            <a:stretch>
              <a:fillRect/>
            </a:stretch>
          </a:blipFill>
        </p:spPr>
        <p:txBody>
          <a:bodyPr/>
          <a:lstStyle/>
          <a:p>
            <a:endParaRPr lang="en-GB"/>
          </a:p>
        </p:txBody>
      </p:sp>
      <p:sp>
        <p:nvSpPr>
          <p:cNvPr id="3" name="Freeform 3"/>
          <p:cNvSpPr/>
          <p:nvPr/>
        </p:nvSpPr>
        <p:spPr>
          <a:xfrm>
            <a:off x="4882986" y="5572329"/>
            <a:ext cx="2426029" cy="690407"/>
          </a:xfrm>
          <a:custGeom>
            <a:avLst/>
            <a:gdLst/>
            <a:ahLst/>
            <a:cxnLst/>
            <a:rect l="l" t="t" r="r" b="b"/>
            <a:pathLst>
              <a:path w="3639043" h="1035611">
                <a:moveTo>
                  <a:pt x="0" y="0"/>
                </a:moveTo>
                <a:lnTo>
                  <a:pt x="3639042" y="0"/>
                </a:lnTo>
                <a:lnTo>
                  <a:pt x="3639042" y="1035611"/>
                </a:lnTo>
                <a:lnTo>
                  <a:pt x="0" y="1035611"/>
                </a:lnTo>
                <a:lnTo>
                  <a:pt x="0" y="0"/>
                </a:lnTo>
                <a:close/>
              </a:path>
            </a:pathLst>
          </a:custGeom>
          <a:blipFill>
            <a:blip r:embed="rId3"/>
            <a:stretch>
              <a:fillRect/>
            </a:stretch>
          </a:blipFill>
        </p:spPr>
        <p:txBody>
          <a:bodyPr/>
          <a:lstStyle/>
          <a:p>
            <a:endParaRPr lang="en-GB"/>
          </a:p>
        </p:txBody>
      </p:sp>
      <p:sp>
        <p:nvSpPr>
          <p:cNvPr id="4" name="Freeform 4"/>
          <p:cNvSpPr/>
          <p:nvPr/>
        </p:nvSpPr>
        <p:spPr>
          <a:xfrm>
            <a:off x="2015227" y="3851312"/>
            <a:ext cx="580291" cy="580291"/>
          </a:xfrm>
          <a:custGeom>
            <a:avLst/>
            <a:gdLst/>
            <a:ahLst/>
            <a:cxnLst/>
            <a:rect l="l" t="t" r="r" b="b"/>
            <a:pathLst>
              <a:path w="870436" h="870436">
                <a:moveTo>
                  <a:pt x="0" y="0"/>
                </a:moveTo>
                <a:lnTo>
                  <a:pt x="870436" y="0"/>
                </a:lnTo>
                <a:lnTo>
                  <a:pt x="870436" y="870436"/>
                </a:lnTo>
                <a:lnTo>
                  <a:pt x="0" y="870436"/>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GB"/>
          </a:p>
        </p:txBody>
      </p:sp>
      <p:sp>
        <p:nvSpPr>
          <p:cNvPr id="5" name="Freeform 5"/>
          <p:cNvSpPr/>
          <p:nvPr/>
        </p:nvSpPr>
        <p:spPr>
          <a:xfrm>
            <a:off x="5917963" y="3777404"/>
            <a:ext cx="592641" cy="685135"/>
          </a:xfrm>
          <a:custGeom>
            <a:avLst/>
            <a:gdLst/>
            <a:ahLst/>
            <a:cxnLst/>
            <a:rect l="l" t="t" r="r" b="b"/>
            <a:pathLst>
              <a:path w="888962" h="1027702">
                <a:moveTo>
                  <a:pt x="0" y="0"/>
                </a:moveTo>
                <a:lnTo>
                  <a:pt x="888961" y="0"/>
                </a:lnTo>
                <a:lnTo>
                  <a:pt x="888961" y="1027701"/>
                </a:lnTo>
                <a:lnTo>
                  <a:pt x="0" y="1027701"/>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GB"/>
          </a:p>
        </p:txBody>
      </p:sp>
      <p:sp>
        <p:nvSpPr>
          <p:cNvPr id="6" name="Freeform 6"/>
          <p:cNvSpPr/>
          <p:nvPr/>
        </p:nvSpPr>
        <p:spPr>
          <a:xfrm>
            <a:off x="9749011" y="3827518"/>
            <a:ext cx="627879" cy="627879"/>
          </a:xfrm>
          <a:custGeom>
            <a:avLst/>
            <a:gdLst/>
            <a:ahLst/>
            <a:cxnLst/>
            <a:rect l="l" t="t" r="r" b="b"/>
            <a:pathLst>
              <a:path w="941818" h="941818">
                <a:moveTo>
                  <a:pt x="0" y="0"/>
                </a:moveTo>
                <a:lnTo>
                  <a:pt x="941818" y="0"/>
                </a:lnTo>
                <a:lnTo>
                  <a:pt x="941818" y="941818"/>
                </a:lnTo>
                <a:lnTo>
                  <a:pt x="0" y="941818"/>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en-GB"/>
          </a:p>
        </p:txBody>
      </p:sp>
      <p:sp>
        <p:nvSpPr>
          <p:cNvPr id="7" name="TextBox 7"/>
          <p:cNvSpPr txBox="1"/>
          <p:nvPr/>
        </p:nvSpPr>
        <p:spPr>
          <a:xfrm>
            <a:off x="1936853" y="2470266"/>
            <a:ext cx="8295661" cy="522835"/>
          </a:xfrm>
          <a:prstGeom prst="rect">
            <a:avLst/>
          </a:prstGeom>
        </p:spPr>
        <p:txBody>
          <a:bodyPr lIns="0" tIns="0" rIns="0" bIns="0" rtlCol="0" anchor="t">
            <a:spAutoFit/>
          </a:bodyPr>
          <a:lstStyle/>
          <a:p>
            <a:pPr algn="ctr" defTabSz="609630">
              <a:lnSpc>
                <a:spcPts val="2146"/>
              </a:lnSpc>
              <a:spcBef>
                <a:spcPct val="0"/>
              </a:spcBef>
            </a:pPr>
            <a:r>
              <a:rPr lang="en-US" sz="1533">
                <a:solidFill>
                  <a:srgbClr val="000000"/>
                </a:solidFill>
                <a:latin typeface="Anton"/>
              </a:rPr>
              <a:t>Our aim is to offer creative youth and community engagement projects that seek to inform, inspire, and empower children and young people in spaces where they live, learn, and play. </a:t>
            </a:r>
          </a:p>
        </p:txBody>
      </p:sp>
      <p:sp>
        <p:nvSpPr>
          <p:cNvPr id="8" name="TextBox 8"/>
          <p:cNvSpPr txBox="1"/>
          <p:nvPr/>
        </p:nvSpPr>
        <p:spPr>
          <a:xfrm>
            <a:off x="2091928" y="3169496"/>
            <a:ext cx="7971023" cy="253531"/>
          </a:xfrm>
          <a:prstGeom prst="rect">
            <a:avLst/>
          </a:prstGeom>
        </p:spPr>
        <p:txBody>
          <a:bodyPr lIns="0" tIns="0" rIns="0" bIns="0" rtlCol="0" anchor="t">
            <a:spAutoFit/>
          </a:bodyPr>
          <a:lstStyle/>
          <a:p>
            <a:pPr algn="ctr" defTabSz="609630">
              <a:lnSpc>
                <a:spcPts val="2146"/>
              </a:lnSpc>
            </a:pPr>
            <a:r>
              <a:rPr lang="en-US" sz="1533">
                <a:solidFill>
                  <a:srgbClr val="000000"/>
                </a:solidFill>
                <a:latin typeface="Anton"/>
              </a:rPr>
              <a:t>For more information contact John Khan</a:t>
            </a:r>
          </a:p>
        </p:txBody>
      </p:sp>
      <p:sp>
        <p:nvSpPr>
          <p:cNvPr id="9" name="TextBox 9"/>
          <p:cNvSpPr txBox="1"/>
          <p:nvPr/>
        </p:nvSpPr>
        <p:spPr>
          <a:xfrm>
            <a:off x="1676037" y="4651400"/>
            <a:ext cx="1258671" cy="253531"/>
          </a:xfrm>
          <a:prstGeom prst="rect">
            <a:avLst/>
          </a:prstGeom>
        </p:spPr>
        <p:txBody>
          <a:bodyPr lIns="0" tIns="0" rIns="0" bIns="0" rtlCol="0" anchor="t">
            <a:spAutoFit/>
          </a:bodyPr>
          <a:lstStyle/>
          <a:p>
            <a:pPr algn="ctr" defTabSz="609630">
              <a:lnSpc>
                <a:spcPts val="2146"/>
              </a:lnSpc>
              <a:spcBef>
                <a:spcPct val="0"/>
              </a:spcBef>
            </a:pPr>
            <a:r>
              <a:rPr lang="en-US" sz="1533">
                <a:solidFill>
                  <a:srgbClr val="000000"/>
                </a:solidFill>
                <a:latin typeface="Anton"/>
              </a:rPr>
              <a:t>07846137 597</a:t>
            </a:r>
          </a:p>
        </p:txBody>
      </p:sp>
      <p:sp>
        <p:nvSpPr>
          <p:cNvPr id="10" name="TextBox 10"/>
          <p:cNvSpPr txBox="1"/>
          <p:nvPr/>
        </p:nvSpPr>
        <p:spPr>
          <a:xfrm>
            <a:off x="5099726" y="4651400"/>
            <a:ext cx="2209289" cy="253531"/>
          </a:xfrm>
          <a:prstGeom prst="rect">
            <a:avLst/>
          </a:prstGeom>
        </p:spPr>
        <p:txBody>
          <a:bodyPr lIns="0" tIns="0" rIns="0" bIns="0" rtlCol="0" anchor="t">
            <a:spAutoFit/>
          </a:bodyPr>
          <a:lstStyle/>
          <a:p>
            <a:pPr algn="ctr" defTabSz="609630">
              <a:lnSpc>
                <a:spcPts val="2146"/>
              </a:lnSpc>
              <a:spcBef>
                <a:spcPct val="0"/>
              </a:spcBef>
            </a:pPr>
            <a:r>
              <a:rPr lang="en-US" sz="1533">
                <a:solidFill>
                  <a:srgbClr val="000000"/>
                </a:solidFill>
                <a:latin typeface="Anton"/>
              </a:rPr>
              <a:t>john.khan@priority154.com</a:t>
            </a:r>
          </a:p>
        </p:txBody>
      </p:sp>
      <p:sp>
        <p:nvSpPr>
          <p:cNvPr id="11" name="TextBox 11"/>
          <p:cNvSpPr txBox="1"/>
          <p:nvPr/>
        </p:nvSpPr>
        <p:spPr>
          <a:xfrm>
            <a:off x="9049067" y="4696697"/>
            <a:ext cx="2209289" cy="253531"/>
          </a:xfrm>
          <a:prstGeom prst="rect">
            <a:avLst/>
          </a:prstGeom>
        </p:spPr>
        <p:txBody>
          <a:bodyPr lIns="0" tIns="0" rIns="0" bIns="0" rtlCol="0" anchor="t">
            <a:spAutoFit/>
          </a:bodyPr>
          <a:lstStyle/>
          <a:p>
            <a:pPr algn="ctr" defTabSz="609630">
              <a:lnSpc>
                <a:spcPts val="2146"/>
              </a:lnSpc>
              <a:spcBef>
                <a:spcPct val="0"/>
              </a:spcBef>
            </a:pPr>
            <a:r>
              <a:rPr lang="en-US" sz="1533">
                <a:solidFill>
                  <a:srgbClr val="000000"/>
                </a:solidFill>
                <a:latin typeface="Anton"/>
              </a:rPr>
              <a:t>www.priority154.com</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Group 11">
            <a:extLst>
              <a:ext uri="{FF2B5EF4-FFF2-40B4-BE49-F238E27FC236}">
                <a16:creationId xmlns:a16="http://schemas.microsoft.com/office/drawing/2014/main" id="{5FFF445B-9291-A840-9D39-68CA0D27C950}"/>
              </a:ext>
            </a:extLst>
          </p:cNvPr>
          <p:cNvGrpSpPr/>
          <p:nvPr/>
        </p:nvGrpSpPr>
        <p:grpSpPr>
          <a:xfrm>
            <a:off x="-1847566" y="5564825"/>
            <a:ext cx="14389801" cy="2407039"/>
            <a:chOff x="-1847566" y="5564825"/>
            <a:chExt cx="14389801" cy="2407039"/>
          </a:xfrm>
        </p:grpSpPr>
        <p:sp>
          <p:nvSpPr>
            <p:cNvPr id="13" name="Right Arrow 12">
              <a:extLst>
                <a:ext uri="{FF2B5EF4-FFF2-40B4-BE49-F238E27FC236}">
                  <a16:creationId xmlns:a16="http://schemas.microsoft.com/office/drawing/2014/main" id="{260F7D8E-8E91-0D42-83BE-8DB38D38487C}"/>
                </a:ext>
              </a:extLst>
            </p:cNvPr>
            <p:cNvSpPr/>
            <p:nvPr/>
          </p:nvSpPr>
          <p:spPr>
            <a:xfrm rot="152137">
              <a:off x="-1847566" y="5564825"/>
              <a:ext cx="14389801" cy="2407039"/>
            </a:xfrm>
            <a:prstGeom prst="rightArrow">
              <a:avLst>
                <a:gd name="adj1" fmla="val 73698"/>
                <a:gd name="adj2" fmla="val 50000"/>
              </a:avLst>
            </a:prstGeom>
            <a:solidFill>
              <a:schemeClr val="tx1">
                <a:alpha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entury Gothic"/>
                <a:ea typeface="+mn-ea"/>
                <a:cs typeface="+mn-cs"/>
              </a:endParaRPr>
            </a:p>
          </p:txBody>
        </p:sp>
        <p:sp>
          <p:nvSpPr>
            <p:cNvPr id="15" name="TextBox 14">
              <a:extLst>
                <a:ext uri="{FF2B5EF4-FFF2-40B4-BE49-F238E27FC236}">
                  <a16:creationId xmlns:a16="http://schemas.microsoft.com/office/drawing/2014/main" id="{E5F5C9C7-2A4D-6340-A63A-73B6C3C81068}"/>
                </a:ext>
              </a:extLst>
            </p:cNvPr>
            <p:cNvSpPr txBox="1"/>
            <p:nvPr/>
          </p:nvSpPr>
          <p:spPr>
            <a:xfrm>
              <a:off x="11258548" y="6243638"/>
              <a:ext cx="414338" cy="338554"/>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E191D64-B265-A647-8DDD-1777B26646FF}" type="slidenum">
                <a:rPr kumimoji="0" lang="en-US" sz="1600" b="0" i="0" u="none" strike="noStrike" kern="1200" cap="none" spc="0" normalizeH="0" baseline="0" noProof="0" smtClean="0">
                  <a:ln>
                    <a:noFill/>
                  </a:ln>
                  <a:solidFill>
                    <a:prstClr val="black"/>
                  </a:solidFill>
                  <a:effectLst/>
                  <a:uLnTx/>
                  <a:uFillTx/>
                  <a:latin typeface="Century Gothic"/>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600" b="0" i="0" u="none" strike="noStrike" kern="1200" cap="none" spc="0" normalizeH="0" baseline="0" noProof="0" dirty="0">
                <a:ln>
                  <a:noFill/>
                </a:ln>
                <a:solidFill>
                  <a:prstClr val="black"/>
                </a:solidFill>
                <a:effectLst/>
                <a:uLnTx/>
                <a:uFillTx/>
                <a:latin typeface="Century Gothic"/>
                <a:ea typeface="+mn-ea"/>
                <a:cs typeface="+mn-cs"/>
              </a:endParaRPr>
            </a:p>
          </p:txBody>
        </p:sp>
        <p:sp>
          <p:nvSpPr>
            <p:cNvPr id="16" name="TextBox 15">
              <a:extLst>
                <a:ext uri="{FF2B5EF4-FFF2-40B4-BE49-F238E27FC236}">
                  <a16:creationId xmlns:a16="http://schemas.microsoft.com/office/drawing/2014/main" id="{3C5E563B-3999-AA48-BBF3-FC42B9048512}"/>
                </a:ext>
              </a:extLst>
            </p:cNvPr>
            <p:cNvSpPr txBox="1"/>
            <p:nvPr/>
          </p:nvSpPr>
          <p:spPr>
            <a:xfrm>
              <a:off x="3307511" y="6243638"/>
              <a:ext cx="5729220" cy="338554"/>
            </a:xfrm>
            <a:prstGeom prst="rect">
              <a:avLst/>
            </a:prstGeom>
            <a:noFill/>
          </p:spPr>
          <p:txBody>
            <a:bodyPr wrap="square" rtlCol="0">
              <a:spAutoFit/>
            </a:bodyPr>
            <a:lstStyle/>
            <a:p>
              <a:r>
                <a:rPr lang="en-GB" sz="1600" dirty="0"/>
                <a:t>Anti-Bullying Week </a:t>
              </a:r>
              <a:r>
                <a:rPr lang="en-GB" sz="1600" b="1" dirty="0"/>
                <a:t>2023 – Make a Noise About Bullying</a:t>
              </a:r>
            </a:p>
          </p:txBody>
        </p:sp>
      </p:grpSp>
      <p:sp>
        <p:nvSpPr>
          <p:cNvPr id="18" name="Right Arrow 17">
            <a:extLst>
              <a:ext uri="{FF2B5EF4-FFF2-40B4-BE49-F238E27FC236}">
                <a16:creationId xmlns:a16="http://schemas.microsoft.com/office/drawing/2014/main" id="{6F8BA6F9-A99E-314C-B35A-D3E1B8A099B2}"/>
              </a:ext>
            </a:extLst>
          </p:cNvPr>
          <p:cNvSpPr/>
          <p:nvPr/>
        </p:nvSpPr>
        <p:spPr>
          <a:xfrm rot="21447924">
            <a:off x="1643848" y="1366797"/>
            <a:ext cx="9831677" cy="3213041"/>
          </a:xfrm>
          <a:prstGeom prst="rightArrow">
            <a:avLst>
              <a:gd name="adj1" fmla="val 61731"/>
              <a:gd name="adj2" fmla="val 51955"/>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a:ea typeface="+mn-ea"/>
              <a:cs typeface="+mn-cs"/>
            </a:endParaRPr>
          </a:p>
        </p:txBody>
      </p:sp>
      <p:sp>
        <p:nvSpPr>
          <p:cNvPr id="20" name="TextBox 19">
            <a:extLst>
              <a:ext uri="{FF2B5EF4-FFF2-40B4-BE49-F238E27FC236}">
                <a16:creationId xmlns:a16="http://schemas.microsoft.com/office/drawing/2014/main" id="{E38C1E59-5DED-034A-A90E-1E11113A7E63}"/>
              </a:ext>
            </a:extLst>
          </p:cNvPr>
          <p:cNvSpPr txBox="1"/>
          <p:nvPr/>
        </p:nvSpPr>
        <p:spPr>
          <a:xfrm rot="21446650">
            <a:off x="2250419" y="2373153"/>
            <a:ext cx="9568243" cy="1200329"/>
          </a:xfrm>
          <a:prstGeom prst="rect">
            <a:avLst/>
          </a:prstGeom>
          <a:noFill/>
        </p:spPr>
        <p:txBody>
          <a:bodyPr wrap="square" rtlCol="0">
            <a:spAutoFit/>
          </a:bodyPr>
          <a:lstStyle/>
          <a:p>
            <a:pPr marL="0" marR="0" lvl="0" indent="0" algn="l" defTabSz="914400" rtl="0" eaLnBrk="1" fontAlgn="auto" latinLnBrk="0" hangingPunct="1">
              <a:spcBef>
                <a:spcPts val="0"/>
              </a:spcBef>
              <a:spcAft>
                <a:spcPts val="0"/>
              </a:spcAft>
              <a:buClrTx/>
              <a:buSzTx/>
              <a:buFontTx/>
              <a:buNone/>
              <a:tabLst/>
              <a:defRPr/>
            </a:pPr>
            <a:r>
              <a:rPr kumimoji="0" lang="en-US" sz="7200" b="1" i="0" u="none" strike="noStrike" kern="1200" cap="none" spc="150" normalizeH="0" baseline="0" noProof="0" dirty="0" err="1">
                <a:ln>
                  <a:noFill/>
                </a:ln>
                <a:solidFill>
                  <a:schemeClr val="bg1"/>
                </a:solidFill>
                <a:effectLst/>
                <a:uLnTx/>
                <a:uFillTx/>
                <a:latin typeface="Gliker SemiBold"/>
                <a:ea typeface="+mn-ea"/>
                <a:cs typeface="+mn-cs"/>
              </a:rPr>
              <a:t>Bysta</a:t>
            </a:r>
            <a:r>
              <a:rPr lang="en-US" sz="7200" b="1" spc="150" dirty="0" err="1">
                <a:solidFill>
                  <a:schemeClr val="bg1"/>
                </a:solidFill>
                <a:latin typeface="Gliker SemiBold"/>
              </a:rPr>
              <a:t>nder</a:t>
            </a:r>
            <a:r>
              <a:rPr lang="en-US" sz="7200" b="1" spc="150" dirty="0">
                <a:solidFill>
                  <a:schemeClr val="bg1"/>
                </a:solidFill>
                <a:latin typeface="Gliker SemiBold"/>
              </a:rPr>
              <a:t> Behaviour</a:t>
            </a:r>
            <a:endParaRPr kumimoji="0" lang="en-US" sz="7200" b="1" i="0" u="none" strike="noStrike" kern="1200" cap="none" spc="150" normalizeH="0" baseline="0" noProof="0" dirty="0">
              <a:ln>
                <a:noFill/>
              </a:ln>
              <a:solidFill>
                <a:schemeClr val="bg1"/>
              </a:solidFill>
              <a:effectLst/>
              <a:uLnTx/>
              <a:uFillTx/>
              <a:latin typeface="Gliker SemiBold Bold"/>
              <a:ea typeface="+mn-ea"/>
              <a:cs typeface="+mn-cs"/>
            </a:endParaRPr>
          </a:p>
        </p:txBody>
      </p:sp>
      <p:pic>
        <p:nvPicPr>
          <p:cNvPr id="10" name="Picture 9">
            <a:extLst>
              <a:ext uri="{FF2B5EF4-FFF2-40B4-BE49-F238E27FC236}">
                <a16:creationId xmlns:a16="http://schemas.microsoft.com/office/drawing/2014/main" id="{69706F90-3913-4EB4-BC31-388AE7362F1E}"/>
              </a:ext>
            </a:extLst>
          </p:cNvPr>
          <p:cNvPicPr>
            <a:picLocks noChangeAspect="1"/>
          </p:cNvPicPr>
          <p:nvPr/>
        </p:nvPicPr>
        <p:blipFill>
          <a:blip r:embed="rId2"/>
          <a:stretch>
            <a:fillRect/>
          </a:stretch>
        </p:blipFill>
        <p:spPr>
          <a:xfrm>
            <a:off x="42140" y="-1700540"/>
            <a:ext cx="211198" cy="8558540"/>
          </a:xfrm>
          <a:prstGeom prst="rect">
            <a:avLst/>
          </a:prstGeom>
        </p:spPr>
      </p:pic>
      <p:pic>
        <p:nvPicPr>
          <p:cNvPr id="11" name="Picture 10">
            <a:extLst>
              <a:ext uri="{FF2B5EF4-FFF2-40B4-BE49-F238E27FC236}">
                <a16:creationId xmlns:a16="http://schemas.microsoft.com/office/drawing/2014/main" id="{F240689B-21BE-427B-9BCF-5FA3D60B8AB1}"/>
              </a:ext>
            </a:extLst>
          </p:cNvPr>
          <p:cNvPicPr>
            <a:picLocks noChangeAspect="1"/>
          </p:cNvPicPr>
          <p:nvPr/>
        </p:nvPicPr>
        <p:blipFill>
          <a:blip r:embed="rId2"/>
          <a:stretch>
            <a:fillRect/>
          </a:stretch>
        </p:blipFill>
        <p:spPr>
          <a:xfrm>
            <a:off x="274952" y="0"/>
            <a:ext cx="211198" cy="8558540"/>
          </a:xfrm>
          <a:prstGeom prst="rect">
            <a:avLst/>
          </a:prstGeom>
        </p:spPr>
      </p:pic>
      <p:pic>
        <p:nvPicPr>
          <p:cNvPr id="14" name="Picture 13">
            <a:extLst>
              <a:ext uri="{FF2B5EF4-FFF2-40B4-BE49-F238E27FC236}">
                <a16:creationId xmlns:a16="http://schemas.microsoft.com/office/drawing/2014/main" id="{4CB7CE63-A4FC-4CA0-A409-C3F9DEE30E12}"/>
              </a:ext>
            </a:extLst>
          </p:cNvPr>
          <p:cNvPicPr>
            <a:picLocks noChangeAspect="1"/>
          </p:cNvPicPr>
          <p:nvPr/>
        </p:nvPicPr>
        <p:blipFill>
          <a:blip r:embed="rId2"/>
          <a:stretch>
            <a:fillRect/>
          </a:stretch>
        </p:blipFill>
        <p:spPr>
          <a:xfrm rot="10800000">
            <a:off x="11687516" y="-1700540"/>
            <a:ext cx="211198" cy="8558540"/>
          </a:xfrm>
          <a:prstGeom prst="rect">
            <a:avLst/>
          </a:prstGeom>
        </p:spPr>
      </p:pic>
      <p:pic>
        <p:nvPicPr>
          <p:cNvPr id="17" name="Picture 16">
            <a:extLst>
              <a:ext uri="{FF2B5EF4-FFF2-40B4-BE49-F238E27FC236}">
                <a16:creationId xmlns:a16="http://schemas.microsoft.com/office/drawing/2014/main" id="{276ACD4B-E777-45E4-8269-82842D4F0DC8}"/>
              </a:ext>
            </a:extLst>
          </p:cNvPr>
          <p:cNvPicPr>
            <a:picLocks noChangeAspect="1"/>
          </p:cNvPicPr>
          <p:nvPr/>
        </p:nvPicPr>
        <p:blipFill>
          <a:blip r:embed="rId2"/>
          <a:stretch>
            <a:fillRect/>
          </a:stretch>
        </p:blipFill>
        <p:spPr>
          <a:xfrm rot="10800000">
            <a:off x="11920328" y="0"/>
            <a:ext cx="211198" cy="8558540"/>
          </a:xfrm>
          <a:prstGeom prst="rect">
            <a:avLst/>
          </a:prstGeom>
        </p:spPr>
      </p:pic>
      <p:pic>
        <p:nvPicPr>
          <p:cNvPr id="2" name="Picture 1">
            <a:extLst>
              <a:ext uri="{FF2B5EF4-FFF2-40B4-BE49-F238E27FC236}">
                <a16:creationId xmlns:a16="http://schemas.microsoft.com/office/drawing/2014/main" id="{F44E2896-6783-40E3-87A0-ABE6C6278559}"/>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9959" t="3219" r="9129" b="5735"/>
          <a:stretch/>
        </p:blipFill>
        <p:spPr>
          <a:xfrm>
            <a:off x="720385" y="5244109"/>
            <a:ext cx="1434272" cy="1613891"/>
          </a:xfrm>
          <a:prstGeom prst="rect">
            <a:avLst/>
          </a:prstGeom>
        </p:spPr>
      </p:pic>
    </p:spTree>
    <p:extLst>
      <p:ext uri="{BB962C8B-B14F-4D97-AF65-F5344CB8AC3E}">
        <p14:creationId xmlns:p14="http://schemas.microsoft.com/office/powerpoint/2010/main" val="173983107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l="44499"/>
          <a:stretch>
            <a:fillRect/>
          </a:stretch>
        </p:blipFill>
        <p:spPr>
          <a:xfrm rot="-5400000">
            <a:off x="2067811" y="-696212"/>
            <a:ext cx="1887992" cy="4652015"/>
          </a:xfrm>
          <a:prstGeom prst="rect">
            <a:avLst/>
          </a:prstGeom>
        </p:spPr>
      </p:pic>
      <p:grpSp>
        <p:nvGrpSpPr>
          <p:cNvPr id="3" name="Group 3"/>
          <p:cNvGrpSpPr/>
          <p:nvPr/>
        </p:nvGrpSpPr>
        <p:grpSpPr>
          <a:xfrm>
            <a:off x="6643960" y="685799"/>
            <a:ext cx="4652015" cy="761658"/>
            <a:chOff x="0" y="0"/>
            <a:chExt cx="9304029" cy="1523317"/>
          </a:xfrm>
          <a:solidFill>
            <a:schemeClr val="accent6">
              <a:lumMod val="60000"/>
              <a:lumOff val="40000"/>
            </a:schemeClr>
          </a:solidFill>
        </p:grpSpPr>
        <p:grpSp>
          <p:nvGrpSpPr>
            <p:cNvPr id="4" name="Group 4"/>
            <p:cNvGrpSpPr/>
            <p:nvPr/>
          </p:nvGrpSpPr>
          <p:grpSpPr>
            <a:xfrm>
              <a:off x="0" y="0"/>
              <a:ext cx="9304029" cy="1523317"/>
              <a:chOff x="0" y="0"/>
              <a:chExt cx="33214774" cy="5438140"/>
            </a:xfrm>
            <a:grpFill/>
          </p:grpSpPr>
          <p:sp>
            <p:nvSpPr>
              <p:cNvPr id="5" name="Freeform 5"/>
              <p:cNvSpPr/>
              <p:nvPr/>
            </p:nvSpPr>
            <p:spPr>
              <a:xfrm>
                <a:off x="27940" y="0"/>
                <a:ext cx="33158893" cy="5733922"/>
              </a:xfrm>
              <a:custGeom>
                <a:avLst/>
                <a:gdLst/>
                <a:ahLst/>
                <a:cxnLst/>
                <a:rect l="l" t="t" r="r" b="b"/>
                <a:pathLst>
                  <a:path w="33158893" h="5733922">
                    <a:moveTo>
                      <a:pt x="33158893" y="2867030"/>
                    </a:moveTo>
                    <a:cubicBezTo>
                      <a:pt x="33133493" y="2892473"/>
                      <a:pt x="32755036" y="3286171"/>
                      <a:pt x="32755036" y="3699956"/>
                    </a:cubicBezTo>
                    <a:lnTo>
                      <a:pt x="32753764" y="3699956"/>
                    </a:lnTo>
                    <a:lnTo>
                      <a:pt x="32753764" y="4883727"/>
                    </a:lnTo>
                    <a:cubicBezTo>
                      <a:pt x="32753764" y="5333667"/>
                      <a:pt x="32422293" y="5700583"/>
                      <a:pt x="32003193" y="5731382"/>
                    </a:cubicBezTo>
                    <a:cubicBezTo>
                      <a:pt x="31994304" y="5732652"/>
                      <a:pt x="31985414" y="5732652"/>
                      <a:pt x="31976525" y="5732652"/>
                    </a:cubicBezTo>
                    <a:cubicBezTo>
                      <a:pt x="31966364" y="5733922"/>
                      <a:pt x="31957475" y="5733922"/>
                      <a:pt x="31947314" y="5733922"/>
                    </a:cubicBezTo>
                    <a:lnTo>
                      <a:pt x="1210310" y="5733922"/>
                    </a:lnTo>
                    <a:cubicBezTo>
                      <a:pt x="1200150" y="5733922"/>
                      <a:pt x="1191260" y="5732652"/>
                      <a:pt x="1181100" y="5732652"/>
                    </a:cubicBezTo>
                    <a:cubicBezTo>
                      <a:pt x="1172210" y="5732652"/>
                      <a:pt x="1163320" y="5731382"/>
                      <a:pt x="1154430" y="5731382"/>
                    </a:cubicBezTo>
                    <a:cubicBezTo>
                      <a:pt x="735330" y="5701922"/>
                      <a:pt x="403860" y="5333667"/>
                      <a:pt x="403860" y="4883727"/>
                    </a:cubicBezTo>
                    <a:lnTo>
                      <a:pt x="403860" y="3699956"/>
                    </a:lnTo>
                    <a:cubicBezTo>
                      <a:pt x="403860" y="3286171"/>
                      <a:pt x="24130" y="2892473"/>
                      <a:pt x="0" y="2867030"/>
                    </a:cubicBezTo>
                    <a:cubicBezTo>
                      <a:pt x="24130" y="2841587"/>
                      <a:pt x="403860" y="2447890"/>
                      <a:pt x="403860" y="2034105"/>
                    </a:cubicBezTo>
                    <a:lnTo>
                      <a:pt x="405130" y="2034105"/>
                    </a:lnTo>
                    <a:lnTo>
                      <a:pt x="405130" y="850334"/>
                    </a:lnTo>
                    <a:cubicBezTo>
                      <a:pt x="405130" y="400393"/>
                      <a:pt x="736600" y="33478"/>
                      <a:pt x="1155700" y="2678"/>
                    </a:cubicBezTo>
                    <a:cubicBezTo>
                      <a:pt x="1164590" y="1339"/>
                      <a:pt x="1173480" y="1339"/>
                      <a:pt x="1182370" y="1339"/>
                    </a:cubicBezTo>
                    <a:cubicBezTo>
                      <a:pt x="1192530" y="0"/>
                      <a:pt x="1201420" y="0"/>
                      <a:pt x="1211580" y="0"/>
                    </a:cubicBezTo>
                    <a:lnTo>
                      <a:pt x="31948586" y="0"/>
                    </a:lnTo>
                    <a:cubicBezTo>
                      <a:pt x="31958743" y="0"/>
                      <a:pt x="31967636" y="1339"/>
                      <a:pt x="31977793" y="1339"/>
                    </a:cubicBezTo>
                    <a:cubicBezTo>
                      <a:pt x="31986686" y="1339"/>
                      <a:pt x="31995575" y="2678"/>
                      <a:pt x="32004464" y="2678"/>
                    </a:cubicBezTo>
                    <a:cubicBezTo>
                      <a:pt x="32423564" y="32139"/>
                      <a:pt x="32755036" y="400393"/>
                      <a:pt x="32755036" y="850334"/>
                    </a:cubicBezTo>
                    <a:lnTo>
                      <a:pt x="32755036" y="2034105"/>
                    </a:lnTo>
                    <a:cubicBezTo>
                      <a:pt x="32755036" y="2447889"/>
                      <a:pt x="33133493" y="2841587"/>
                      <a:pt x="33158893" y="2867030"/>
                    </a:cubicBezTo>
                    <a:close/>
                  </a:path>
                </a:pathLst>
              </a:custGeom>
              <a:gr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entury Gothic"/>
                  <a:ea typeface="+mn-ea"/>
                  <a:cs typeface="+mn-cs"/>
                </a:endParaRPr>
              </a:p>
            </p:txBody>
          </p:sp>
        </p:grpSp>
        <p:sp>
          <p:nvSpPr>
            <p:cNvPr id="6" name="TextBox 6"/>
            <p:cNvSpPr txBox="1"/>
            <p:nvPr/>
          </p:nvSpPr>
          <p:spPr>
            <a:xfrm>
              <a:off x="1649858" y="697274"/>
              <a:ext cx="6523463" cy="619274"/>
            </a:xfrm>
            <a:prstGeom prst="rect">
              <a:avLst/>
            </a:prstGeom>
            <a:grpFill/>
          </p:spPr>
          <p:txBody>
            <a:bodyPr lIns="0" tIns="0" rIns="0" bIns="0" rtlCol="0" anchor="t">
              <a:spAutoFit/>
            </a:bodyPr>
            <a:lstStyle/>
            <a:p>
              <a:pPr marL="0" marR="0" lvl="0" indent="0" algn="l" defTabSz="914400" rtl="0" eaLnBrk="1" fontAlgn="auto" latinLnBrk="0" hangingPunct="1">
                <a:lnSpc>
                  <a:spcPts val="2080"/>
                </a:lnSpc>
                <a:spcBef>
                  <a:spcPts val="0"/>
                </a:spcBef>
                <a:spcAft>
                  <a:spcPts val="0"/>
                </a:spcAft>
                <a:buClrTx/>
                <a:buSzTx/>
                <a:buFontTx/>
                <a:buNone/>
                <a:tabLst/>
                <a:defRPr/>
              </a:pPr>
              <a:r>
                <a:rPr kumimoji="0" lang="en-US" sz="3200" b="1" i="0" u="none" strike="noStrike" kern="1200" cap="none" spc="0" normalizeH="0" baseline="0" noProof="0" dirty="0">
                  <a:ln>
                    <a:noFill/>
                  </a:ln>
                  <a:effectLst/>
                  <a:uLnTx/>
                  <a:uFillTx/>
                  <a:latin typeface="Anton" pitchFamily="2" charset="0"/>
                </a:rPr>
                <a:t>Respectful listening</a:t>
              </a:r>
            </a:p>
          </p:txBody>
        </p:sp>
      </p:grpSp>
      <p:grpSp>
        <p:nvGrpSpPr>
          <p:cNvPr id="10" name="Group 10"/>
          <p:cNvGrpSpPr/>
          <p:nvPr/>
        </p:nvGrpSpPr>
        <p:grpSpPr>
          <a:xfrm>
            <a:off x="6640047" y="5648000"/>
            <a:ext cx="4652015" cy="761658"/>
            <a:chOff x="0" y="0"/>
            <a:chExt cx="9304029" cy="1523317"/>
          </a:xfrm>
          <a:solidFill>
            <a:schemeClr val="accent6">
              <a:lumMod val="60000"/>
              <a:lumOff val="40000"/>
            </a:schemeClr>
          </a:solidFill>
        </p:grpSpPr>
        <p:grpSp>
          <p:nvGrpSpPr>
            <p:cNvPr id="11" name="Group 11"/>
            <p:cNvGrpSpPr/>
            <p:nvPr/>
          </p:nvGrpSpPr>
          <p:grpSpPr>
            <a:xfrm>
              <a:off x="0" y="0"/>
              <a:ext cx="9304029" cy="1523317"/>
              <a:chOff x="0" y="0"/>
              <a:chExt cx="33214774" cy="5438140"/>
            </a:xfrm>
            <a:grpFill/>
          </p:grpSpPr>
          <p:sp>
            <p:nvSpPr>
              <p:cNvPr id="12" name="Freeform 12"/>
              <p:cNvSpPr/>
              <p:nvPr/>
            </p:nvSpPr>
            <p:spPr>
              <a:xfrm>
                <a:off x="27940" y="0"/>
                <a:ext cx="33158893" cy="5438140"/>
              </a:xfrm>
              <a:custGeom>
                <a:avLst/>
                <a:gdLst/>
                <a:ahLst/>
                <a:cxnLst/>
                <a:rect l="l" t="t" r="r" b="b"/>
                <a:pathLst>
                  <a:path w="33158893" h="5438140">
                    <a:moveTo>
                      <a:pt x="33158893" y="2719070"/>
                    </a:moveTo>
                    <a:cubicBezTo>
                      <a:pt x="33133493" y="2743200"/>
                      <a:pt x="32755036" y="3116580"/>
                      <a:pt x="32755036" y="3509010"/>
                    </a:cubicBezTo>
                    <a:lnTo>
                      <a:pt x="32753764" y="3509010"/>
                    </a:lnTo>
                    <a:lnTo>
                      <a:pt x="32753764" y="4631690"/>
                    </a:lnTo>
                    <a:cubicBezTo>
                      <a:pt x="32753764" y="5058410"/>
                      <a:pt x="32422293" y="5406390"/>
                      <a:pt x="32003193" y="5435600"/>
                    </a:cubicBezTo>
                    <a:cubicBezTo>
                      <a:pt x="31994304" y="5436870"/>
                      <a:pt x="31985414" y="5436870"/>
                      <a:pt x="31976525" y="5436870"/>
                    </a:cubicBezTo>
                    <a:cubicBezTo>
                      <a:pt x="31966364" y="5438140"/>
                      <a:pt x="31957475" y="5438140"/>
                      <a:pt x="31947314" y="5438140"/>
                    </a:cubicBezTo>
                    <a:lnTo>
                      <a:pt x="1210310" y="5438140"/>
                    </a:lnTo>
                    <a:cubicBezTo>
                      <a:pt x="1200150" y="5438140"/>
                      <a:pt x="1191260" y="5436870"/>
                      <a:pt x="1181100" y="5436870"/>
                    </a:cubicBezTo>
                    <a:cubicBezTo>
                      <a:pt x="1172210" y="5436870"/>
                      <a:pt x="1163320" y="5435600"/>
                      <a:pt x="1154430" y="5435600"/>
                    </a:cubicBezTo>
                    <a:cubicBezTo>
                      <a:pt x="735330" y="5407660"/>
                      <a:pt x="403860" y="5058410"/>
                      <a:pt x="403860" y="4631690"/>
                    </a:cubicBezTo>
                    <a:lnTo>
                      <a:pt x="403860" y="3509010"/>
                    </a:lnTo>
                    <a:cubicBezTo>
                      <a:pt x="403860" y="3116580"/>
                      <a:pt x="24130" y="2743200"/>
                      <a:pt x="0" y="2719070"/>
                    </a:cubicBezTo>
                    <a:cubicBezTo>
                      <a:pt x="24130" y="2694940"/>
                      <a:pt x="403860" y="2321560"/>
                      <a:pt x="403860" y="1929130"/>
                    </a:cubicBezTo>
                    <a:lnTo>
                      <a:pt x="405130" y="1929130"/>
                    </a:lnTo>
                    <a:lnTo>
                      <a:pt x="405130" y="806450"/>
                    </a:lnTo>
                    <a:cubicBezTo>
                      <a:pt x="405130" y="379730"/>
                      <a:pt x="736600" y="31750"/>
                      <a:pt x="1155700" y="2540"/>
                    </a:cubicBezTo>
                    <a:cubicBezTo>
                      <a:pt x="1164590" y="1270"/>
                      <a:pt x="1173480" y="1270"/>
                      <a:pt x="1182370" y="1270"/>
                    </a:cubicBezTo>
                    <a:cubicBezTo>
                      <a:pt x="1192530" y="0"/>
                      <a:pt x="1201420" y="0"/>
                      <a:pt x="1211580" y="0"/>
                    </a:cubicBezTo>
                    <a:lnTo>
                      <a:pt x="31948586" y="0"/>
                    </a:lnTo>
                    <a:cubicBezTo>
                      <a:pt x="31958743" y="0"/>
                      <a:pt x="31967636" y="1270"/>
                      <a:pt x="31977793" y="1270"/>
                    </a:cubicBezTo>
                    <a:cubicBezTo>
                      <a:pt x="31986686" y="1270"/>
                      <a:pt x="31995575" y="2540"/>
                      <a:pt x="32004464" y="2540"/>
                    </a:cubicBezTo>
                    <a:cubicBezTo>
                      <a:pt x="32423564" y="30480"/>
                      <a:pt x="32755036" y="379730"/>
                      <a:pt x="32755036" y="806450"/>
                    </a:cubicBezTo>
                    <a:lnTo>
                      <a:pt x="32755036" y="1929130"/>
                    </a:lnTo>
                    <a:cubicBezTo>
                      <a:pt x="32755036" y="2321560"/>
                      <a:pt x="33133493" y="2694940"/>
                      <a:pt x="33158893" y="2719070"/>
                    </a:cubicBezTo>
                    <a:close/>
                  </a:path>
                </a:pathLst>
              </a:custGeom>
              <a:gr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entury Gothic"/>
                  <a:ea typeface="+mn-ea"/>
                  <a:cs typeface="+mn-cs"/>
                </a:endParaRPr>
              </a:p>
            </p:txBody>
          </p:sp>
        </p:grpSp>
        <p:sp>
          <p:nvSpPr>
            <p:cNvPr id="13" name="TextBox 13"/>
            <p:cNvSpPr txBox="1"/>
            <p:nvPr/>
          </p:nvSpPr>
          <p:spPr>
            <a:xfrm>
              <a:off x="2469570" y="739482"/>
              <a:ext cx="4987131" cy="592342"/>
            </a:xfrm>
            <a:prstGeom prst="rect">
              <a:avLst/>
            </a:prstGeom>
            <a:grpFill/>
          </p:spPr>
          <p:txBody>
            <a:bodyPr wrap="square" lIns="0" tIns="0" rIns="0" bIns="0" rtlCol="0" anchor="t">
              <a:spAutoFit/>
            </a:bodyPr>
            <a:lstStyle/>
            <a:p>
              <a:pPr>
                <a:lnSpc>
                  <a:spcPts val="2080"/>
                </a:lnSpc>
                <a:defRPr/>
              </a:pPr>
              <a:r>
                <a:rPr lang="en-US" sz="2800" b="1" dirty="0">
                  <a:latin typeface="Anton" pitchFamily="2" charset="0"/>
                </a:rPr>
                <a:t>Know my triggers</a:t>
              </a:r>
            </a:p>
          </p:txBody>
        </p:sp>
      </p:grpSp>
      <p:grpSp>
        <p:nvGrpSpPr>
          <p:cNvPr id="17" name="Group 17"/>
          <p:cNvGrpSpPr/>
          <p:nvPr/>
        </p:nvGrpSpPr>
        <p:grpSpPr>
          <a:xfrm>
            <a:off x="6640047" y="3146188"/>
            <a:ext cx="4652015" cy="761658"/>
            <a:chOff x="0" y="0"/>
            <a:chExt cx="9304029" cy="1523317"/>
          </a:xfrm>
          <a:solidFill>
            <a:schemeClr val="accent6">
              <a:lumMod val="60000"/>
              <a:lumOff val="40000"/>
            </a:schemeClr>
          </a:solidFill>
        </p:grpSpPr>
        <p:grpSp>
          <p:nvGrpSpPr>
            <p:cNvPr id="18" name="Group 18"/>
            <p:cNvGrpSpPr/>
            <p:nvPr/>
          </p:nvGrpSpPr>
          <p:grpSpPr>
            <a:xfrm>
              <a:off x="0" y="0"/>
              <a:ext cx="9304029" cy="1523317"/>
              <a:chOff x="0" y="0"/>
              <a:chExt cx="33214774" cy="5438140"/>
            </a:xfrm>
            <a:grpFill/>
          </p:grpSpPr>
          <p:sp>
            <p:nvSpPr>
              <p:cNvPr id="19" name="Freeform 19"/>
              <p:cNvSpPr/>
              <p:nvPr/>
            </p:nvSpPr>
            <p:spPr>
              <a:xfrm>
                <a:off x="27940" y="0"/>
                <a:ext cx="33158893" cy="5438140"/>
              </a:xfrm>
              <a:custGeom>
                <a:avLst/>
                <a:gdLst/>
                <a:ahLst/>
                <a:cxnLst/>
                <a:rect l="l" t="t" r="r" b="b"/>
                <a:pathLst>
                  <a:path w="33158893" h="5438140">
                    <a:moveTo>
                      <a:pt x="33158893" y="2719070"/>
                    </a:moveTo>
                    <a:cubicBezTo>
                      <a:pt x="33133493" y="2743200"/>
                      <a:pt x="32755036" y="3116580"/>
                      <a:pt x="32755036" y="3509010"/>
                    </a:cubicBezTo>
                    <a:lnTo>
                      <a:pt x="32753764" y="3509010"/>
                    </a:lnTo>
                    <a:lnTo>
                      <a:pt x="32753764" y="4631690"/>
                    </a:lnTo>
                    <a:cubicBezTo>
                      <a:pt x="32753764" y="5058410"/>
                      <a:pt x="32422293" y="5406390"/>
                      <a:pt x="32003193" y="5435600"/>
                    </a:cubicBezTo>
                    <a:cubicBezTo>
                      <a:pt x="31994304" y="5436870"/>
                      <a:pt x="31985414" y="5436870"/>
                      <a:pt x="31976525" y="5436870"/>
                    </a:cubicBezTo>
                    <a:cubicBezTo>
                      <a:pt x="31966364" y="5438140"/>
                      <a:pt x="31957475" y="5438140"/>
                      <a:pt x="31947314" y="5438140"/>
                    </a:cubicBezTo>
                    <a:lnTo>
                      <a:pt x="1210310" y="5438140"/>
                    </a:lnTo>
                    <a:cubicBezTo>
                      <a:pt x="1200150" y="5438140"/>
                      <a:pt x="1191260" y="5436870"/>
                      <a:pt x="1181100" y="5436870"/>
                    </a:cubicBezTo>
                    <a:cubicBezTo>
                      <a:pt x="1172210" y="5436870"/>
                      <a:pt x="1163320" y="5435600"/>
                      <a:pt x="1154430" y="5435600"/>
                    </a:cubicBezTo>
                    <a:cubicBezTo>
                      <a:pt x="735330" y="5407660"/>
                      <a:pt x="403860" y="5058410"/>
                      <a:pt x="403860" y="4631690"/>
                    </a:cubicBezTo>
                    <a:lnTo>
                      <a:pt x="403860" y="3509010"/>
                    </a:lnTo>
                    <a:cubicBezTo>
                      <a:pt x="403860" y="3116580"/>
                      <a:pt x="24130" y="2743200"/>
                      <a:pt x="0" y="2719070"/>
                    </a:cubicBezTo>
                    <a:cubicBezTo>
                      <a:pt x="24130" y="2694940"/>
                      <a:pt x="403860" y="2321560"/>
                      <a:pt x="403860" y="1929130"/>
                    </a:cubicBezTo>
                    <a:lnTo>
                      <a:pt x="405130" y="1929130"/>
                    </a:lnTo>
                    <a:lnTo>
                      <a:pt x="405130" y="806450"/>
                    </a:lnTo>
                    <a:cubicBezTo>
                      <a:pt x="405130" y="379730"/>
                      <a:pt x="736600" y="31750"/>
                      <a:pt x="1155700" y="2540"/>
                    </a:cubicBezTo>
                    <a:cubicBezTo>
                      <a:pt x="1164590" y="1270"/>
                      <a:pt x="1173480" y="1270"/>
                      <a:pt x="1182370" y="1270"/>
                    </a:cubicBezTo>
                    <a:cubicBezTo>
                      <a:pt x="1192530" y="0"/>
                      <a:pt x="1201420" y="0"/>
                      <a:pt x="1211580" y="0"/>
                    </a:cubicBezTo>
                    <a:lnTo>
                      <a:pt x="31948586" y="0"/>
                    </a:lnTo>
                    <a:cubicBezTo>
                      <a:pt x="31958743" y="0"/>
                      <a:pt x="31967636" y="1270"/>
                      <a:pt x="31977793" y="1270"/>
                    </a:cubicBezTo>
                    <a:cubicBezTo>
                      <a:pt x="31986686" y="1270"/>
                      <a:pt x="31995575" y="2540"/>
                      <a:pt x="32004464" y="2540"/>
                    </a:cubicBezTo>
                    <a:cubicBezTo>
                      <a:pt x="32423564" y="30480"/>
                      <a:pt x="32755036" y="379730"/>
                      <a:pt x="32755036" y="806450"/>
                    </a:cubicBezTo>
                    <a:lnTo>
                      <a:pt x="32755036" y="1929130"/>
                    </a:lnTo>
                    <a:cubicBezTo>
                      <a:pt x="32755036" y="2321560"/>
                      <a:pt x="33133493" y="2694940"/>
                      <a:pt x="33158893" y="2719070"/>
                    </a:cubicBezTo>
                    <a:close/>
                  </a:path>
                </a:pathLst>
              </a:custGeom>
              <a:gr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entury Gothic"/>
                  <a:ea typeface="+mn-ea"/>
                  <a:cs typeface="+mn-cs"/>
                </a:endParaRPr>
              </a:p>
            </p:txBody>
          </p:sp>
        </p:grpSp>
        <p:sp>
          <p:nvSpPr>
            <p:cNvPr id="20" name="TextBox 20"/>
            <p:cNvSpPr txBox="1"/>
            <p:nvPr/>
          </p:nvSpPr>
          <p:spPr>
            <a:xfrm>
              <a:off x="1002698" y="651664"/>
              <a:ext cx="7920877" cy="592342"/>
            </a:xfrm>
            <a:prstGeom prst="rect">
              <a:avLst/>
            </a:prstGeom>
            <a:grpFill/>
          </p:spPr>
          <p:txBody>
            <a:bodyPr wrap="square" lIns="0" tIns="0" rIns="0" bIns="0" rtlCol="0" anchor="t">
              <a:spAutoFit/>
            </a:bodyPr>
            <a:lstStyle/>
            <a:p>
              <a:pPr marL="0" marR="0" lvl="0" indent="0" algn="l" defTabSz="914400" rtl="0" eaLnBrk="1" fontAlgn="auto" latinLnBrk="0" hangingPunct="1">
                <a:lnSpc>
                  <a:spcPts val="2080"/>
                </a:lnSpc>
                <a:spcBef>
                  <a:spcPts val="0"/>
                </a:spcBef>
                <a:spcAft>
                  <a:spcPts val="0"/>
                </a:spcAft>
                <a:buClrTx/>
                <a:buSzTx/>
                <a:buFontTx/>
                <a:buNone/>
                <a:tabLst/>
                <a:defRPr/>
              </a:pPr>
              <a:r>
                <a:rPr lang="en-US" sz="2800" b="1" dirty="0">
                  <a:latin typeface="Anton" pitchFamily="2" charset="0"/>
                </a:rPr>
                <a:t>Ask if you don’t understand</a:t>
              </a:r>
            </a:p>
          </p:txBody>
        </p:sp>
      </p:grpSp>
      <p:grpSp>
        <p:nvGrpSpPr>
          <p:cNvPr id="24" name="Group 24"/>
          <p:cNvGrpSpPr/>
          <p:nvPr/>
        </p:nvGrpSpPr>
        <p:grpSpPr>
          <a:xfrm>
            <a:off x="6643960" y="4367570"/>
            <a:ext cx="4644188" cy="842265"/>
            <a:chOff x="7826" y="-167676"/>
            <a:chExt cx="9288375" cy="1684530"/>
          </a:xfrm>
          <a:solidFill>
            <a:schemeClr val="accent6">
              <a:lumMod val="60000"/>
              <a:lumOff val="40000"/>
            </a:schemeClr>
          </a:solidFill>
        </p:grpSpPr>
        <p:grpSp>
          <p:nvGrpSpPr>
            <p:cNvPr id="25" name="Group 25"/>
            <p:cNvGrpSpPr/>
            <p:nvPr/>
          </p:nvGrpSpPr>
          <p:grpSpPr>
            <a:xfrm>
              <a:off x="7826" y="-167676"/>
              <a:ext cx="9288375" cy="1684530"/>
              <a:chOff x="27938" y="-569229"/>
              <a:chExt cx="33158890" cy="5718667"/>
            </a:xfrm>
            <a:grpFill/>
          </p:grpSpPr>
          <p:sp>
            <p:nvSpPr>
              <p:cNvPr id="26" name="Freeform 26"/>
              <p:cNvSpPr/>
              <p:nvPr/>
            </p:nvSpPr>
            <p:spPr>
              <a:xfrm>
                <a:off x="27938" y="-569229"/>
                <a:ext cx="33158890" cy="5718667"/>
              </a:xfrm>
              <a:custGeom>
                <a:avLst/>
                <a:gdLst/>
                <a:ahLst/>
                <a:cxnLst/>
                <a:rect l="l" t="t" r="r" b="b"/>
                <a:pathLst>
                  <a:path w="33158893" h="5718665">
                    <a:moveTo>
                      <a:pt x="33158893" y="2859398"/>
                    </a:moveTo>
                    <a:cubicBezTo>
                      <a:pt x="33133493" y="2884773"/>
                      <a:pt x="32755036" y="3277423"/>
                      <a:pt x="32755036" y="3690105"/>
                    </a:cubicBezTo>
                    <a:lnTo>
                      <a:pt x="32753764" y="3690105"/>
                    </a:lnTo>
                    <a:lnTo>
                      <a:pt x="32753764" y="4870726"/>
                    </a:lnTo>
                    <a:cubicBezTo>
                      <a:pt x="32753764" y="5319468"/>
                      <a:pt x="32422293" y="5685407"/>
                      <a:pt x="32003193" y="5716124"/>
                    </a:cubicBezTo>
                    <a:cubicBezTo>
                      <a:pt x="31994304" y="5717394"/>
                      <a:pt x="31985414" y="5717394"/>
                      <a:pt x="31976525" y="5717394"/>
                    </a:cubicBezTo>
                    <a:cubicBezTo>
                      <a:pt x="31966364" y="5718665"/>
                      <a:pt x="31957475" y="5718665"/>
                      <a:pt x="31947314" y="5718665"/>
                    </a:cubicBezTo>
                    <a:lnTo>
                      <a:pt x="1210310" y="5718665"/>
                    </a:lnTo>
                    <a:cubicBezTo>
                      <a:pt x="1200150" y="5718665"/>
                      <a:pt x="1191260" y="5717394"/>
                      <a:pt x="1181100" y="5717394"/>
                    </a:cubicBezTo>
                    <a:cubicBezTo>
                      <a:pt x="1172210" y="5717394"/>
                      <a:pt x="1163320" y="5716124"/>
                      <a:pt x="1154430" y="5716124"/>
                    </a:cubicBezTo>
                    <a:cubicBezTo>
                      <a:pt x="735330" y="5686742"/>
                      <a:pt x="403860" y="5319468"/>
                      <a:pt x="403860" y="4870726"/>
                    </a:cubicBezTo>
                    <a:lnTo>
                      <a:pt x="403860" y="3690105"/>
                    </a:lnTo>
                    <a:cubicBezTo>
                      <a:pt x="403860" y="3277423"/>
                      <a:pt x="24130" y="2884773"/>
                      <a:pt x="0" y="2859398"/>
                    </a:cubicBezTo>
                    <a:cubicBezTo>
                      <a:pt x="24130" y="2834022"/>
                      <a:pt x="403860" y="2441373"/>
                      <a:pt x="403860" y="2028690"/>
                    </a:cubicBezTo>
                    <a:lnTo>
                      <a:pt x="405130" y="2028690"/>
                    </a:lnTo>
                    <a:lnTo>
                      <a:pt x="405130" y="848070"/>
                    </a:lnTo>
                    <a:cubicBezTo>
                      <a:pt x="405130" y="399327"/>
                      <a:pt x="736600" y="33389"/>
                      <a:pt x="1155700" y="2671"/>
                    </a:cubicBezTo>
                    <a:cubicBezTo>
                      <a:pt x="1164590" y="1336"/>
                      <a:pt x="1173480" y="1336"/>
                      <a:pt x="1182370" y="1336"/>
                    </a:cubicBezTo>
                    <a:cubicBezTo>
                      <a:pt x="1192530" y="0"/>
                      <a:pt x="1201420" y="0"/>
                      <a:pt x="1211580" y="0"/>
                    </a:cubicBezTo>
                    <a:lnTo>
                      <a:pt x="31948586" y="0"/>
                    </a:lnTo>
                    <a:cubicBezTo>
                      <a:pt x="31958743" y="0"/>
                      <a:pt x="31967636" y="1336"/>
                      <a:pt x="31977793" y="1336"/>
                    </a:cubicBezTo>
                    <a:cubicBezTo>
                      <a:pt x="31986686" y="1336"/>
                      <a:pt x="31995575" y="2671"/>
                      <a:pt x="32004464" y="2671"/>
                    </a:cubicBezTo>
                    <a:cubicBezTo>
                      <a:pt x="32423564" y="32053"/>
                      <a:pt x="32755036" y="399327"/>
                      <a:pt x="32755036" y="848070"/>
                    </a:cubicBezTo>
                    <a:lnTo>
                      <a:pt x="32755036" y="2028690"/>
                    </a:lnTo>
                    <a:cubicBezTo>
                      <a:pt x="32755036" y="2441373"/>
                      <a:pt x="33133493" y="2834022"/>
                      <a:pt x="33158893" y="2859398"/>
                    </a:cubicBezTo>
                    <a:close/>
                  </a:path>
                </a:pathLst>
              </a:custGeom>
              <a:gr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entury Gothic"/>
                  <a:ea typeface="+mn-ea"/>
                  <a:cs typeface="+mn-cs"/>
                </a:endParaRPr>
              </a:p>
            </p:txBody>
          </p:sp>
        </p:grpSp>
        <p:sp>
          <p:nvSpPr>
            <p:cNvPr id="27" name="TextBox 27"/>
            <p:cNvSpPr txBox="1"/>
            <p:nvPr/>
          </p:nvSpPr>
          <p:spPr>
            <a:xfrm>
              <a:off x="1005526" y="531194"/>
              <a:ext cx="7555451" cy="592342"/>
            </a:xfrm>
            <a:prstGeom prst="rect">
              <a:avLst/>
            </a:prstGeom>
            <a:grpFill/>
          </p:spPr>
          <p:txBody>
            <a:bodyPr wrap="square" lIns="0" tIns="0" rIns="0" bIns="0" rtlCol="0" anchor="t">
              <a:spAutoFit/>
            </a:bodyPr>
            <a:lstStyle/>
            <a:p>
              <a:pPr>
                <a:lnSpc>
                  <a:spcPts val="2080"/>
                </a:lnSpc>
                <a:defRPr/>
              </a:pPr>
              <a:r>
                <a:rPr lang="en-US" sz="2800" b="1" dirty="0">
                  <a:latin typeface="Anton" pitchFamily="2" charset="0"/>
                </a:rPr>
                <a:t>No question is too stupid</a:t>
              </a:r>
            </a:p>
          </p:txBody>
        </p:sp>
      </p:grpSp>
      <p:grpSp>
        <p:nvGrpSpPr>
          <p:cNvPr id="31" name="Group 31"/>
          <p:cNvGrpSpPr/>
          <p:nvPr/>
        </p:nvGrpSpPr>
        <p:grpSpPr>
          <a:xfrm>
            <a:off x="6643960" y="1889492"/>
            <a:ext cx="4748395" cy="761658"/>
            <a:chOff x="7824" y="-62976"/>
            <a:chExt cx="9288376" cy="1523316"/>
          </a:xfrm>
          <a:solidFill>
            <a:schemeClr val="accent6">
              <a:lumMod val="60000"/>
              <a:lumOff val="40000"/>
            </a:schemeClr>
          </a:solidFill>
        </p:grpSpPr>
        <p:grpSp>
          <p:nvGrpSpPr>
            <p:cNvPr id="32" name="Group 32"/>
            <p:cNvGrpSpPr/>
            <p:nvPr/>
          </p:nvGrpSpPr>
          <p:grpSpPr>
            <a:xfrm>
              <a:off x="7824" y="-62976"/>
              <a:ext cx="9288376" cy="1523316"/>
              <a:chOff x="27934" y="-224820"/>
              <a:chExt cx="33158893" cy="5438139"/>
            </a:xfrm>
            <a:grpFill/>
          </p:grpSpPr>
          <p:sp>
            <p:nvSpPr>
              <p:cNvPr id="33" name="Freeform 33"/>
              <p:cNvSpPr/>
              <p:nvPr/>
            </p:nvSpPr>
            <p:spPr>
              <a:xfrm>
                <a:off x="27934" y="-224820"/>
                <a:ext cx="33158893" cy="5438139"/>
              </a:xfrm>
              <a:custGeom>
                <a:avLst/>
                <a:gdLst/>
                <a:ahLst/>
                <a:cxnLst/>
                <a:rect l="l" t="t" r="r" b="b"/>
                <a:pathLst>
                  <a:path w="33158893" h="5438140">
                    <a:moveTo>
                      <a:pt x="33158893" y="2719070"/>
                    </a:moveTo>
                    <a:cubicBezTo>
                      <a:pt x="33133493" y="2743200"/>
                      <a:pt x="32755036" y="3116580"/>
                      <a:pt x="32755036" y="3509010"/>
                    </a:cubicBezTo>
                    <a:lnTo>
                      <a:pt x="32753764" y="3509010"/>
                    </a:lnTo>
                    <a:lnTo>
                      <a:pt x="32753764" y="4631690"/>
                    </a:lnTo>
                    <a:cubicBezTo>
                      <a:pt x="32753764" y="5058410"/>
                      <a:pt x="32422293" y="5406390"/>
                      <a:pt x="32003193" y="5435600"/>
                    </a:cubicBezTo>
                    <a:cubicBezTo>
                      <a:pt x="31994304" y="5436870"/>
                      <a:pt x="31985414" y="5436870"/>
                      <a:pt x="31976525" y="5436870"/>
                    </a:cubicBezTo>
                    <a:cubicBezTo>
                      <a:pt x="31966364" y="5438140"/>
                      <a:pt x="31957475" y="5438140"/>
                      <a:pt x="31947314" y="5438140"/>
                    </a:cubicBezTo>
                    <a:lnTo>
                      <a:pt x="1210310" y="5438140"/>
                    </a:lnTo>
                    <a:cubicBezTo>
                      <a:pt x="1200150" y="5438140"/>
                      <a:pt x="1191260" y="5436870"/>
                      <a:pt x="1181100" y="5436870"/>
                    </a:cubicBezTo>
                    <a:cubicBezTo>
                      <a:pt x="1172210" y="5436870"/>
                      <a:pt x="1163320" y="5435600"/>
                      <a:pt x="1154430" y="5435600"/>
                    </a:cubicBezTo>
                    <a:cubicBezTo>
                      <a:pt x="735330" y="5407660"/>
                      <a:pt x="403860" y="5058410"/>
                      <a:pt x="403860" y="4631690"/>
                    </a:cubicBezTo>
                    <a:lnTo>
                      <a:pt x="403860" y="3509010"/>
                    </a:lnTo>
                    <a:cubicBezTo>
                      <a:pt x="403860" y="3116580"/>
                      <a:pt x="24130" y="2743200"/>
                      <a:pt x="0" y="2719070"/>
                    </a:cubicBezTo>
                    <a:cubicBezTo>
                      <a:pt x="24130" y="2694940"/>
                      <a:pt x="403860" y="2321560"/>
                      <a:pt x="403860" y="1929130"/>
                    </a:cubicBezTo>
                    <a:lnTo>
                      <a:pt x="405130" y="1929130"/>
                    </a:lnTo>
                    <a:lnTo>
                      <a:pt x="405130" y="806450"/>
                    </a:lnTo>
                    <a:cubicBezTo>
                      <a:pt x="405130" y="379730"/>
                      <a:pt x="736600" y="31750"/>
                      <a:pt x="1155700" y="2540"/>
                    </a:cubicBezTo>
                    <a:cubicBezTo>
                      <a:pt x="1164590" y="1270"/>
                      <a:pt x="1173480" y="1270"/>
                      <a:pt x="1182370" y="1270"/>
                    </a:cubicBezTo>
                    <a:cubicBezTo>
                      <a:pt x="1192530" y="0"/>
                      <a:pt x="1201420" y="0"/>
                      <a:pt x="1211580" y="0"/>
                    </a:cubicBezTo>
                    <a:lnTo>
                      <a:pt x="31948586" y="0"/>
                    </a:lnTo>
                    <a:cubicBezTo>
                      <a:pt x="31958743" y="0"/>
                      <a:pt x="31967636" y="1270"/>
                      <a:pt x="31977793" y="1270"/>
                    </a:cubicBezTo>
                    <a:cubicBezTo>
                      <a:pt x="31986686" y="1270"/>
                      <a:pt x="31995575" y="2540"/>
                      <a:pt x="32004464" y="2540"/>
                    </a:cubicBezTo>
                    <a:cubicBezTo>
                      <a:pt x="32423564" y="30480"/>
                      <a:pt x="32755036" y="379730"/>
                      <a:pt x="32755036" y="806450"/>
                    </a:cubicBezTo>
                    <a:lnTo>
                      <a:pt x="32755036" y="1929130"/>
                    </a:lnTo>
                    <a:cubicBezTo>
                      <a:pt x="32755036" y="2321560"/>
                      <a:pt x="33133493" y="2694940"/>
                      <a:pt x="33158893" y="2719070"/>
                    </a:cubicBezTo>
                    <a:close/>
                  </a:path>
                </a:pathLst>
              </a:custGeom>
              <a:gr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entury Gothic"/>
                  <a:ea typeface="+mn-ea"/>
                  <a:cs typeface="+mn-cs"/>
                </a:endParaRPr>
              </a:p>
            </p:txBody>
          </p:sp>
        </p:grpSp>
        <p:sp>
          <p:nvSpPr>
            <p:cNvPr id="34" name="TextBox 34"/>
            <p:cNvSpPr txBox="1"/>
            <p:nvPr/>
          </p:nvSpPr>
          <p:spPr>
            <a:xfrm>
              <a:off x="2517627" y="637966"/>
              <a:ext cx="4735293" cy="619274"/>
            </a:xfrm>
            <a:prstGeom prst="rect">
              <a:avLst/>
            </a:prstGeom>
            <a:grpFill/>
          </p:spPr>
          <p:txBody>
            <a:bodyPr wrap="square" lIns="0" tIns="0" rIns="0" bIns="0" rtlCol="0" anchor="t">
              <a:spAutoFit/>
            </a:bodyPr>
            <a:lstStyle/>
            <a:p>
              <a:pPr>
                <a:lnSpc>
                  <a:spcPts val="2080"/>
                </a:lnSpc>
                <a:defRPr/>
              </a:pPr>
              <a:r>
                <a:rPr lang="en-US" sz="3200" b="1" dirty="0">
                  <a:latin typeface="Anton" pitchFamily="2" charset="0"/>
                </a:rPr>
                <a:t>Keep it private </a:t>
              </a:r>
            </a:p>
          </p:txBody>
        </p:sp>
        <p:grpSp>
          <p:nvGrpSpPr>
            <p:cNvPr id="35" name="Group 35"/>
            <p:cNvGrpSpPr/>
            <p:nvPr/>
          </p:nvGrpSpPr>
          <p:grpSpPr>
            <a:xfrm>
              <a:off x="606173" y="300568"/>
              <a:ext cx="918064" cy="922180"/>
              <a:chOff x="14170" y="0"/>
              <a:chExt cx="6321660" cy="6350000"/>
            </a:xfrm>
            <a:grpFill/>
          </p:grpSpPr>
          <p:sp>
            <p:nvSpPr>
              <p:cNvPr id="36" name="Freeform 36"/>
              <p:cNvSpPr/>
              <p:nvPr/>
            </p:nvSpPr>
            <p:spPr>
              <a:xfrm>
                <a:off x="14170" y="0"/>
                <a:ext cx="6321660"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gr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entury Gothic"/>
                  <a:ea typeface="+mn-ea"/>
                  <a:cs typeface="+mn-cs"/>
                </a:endParaRPr>
              </a:p>
            </p:txBody>
          </p:sp>
        </p:grpSp>
        <p:sp>
          <p:nvSpPr>
            <p:cNvPr id="37" name="TextBox 37"/>
            <p:cNvSpPr txBox="1"/>
            <p:nvPr/>
          </p:nvSpPr>
          <p:spPr>
            <a:xfrm>
              <a:off x="604116" y="534626"/>
              <a:ext cx="922180" cy="487312"/>
            </a:xfrm>
            <a:prstGeom prst="rect">
              <a:avLst/>
            </a:prstGeom>
            <a:grpFill/>
          </p:spPr>
          <p:txBody>
            <a:bodyPr lIns="0" tIns="0" rIns="0" bIns="0" rtlCol="0" anchor="t">
              <a:spAutoFit/>
            </a:bodyPr>
            <a:lstStyle/>
            <a:p>
              <a:pPr marL="0" marR="0" lvl="0" indent="0" algn="ctr" defTabSz="914400" rtl="0" eaLnBrk="1" fontAlgn="auto" latinLnBrk="0" hangingPunct="1">
                <a:lnSpc>
                  <a:spcPts val="1919"/>
                </a:lnSpc>
                <a:spcBef>
                  <a:spcPts val="0"/>
                </a:spcBef>
                <a:spcAft>
                  <a:spcPts val="0"/>
                </a:spcAft>
                <a:buClrTx/>
                <a:buSzTx/>
                <a:buFontTx/>
                <a:buNone/>
                <a:tabLst/>
                <a:defRPr/>
              </a:pPr>
              <a:endParaRPr kumimoji="0" lang="en-US" sz="1600" b="0" i="0" u="none" strike="noStrike" kern="1200" cap="none" spc="0" normalizeH="0" baseline="0" noProof="0" dirty="0">
                <a:ln>
                  <a:noFill/>
                </a:ln>
                <a:effectLst/>
                <a:uLnTx/>
                <a:uFillTx/>
                <a:latin typeface="Anton" pitchFamily="2" charset="0"/>
              </a:endParaRPr>
            </a:p>
          </p:txBody>
        </p:sp>
      </p:grpSp>
      <p:pic>
        <p:nvPicPr>
          <p:cNvPr id="40" name="Picture 39">
            <a:extLst>
              <a:ext uri="{FF2B5EF4-FFF2-40B4-BE49-F238E27FC236}">
                <a16:creationId xmlns:a16="http://schemas.microsoft.com/office/drawing/2014/main" id="{829FB6EF-BED5-1B8B-D579-0EEFC13523BE}"/>
              </a:ext>
            </a:extLst>
          </p:cNvPr>
          <p:cNvPicPr>
            <a:picLocks noChangeAspect="1"/>
          </p:cNvPicPr>
          <p:nvPr/>
        </p:nvPicPr>
        <p:blipFill>
          <a:blip r:embed="rId5"/>
          <a:stretch>
            <a:fillRect/>
          </a:stretch>
        </p:blipFill>
        <p:spPr>
          <a:xfrm>
            <a:off x="42140" y="-1700540"/>
            <a:ext cx="211198" cy="8558540"/>
          </a:xfrm>
          <a:prstGeom prst="rect">
            <a:avLst/>
          </a:prstGeom>
        </p:spPr>
      </p:pic>
      <p:pic>
        <p:nvPicPr>
          <p:cNvPr id="41" name="Picture 40">
            <a:extLst>
              <a:ext uri="{FF2B5EF4-FFF2-40B4-BE49-F238E27FC236}">
                <a16:creationId xmlns:a16="http://schemas.microsoft.com/office/drawing/2014/main" id="{BEC09319-CE0F-7EC4-5F59-8AC84F5EA6AD}"/>
              </a:ext>
            </a:extLst>
          </p:cNvPr>
          <p:cNvPicPr>
            <a:picLocks noChangeAspect="1"/>
          </p:cNvPicPr>
          <p:nvPr/>
        </p:nvPicPr>
        <p:blipFill>
          <a:blip r:embed="rId5"/>
          <a:stretch>
            <a:fillRect/>
          </a:stretch>
        </p:blipFill>
        <p:spPr>
          <a:xfrm>
            <a:off x="274952" y="0"/>
            <a:ext cx="211198" cy="8558540"/>
          </a:xfrm>
          <a:prstGeom prst="rect">
            <a:avLst/>
          </a:prstGeom>
        </p:spPr>
      </p:pic>
      <p:grpSp>
        <p:nvGrpSpPr>
          <p:cNvPr id="43" name="Group 42">
            <a:extLst>
              <a:ext uri="{FF2B5EF4-FFF2-40B4-BE49-F238E27FC236}">
                <a16:creationId xmlns:a16="http://schemas.microsoft.com/office/drawing/2014/main" id="{FD728D6D-E3A4-6D97-E70A-8E6ECE4191FD}"/>
              </a:ext>
            </a:extLst>
          </p:cNvPr>
          <p:cNvGrpSpPr/>
          <p:nvPr/>
        </p:nvGrpSpPr>
        <p:grpSpPr>
          <a:xfrm>
            <a:off x="-296108" y="802275"/>
            <a:ext cx="7716590" cy="6055725"/>
            <a:chOff x="-296108" y="802275"/>
            <a:chExt cx="7716590" cy="6055725"/>
          </a:xfrm>
        </p:grpSpPr>
        <p:sp>
          <p:nvSpPr>
            <p:cNvPr id="39" name="TextBox 39"/>
            <p:cNvSpPr txBox="1"/>
            <p:nvPr/>
          </p:nvSpPr>
          <p:spPr>
            <a:xfrm>
              <a:off x="-296108" y="802275"/>
              <a:ext cx="7716590" cy="1846659"/>
            </a:xfrm>
            <a:prstGeom prst="rect">
              <a:avLst/>
            </a:prstGeom>
          </p:spPr>
          <p:txBody>
            <a:bodyPr wrap="square" lIns="0" tIns="0" rIns="0" bIns="0" rtlCol="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000" b="1" i="0" u="none" strike="noStrike" kern="1200" cap="none" spc="0" normalizeH="0" baseline="0" noProof="0" dirty="0">
                  <a:ln>
                    <a:noFill/>
                  </a:ln>
                  <a:solidFill>
                    <a:prstClr val="black"/>
                  </a:solidFill>
                  <a:effectLst/>
                  <a:uLnTx/>
                  <a:uFillTx/>
                  <a:latin typeface="Anton" pitchFamily="2" charset="0"/>
                  <a:cs typeface="Arial" panose="020B0604020202020204" pitchFamily="34" charset="0"/>
                </a:rPr>
                <a:t>GROUP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000" b="1" i="0" u="none" strike="noStrike" kern="1200" cap="none" spc="0" normalizeH="0" baseline="0" noProof="0" dirty="0">
                  <a:ln>
                    <a:noFill/>
                  </a:ln>
                  <a:solidFill>
                    <a:prstClr val="black"/>
                  </a:solidFill>
                  <a:effectLst/>
                  <a:uLnTx/>
                  <a:uFillTx/>
                  <a:latin typeface="Anton" pitchFamily="2" charset="0"/>
                  <a:cs typeface="Arial" panose="020B0604020202020204" pitchFamily="34" charset="0"/>
                </a:rPr>
                <a:t>AGREEMENT</a:t>
              </a:r>
            </a:p>
          </p:txBody>
        </p:sp>
        <p:pic>
          <p:nvPicPr>
            <p:cNvPr id="42" name="Picture 41">
              <a:extLst>
                <a:ext uri="{FF2B5EF4-FFF2-40B4-BE49-F238E27FC236}">
                  <a16:creationId xmlns:a16="http://schemas.microsoft.com/office/drawing/2014/main" id="{43318BE9-66E0-82B7-B082-719372402B13}"/>
                </a:ext>
              </a:extLst>
            </p:cNvPr>
            <p:cNvPicPr>
              <a:picLocks noChangeAspect="1"/>
            </p:cNvPicPr>
            <p:nvPr/>
          </p:nvPicPr>
          <p:blipFill rotWithShape="1">
            <a:blip r:embed="rId6"/>
            <a:srcRect l="205" t="-6617" r="-205" b="37904"/>
            <a:stretch/>
          </p:blipFill>
          <p:spPr>
            <a:xfrm>
              <a:off x="830231" y="2431949"/>
              <a:ext cx="5265769" cy="4426051"/>
            </a:xfrm>
            <a:prstGeom prst="rect">
              <a:avLst/>
            </a:prstGeom>
          </p:spPr>
        </p:pic>
      </p:grpSp>
    </p:spTree>
    <p:extLst>
      <p:ext uri="{BB962C8B-B14F-4D97-AF65-F5344CB8AC3E}">
        <p14:creationId xmlns:p14="http://schemas.microsoft.com/office/powerpoint/2010/main" val="38891483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1"/>
                                        </p:tgtEl>
                                        <p:attrNameLst>
                                          <p:attrName>style.visibility</p:attrName>
                                        </p:attrNameLst>
                                      </p:cBhvr>
                                      <p:to>
                                        <p:strVal val="visible"/>
                                      </p:to>
                                    </p:set>
                                    <p:animEffect transition="in" filter="fade">
                                      <p:cBhvr>
                                        <p:cTn id="12" dur="500"/>
                                        <p:tgtEl>
                                          <p:spTgt spid="3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7"/>
                                        </p:tgtEl>
                                        <p:attrNameLst>
                                          <p:attrName>style.visibility</p:attrName>
                                        </p:attrNameLst>
                                      </p:cBhvr>
                                      <p:to>
                                        <p:strVal val="visible"/>
                                      </p:to>
                                    </p:set>
                                    <p:animEffect transition="in" filter="fade">
                                      <p:cBhvr>
                                        <p:cTn id="17" dur="500"/>
                                        <p:tgtEl>
                                          <p:spTgt spid="17"/>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4"/>
                                        </p:tgtEl>
                                        <p:attrNameLst>
                                          <p:attrName>style.visibility</p:attrName>
                                        </p:attrNameLst>
                                      </p:cBhvr>
                                      <p:to>
                                        <p:strVal val="visible"/>
                                      </p:to>
                                    </p:set>
                                    <p:animEffect transition="in" filter="fade">
                                      <p:cBhvr>
                                        <p:cTn id="22" dur="500"/>
                                        <p:tgtEl>
                                          <p:spTgt spid="24"/>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fade">
                                      <p:cBhvr>
                                        <p:cTn id="2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C9A89A6B-92FF-094D-A9CF-C2342337C9C4}"/>
              </a:ext>
            </a:extLst>
          </p:cNvPr>
          <p:cNvSpPr/>
          <p:nvPr/>
        </p:nvSpPr>
        <p:spPr>
          <a:xfrm>
            <a:off x="0" y="0"/>
            <a:ext cx="12192000" cy="6858000"/>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9" name="Picture 18">
            <a:extLst>
              <a:ext uri="{FF2B5EF4-FFF2-40B4-BE49-F238E27FC236}">
                <a16:creationId xmlns:a16="http://schemas.microsoft.com/office/drawing/2014/main" id="{0F73D711-74C8-064E-A2A1-23EFE7CD6C2A}"/>
              </a:ext>
            </a:extLst>
          </p:cNvPr>
          <p:cNvPicPr>
            <a:picLocks noChangeAspect="1"/>
          </p:cNvPicPr>
          <p:nvPr/>
        </p:nvPicPr>
        <p:blipFill>
          <a:blip r:embed="rId2">
            <a:alphaModFix amt="10000"/>
          </a:blip>
          <a:stretch>
            <a:fillRect/>
          </a:stretch>
        </p:blipFill>
        <p:spPr>
          <a:xfrm rot="18850920">
            <a:off x="7418566" y="1278007"/>
            <a:ext cx="3073979" cy="1421302"/>
          </a:xfrm>
          <a:prstGeom prst="rect">
            <a:avLst/>
          </a:prstGeom>
        </p:spPr>
      </p:pic>
      <p:grpSp>
        <p:nvGrpSpPr>
          <p:cNvPr id="27" name="Group 26">
            <a:extLst>
              <a:ext uri="{FF2B5EF4-FFF2-40B4-BE49-F238E27FC236}">
                <a16:creationId xmlns:a16="http://schemas.microsoft.com/office/drawing/2014/main" id="{E0F2F7FB-BD1E-6447-AD11-DC7B1BB96929}"/>
              </a:ext>
            </a:extLst>
          </p:cNvPr>
          <p:cNvGrpSpPr/>
          <p:nvPr/>
        </p:nvGrpSpPr>
        <p:grpSpPr>
          <a:xfrm>
            <a:off x="-1847566" y="5564825"/>
            <a:ext cx="14389801" cy="2407039"/>
            <a:chOff x="-1847566" y="5564825"/>
            <a:chExt cx="14389801" cy="2407039"/>
          </a:xfrm>
        </p:grpSpPr>
        <p:sp>
          <p:nvSpPr>
            <p:cNvPr id="24" name="Right Arrow 23">
              <a:extLst>
                <a:ext uri="{FF2B5EF4-FFF2-40B4-BE49-F238E27FC236}">
                  <a16:creationId xmlns:a16="http://schemas.microsoft.com/office/drawing/2014/main" id="{87959F4F-66E3-E840-A5EA-B6EFFC59BACA}"/>
                </a:ext>
              </a:extLst>
            </p:cNvPr>
            <p:cNvSpPr/>
            <p:nvPr/>
          </p:nvSpPr>
          <p:spPr>
            <a:xfrm rot="152137">
              <a:off x="-1847566" y="5564825"/>
              <a:ext cx="14389801" cy="2407039"/>
            </a:xfrm>
            <a:prstGeom prst="rightArrow">
              <a:avLst>
                <a:gd name="adj1" fmla="val 73698"/>
                <a:gd name="adj2" fmla="val 50000"/>
              </a:avLst>
            </a:prstGeom>
            <a:solidFill>
              <a:schemeClr val="tx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extBox 3">
              <a:extLst>
                <a:ext uri="{FF2B5EF4-FFF2-40B4-BE49-F238E27FC236}">
                  <a16:creationId xmlns:a16="http://schemas.microsoft.com/office/drawing/2014/main" id="{C5A50E98-E301-3042-80CA-3C84348A50D7}"/>
                </a:ext>
              </a:extLst>
            </p:cNvPr>
            <p:cNvSpPr txBox="1"/>
            <p:nvPr/>
          </p:nvSpPr>
          <p:spPr>
            <a:xfrm>
              <a:off x="11258548" y="6243638"/>
              <a:ext cx="414338" cy="338554"/>
            </a:xfrm>
            <a:prstGeom prst="rect">
              <a:avLst/>
            </a:prstGeom>
            <a:noFill/>
          </p:spPr>
          <p:txBody>
            <a:bodyPr wrap="square" rtlCol="0">
              <a:spAutoFit/>
            </a:bodyPr>
            <a:lstStyle/>
            <a:p>
              <a:pPr algn="r"/>
              <a:fld id="{EE191D64-B265-A647-8DDD-1777B26646FF}" type="slidenum">
                <a:rPr lang="en-US" sz="1600" smtClean="0"/>
                <a:pPr algn="r"/>
                <a:t>4</a:t>
              </a:fld>
              <a:endParaRPr lang="en-US" sz="1600" dirty="0"/>
            </a:p>
          </p:txBody>
        </p:sp>
        <p:sp>
          <p:nvSpPr>
            <p:cNvPr id="6" name="TextBox 5">
              <a:extLst>
                <a:ext uri="{FF2B5EF4-FFF2-40B4-BE49-F238E27FC236}">
                  <a16:creationId xmlns:a16="http://schemas.microsoft.com/office/drawing/2014/main" id="{1CE09EA6-ECFB-784D-9B33-B5508F7F6B65}"/>
                </a:ext>
              </a:extLst>
            </p:cNvPr>
            <p:cNvSpPr txBox="1"/>
            <p:nvPr/>
          </p:nvSpPr>
          <p:spPr>
            <a:xfrm>
              <a:off x="3678780" y="6207440"/>
              <a:ext cx="5945244" cy="338554"/>
            </a:xfrm>
            <a:prstGeom prst="rect">
              <a:avLst/>
            </a:prstGeom>
            <a:noFill/>
          </p:spPr>
          <p:txBody>
            <a:bodyPr wrap="square" rtlCol="0">
              <a:spAutoFit/>
            </a:bodyPr>
            <a:lstStyle/>
            <a:p>
              <a:r>
                <a:rPr lang="en-GB" sz="1600" dirty="0"/>
                <a:t>Anti-Bullying Week </a:t>
              </a:r>
              <a:r>
                <a:rPr lang="en-GB" sz="1600" b="1" dirty="0"/>
                <a:t>2023 – Make a Noise About Bullying</a:t>
              </a:r>
            </a:p>
          </p:txBody>
        </p:sp>
      </p:grpSp>
      <p:sp>
        <p:nvSpPr>
          <p:cNvPr id="7" name="Right Arrow 6">
            <a:extLst>
              <a:ext uri="{FF2B5EF4-FFF2-40B4-BE49-F238E27FC236}">
                <a16:creationId xmlns:a16="http://schemas.microsoft.com/office/drawing/2014/main" id="{CE2129E3-B93A-4545-944B-19C9BFB6BD0E}"/>
              </a:ext>
            </a:extLst>
          </p:cNvPr>
          <p:cNvSpPr/>
          <p:nvPr/>
        </p:nvSpPr>
        <p:spPr>
          <a:xfrm rot="21447924">
            <a:off x="884608" y="1354238"/>
            <a:ext cx="10454728" cy="3422362"/>
          </a:xfrm>
          <a:prstGeom prst="rightArrow">
            <a:avLst>
              <a:gd name="adj1" fmla="val 61731"/>
              <a:gd name="adj2" fmla="val 51955"/>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TextBox 9">
            <a:extLst>
              <a:ext uri="{FF2B5EF4-FFF2-40B4-BE49-F238E27FC236}">
                <a16:creationId xmlns:a16="http://schemas.microsoft.com/office/drawing/2014/main" id="{CF04D8DD-D3A5-2442-88F0-12117DD0B1D1}"/>
              </a:ext>
            </a:extLst>
          </p:cNvPr>
          <p:cNvSpPr txBox="1"/>
          <p:nvPr/>
        </p:nvSpPr>
        <p:spPr>
          <a:xfrm rot="21446650">
            <a:off x="1448013" y="2572149"/>
            <a:ext cx="8575333" cy="1200329"/>
          </a:xfrm>
          <a:prstGeom prst="rect">
            <a:avLst/>
          </a:prstGeom>
          <a:noFill/>
        </p:spPr>
        <p:txBody>
          <a:bodyPr wrap="square" rtlCol="0">
            <a:spAutoFit/>
          </a:bodyPr>
          <a:lstStyle/>
          <a:p>
            <a:pPr>
              <a:spcBef>
                <a:spcPct val="0"/>
              </a:spcBef>
            </a:pPr>
            <a:r>
              <a:rPr lang="en-GB" sz="7200" b="1" dirty="0">
                <a:latin typeface="Anton" pitchFamily="2" charset="0"/>
              </a:rPr>
              <a:t>What is a bystander?</a:t>
            </a:r>
          </a:p>
        </p:txBody>
      </p:sp>
      <p:pic>
        <p:nvPicPr>
          <p:cNvPr id="25" name="Picture 24">
            <a:extLst>
              <a:ext uri="{FF2B5EF4-FFF2-40B4-BE49-F238E27FC236}">
                <a16:creationId xmlns:a16="http://schemas.microsoft.com/office/drawing/2014/main" id="{1EDD2F1C-36A3-484C-8C30-702AD45AC72B}"/>
              </a:ext>
            </a:extLst>
          </p:cNvPr>
          <p:cNvPicPr>
            <a:picLocks noChangeAspect="1"/>
          </p:cNvPicPr>
          <p:nvPr/>
        </p:nvPicPr>
        <p:blipFill>
          <a:blip r:embed="rId3">
            <a:alphaModFix amt="10000"/>
          </a:blip>
          <a:stretch>
            <a:fillRect/>
          </a:stretch>
        </p:blipFill>
        <p:spPr>
          <a:xfrm rot="2700000">
            <a:off x="-624387" y="-645012"/>
            <a:ext cx="2677056" cy="2525524"/>
          </a:xfrm>
          <a:prstGeom prst="rect">
            <a:avLst/>
          </a:prstGeom>
        </p:spPr>
      </p:pic>
      <p:pic>
        <p:nvPicPr>
          <p:cNvPr id="3" name="Picture 2">
            <a:extLst>
              <a:ext uri="{FF2B5EF4-FFF2-40B4-BE49-F238E27FC236}">
                <a16:creationId xmlns:a16="http://schemas.microsoft.com/office/drawing/2014/main" id="{98E2BBB6-06B6-BB19-6AED-C543257060CB}"/>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9959" t="3219" r="9129" b="5735"/>
          <a:stretch/>
        </p:blipFill>
        <p:spPr>
          <a:xfrm>
            <a:off x="354969" y="4294448"/>
            <a:ext cx="2198562" cy="2473896"/>
          </a:xfrm>
          <a:prstGeom prst="rect">
            <a:avLst/>
          </a:prstGeom>
        </p:spPr>
      </p:pic>
    </p:spTree>
    <p:extLst>
      <p:ext uri="{BB962C8B-B14F-4D97-AF65-F5344CB8AC3E}">
        <p14:creationId xmlns:p14="http://schemas.microsoft.com/office/powerpoint/2010/main" val="18570756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fill="hold" grpId="0" nodeType="afterEffect">
                                  <p:stCondLst>
                                    <p:cond delay="0"/>
                                  </p:stCondLst>
                                  <p:childTnLst>
                                    <p:animRot by="21600000">
                                      <p:cBhvr>
                                        <p:cTn id="6" dur="2000" fill="hold"/>
                                        <p:tgtEl>
                                          <p:spTgt spid="10"/>
                                        </p:tgtEl>
                                        <p:attrNameLst>
                                          <p:attrName>r</p:attrName>
                                        </p:attrNameLst>
                                      </p:cBhvr>
                                    </p:animRot>
                                  </p:childTnLst>
                                </p:cTn>
                              </p:par>
                            </p:childTnLst>
                          </p:cTn>
                        </p:par>
                        <p:par>
                          <p:cTn id="7" fill="hold">
                            <p:stCondLst>
                              <p:cond delay="2000"/>
                            </p:stCondLst>
                            <p:childTnLst>
                              <p:par>
                                <p:cTn id="8" presetID="8" presetClass="emph" presetSubtype="0" fill="hold" grpId="0" nodeType="afterEffect">
                                  <p:stCondLst>
                                    <p:cond delay="0"/>
                                  </p:stCondLst>
                                  <p:childTnLst>
                                    <p:animRot by="21600000">
                                      <p:cBhvr>
                                        <p:cTn id="9" dur="2000" fill="hold"/>
                                        <p:tgtEl>
                                          <p:spTgt spid="7"/>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0"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C9A89A6B-92FF-094D-A9CF-C2342337C9C4}"/>
              </a:ext>
            </a:extLst>
          </p:cNvPr>
          <p:cNvSpPr/>
          <p:nvPr/>
        </p:nvSpPr>
        <p:spPr>
          <a:xfrm>
            <a:off x="0" y="0"/>
            <a:ext cx="12192000" cy="6858000"/>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9" name="Picture 18">
            <a:extLst>
              <a:ext uri="{FF2B5EF4-FFF2-40B4-BE49-F238E27FC236}">
                <a16:creationId xmlns:a16="http://schemas.microsoft.com/office/drawing/2014/main" id="{0F73D711-74C8-064E-A2A1-23EFE7CD6C2A}"/>
              </a:ext>
            </a:extLst>
          </p:cNvPr>
          <p:cNvPicPr>
            <a:picLocks noChangeAspect="1"/>
          </p:cNvPicPr>
          <p:nvPr/>
        </p:nvPicPr>
        <p:blipFill>
          <a:blip r:embed="rId3">
            <a:alphaModFix amt="10000"/>
          </a:blip>
          <a:stretch>
            <a:fillRect/>
          </a:stretch>
        </p:blipFill>
        <p:spPr>
          <a:xfrm rot="18850920">
            <a:off x="7418566" y="1278007"/>
            <a:ext cx="3073979" cy="1421302"/>
          </a:xfrm>
          <a:prstGeom prst="rect">
            <a:avLst/>
          </a:prstGeom>
        </p:spPr>
      </p:pic>
      <p:grpSp>
        <p:nvGrpSpPr>
          <p:cNvPr id="27" name="Group 26">
            <a:extLst>
              <a:ext uri="{FF2B5EF4-FFF2-40B4-BE49-F238E27FC236}">
                <a16:creationId xmlns:a16="http://schemas.microsoft.com/office/drawing/2014/main" id="{E0F2F7FB-BD1E-6447-AD11-DC7B1BB96929}"/>
              </a:ext>
            </a:extLst>
          </p:cNvPr>
          <p:cNvGrpSpPr/>
          <p:nvPr/>
        </p:nvGrpSpPr>
        <p:grpSpPr>
          <a:xfrm>
            <a:off x="-1847566" y="5564825"/>
            <a:ext cx="14389801" cy="2407039"/>
            <a:chOff x="-1847566" y="5564825"/>
            <a:chExt cx="14389801" cy="2407039"/>
          </a:xfrm>
        </p:grpSpPr>
        <p:sp>
          <p:nvSpPr>
            <p:cNvPr id="24" name="Right Arrow 23">
              <a:extLst>
                <a:ext uri="{FF2B5EF4-FFF2-40B4-BE49-F238E27FC236}">
                  <a16:creationId xmlns:a16="http://schemas.microsoft.com/office/drawing/2014/main" id="{87959F4F-66E3-E840-A5EA-B6EFFC59BACA}"/>
                </a:ext>
              </a:extLst>
            </p:cNvPr>
            <p:cNvSpPr/>
            <p:nvPr/>
          </p:nvSpPr>
          <p:spPr>
            <a:xfrm rot="152137">
              <a:off x="-1847566" y="5564825"/>
              <a:ext cx="14389801" cy="2407039"/>
            </a:xfrm>
            <a:prstGeom prst="rightArrow">
              <a:avLst>
                <a:gd name="adj1" fmla="val 73698"/>
                <a:gd name="adj2" fmla="val 50000"/>
              </a:avLst>
            </a:prstGeom>
            <a:solidFill>
              <a:schemeClr val="tx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extBox 3">
              <a:extLst>
                <a:ext uri="{FF2B5EF4-FFF2-40B4-BE49-F238E27FC236}">
                  <a16:creationId xmlns:a16="http://schemas.microsoft.com/office/drawing/2014/main" id="{C5A50E98-E301-3042-80CA-3C84348A50D7}"/>
                </a:ext>
              </a:extLst>
            </p:cNvPr>
            <p:cNvSpPr txBox="1"/>
            <p:nvPr/>
          </p:nvSpPr>
          <p:spPr>
            <a:xfrm>
              <a:off x="11258548" y="6243638"/>
              <a:ext cx="414338" cy="338554"/>
            </a:xfrm>
            <a:prstGeom prst="rect">
              <a:avLst/>
            </a:prstGeom>
            <a:noFill/>
          </p:spPr>
          <p:txBody>
            <a:bodyPr wrap="square" rtlCol="0">
              <a:spAutoFit/>
            </a:bodyPr>
            <a:lstStyle/>
            <a:p>
              <a:pPr algn="r"/>
              <a:fld id="{EE191D64-B265-A647-8DDD-1777B26646FF}" type="slidenum">
                <a:rPr lang="en-US" sz="1600" smtClean="0"/>
                <a:pPr algn="r"/>
                <a:t>5</a:t>
              </a:fld>
              <a:endParaRPr lang="en-US" sz="1600" dirty="0"/>
            </a:p>
          </p:txBody>
        </p:sp>
        <p:sp>
          <p:nvSpPr>
            <p:cNvPr id="6" name="TextBox 5">
              <a:extLst>
                <a:ext uri="{FF2B5EF4-FFF2-40B4-BE49-F238E27FC236}">
                  <a16:creationId xmlns:a16="http://schemas.microsoft.com/office/drawing/2014/main" id="{1CE09EA6-ECFB-784D-9B33-B5508F7F6B65}"/>
                </a:ext>
              </a:extLst>
            </p:cNvPr>
            <p:cNvSpPr txBox="1"/>
            <p:nvPr/>
          </p:nvSpPr>
          <p:spPr>
            <a:xfrm>
              <a:off x="3678780" y="6207440"/>
              <a:ext cx="5945244" cy="338554"/>
            </a:xfrm>
            <a:prstGeom prst="rect">
              <a:avLst/>
            </a:prstGeom>
            <a:noFill/>
          </p:spPr>
          <p:txBody>
            <a:bodyPr wrap="square" rtlCol="0">
              <a:spAutoFit/>
            </a:bodyPr>
            <a:lstStyle/>
            <a:p>
              <a:r>
                <a:rPr lang="en-GB" sz="1600" dirty="0"/>
                <a:t>Anti-Bullying Week </a:t>
              </a:r>
              <a:r>
                <a:rPr lang="en-GB" sz="1600" b="1" dirty="0"/>
                <a:t>2023 – Make a Noise About Bullying</a:t>
              </a:r>
            </a:p>
          </p:txBody>
        </p:sp>
      </p:grpSp>
      <p:sp>
        <p:nvSpPr>
          <p:cNvPr id="7" name="Right Arrow 6">
            <a:extLst>
              <a:ext uri="{FF2B5EF4-FFF2-40B4-BE49-F238E27FC236}">
                <a16:creationId xmlns:a16="http://schemas.microsoft.com/office/drawing/2014/main" id="{CE2129E3-B93A-4545-944B-19C9BFB6BD0E}"/>
              </a:ext>
            </a:extLst>
          </p:cNvPr>
          <p:cNvSpPr/>
          <p:nvPr/>
        </p:nvSpPr>
        <p:spPr>
          <a:xfrm rot="21447924">
            <a:off x="884608" y="1354238"/>
            <a:ext cx="10454728" cy="3422362"/>
          </a:xfrm>
          <a:prstGeom prst="rightArrow">
            <a:avLst>
              <a:gd name="adj1" fmla="val 61731"/>
              <a:gd name="adj2" fmla="val 51955"/>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TextBox 9">
            <a:extLst>
              <a:ext uri="{FF2B5EF4-FFF2-40B4-BE49-F238E27FC236}">
                <a16:creationId xmlns:a16="http://schemas.microsoft.com/office/drawing/2014/main" id="{CF04D8DD-D3A5-2442-88F0-12117DD0B1D1}"/>
              </a:ext>
            </a:extLst>
          </p:cNvPr>
          <p:cNvSpPr txBox="1"/>
          <p:nvPr/>
        </p:nvSpPr>
        <p:spPr>
          <a:xfrm rot="21446650">
            <a:off x="1448013" y="2510594"/>
            <a:ext cx="8575333" cy="1323439"/>
          </a:xfrm>
          <a:prstGeom prst="rect">
            <a:avLst/>
          </a:prstGeom>
          <a:noFill/>
        </p:spPr>
        <p:txBody>
          <a:bodyPr wrap="square" rtlCol="0">
            <a:spAutoFit/>
          </a:bodyPr>
          <a:lstStyle/>
          <a:p>
            <a:pPr>
              <a:spcBef>
                <a:spcPct val="0"/>
              </a:spcBef>
            </a:pPr>
            <a:r>
              <a:rPr lang="en-GB" sz="8000" b="1" dirty="0">
                <a:latin typeface="Anton" pitchFamily="2" charset="0"/>
              </a:rPr>
              <a:t>What is Upstander?</a:t>
            </a:r>
          </a:p>
        </p:txBody>
      </p:sp>
      <p:pic>
        <p:nvPicPr>
          <p:cNvPr id="25" name="Picture 24">
            <a:extLst>
              <a:ext uri="{FF2B5EF4-FFF2-40B4-BE49-F238E27FC236}">
                <a16:creationId xmlns:a16="http://schemas.microsoft.com/office/drawing/2014/main" id="{1EDD2F1C-36A3-484C-8C30-702AD45AC72B}"/>
              </a:ext>
            </a:extLst>
          </p:cNvPr>
          <p:cNvPicPr>
            <a:picLocks noChangeAspect="1"/>
          </p:cNvPicPr>
          <p:nvPr/>
        </p:nvPicPr>
        <p:blipFill>
          <a:blip r:embed="rId4">
            <a:alphaModFix amt="10000"/>
          </a:blip>
          <a:stretch>
            <a:fillRect/>
          </a:stretch>
        </p:blipFill>
        <p:spPr>
          <a:xfrm rot="2700000">
            <a:off x="-624387" y="-645012"/>
            <a:ext cx="2677056" cy="2525524"/>
          </a:xfrm>
          <a:prstGeom prst="rect">
            <a:avLst/>
          </a:prstGeom>
        </p:spPr>
      </p:pic>
      <p:pic>
        <p:nvPicPr>
          <p:cNvPr id="3" name="Picture 2">
            <a:extLst>
              <a:ext uri="{FF2B5EF4-FFF2-40B4-BE49-F238E27FC236}">
                <a16:creationId xmlns:a16="http://schemas.microsoft.com/office/drawing/2014/main" id="{98E2BBB6-06B6-BB19-6AED-C543257060CB}"/>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9959" t="3219" r="9129" b="5735"/>
          <a:stretch/>
        </p:blipFill>
        <p:spPr>
          <a:xfrm>
            <a:off x="354969" y="4294448"/>
            <a:ext cx="2198562" cy="2473896"/>
          </a:xfrm>
          <a:prstGeom prst="rect">
            <a:avLst/>
          </a:prstGeom>
        </p:spPr>
      </p:pic>
    </p:spTree>
    <p:extLst>
      <p:ext uri="{BB962C8B-B14F-4D97-AF65-F5344CB8AC3E}">
        <p14:creationId xmlns:p14="http://schemas.microsoft.com/office/powerpoint/2010/main" val="239647873"/>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fill="hold" grpId="0" nodeType="afterEffect">
                                  <p:stCondLst>
                                    <p:cond delay="0"/>
                                  </p:stCondLst>
                                  <p:childTnLst>
                                    <p:animRot by="21600000">
                                      <p:cBhvr>
                                        <p:cTn id="6" dur="2000" fill="hold"/>
                                        <p:tgtEl>
                                          <p:spTgt spid="10"/>
                                        </p:tgtEl>
                                        <p:attrNameLst>
                                          <p:attrName>r</p:attrName>
                                        </p:attrNameLst>
                                      </p:cBhvr>
                                    </p:animRot>
                                  </p:childTnLst>
                                </p:cTn>
                              </p:par>
                            </p:childTnLst>
                          </p:cTn>
                        </p:par>
                        <p:par>
                          <p:cTn id="7" fill="hold">
                            <p:stCondLst>
                              <p:cond delay="2000"/>
                            </p:stCondLst>
                            <p:childTnLst>
                              <p:par>
                                <p:cTn id="8" presetID="8" presetClass="emph" presetSubtype="0" fill="hold" grpId="0" nodeType="afterEffect">
                                  <p:stCondLst>
                                    <p:cond delay="0"/>
                                  </p:stCondLst>
                                  <p:childTnLst>
                                    <p:animRot by="21600000">
                                      <p:cBhvr>
                                        <p:cTn id="9" dur="2000" fill="hold"/>
                                        <p:tgtEl>
                                          <p:spTgt spid="7"/>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0"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C9A89A6B-92FF-094D-A9CF-C2342337C9C4}"/>
              </a:ext>
            </a:extLst>
          </p:cNvPr>
          <p:cNvSpPr/>
          <p:nvPr/>
        </p:nvSpPr>
        <p:spPr>
          <a:xfrm>
            <a:off x="0" y="0"/>
            <a:ext cx="12192000" cy="6858000"/>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9" name="Picture 18">
            <a:extLst>
              <a:ext uri="{FF2B5EF4-FFF2-40B4-BE49-F238E27FC236}">
                <a16:creationId xmlns:a16="http://schemas.microsoft.com/office/drawing/2014/main" id="{0F73D711-74C8-064E-A2A1-23EFE7CD6C2A}"/>
              </a:ext>
            </a:extLst>
          </p:cNvPr>
          <p:cNvPicPr>
            <a:picLocks noChangeAspect="1"/>
          </p:cNvPicPr>
          <p:nvPr/>
        </p:nvPicPr>
        <p:blipFill>
          <a:blip r:embed="rId2">
            <a:alphaModFix amt="10000"/>
          </a:blip>
          <a:stretch>
            <a:fillRect/>
          </a:stretch>
        </p:blipFill>
        <p:spPr>
          <a:xfrm rot="18850920">
            <a:off x="7418566" y="1278007"/>
            <a:ext cx="3073979" cy="1421302"/>
          </a:xfrm>
          <a:prstGeom prst="rect">
            <a:avLst/>
          </a:prstGeom>
        </p:spPr>
      </p:pic>
      <p:grpSp>
        <p:nvGrpSpPr>
          <p:cNvPr id="27" name="Group 26">
            <a:extLst>
              <a:ext uri="{FF2B5EF4-FFF2-40B4-BE49-F238E27FC236}">
                <a16:creationId xmlns:a16="http://schemas.microsoft.com/office/drawing/2014/main" id="{E0F2F7FB-BD1E-6447-AD11-DC7B1BB96929}"/>
              </a:ext>
            </a:extLst>
          </p:cNvPr>
          <p:cNvGrpSpPr/>
          <p:nvPr/>
        </p:nvGrpSpPr>
        <p:grpSpPr>
          <a:xfrm>
            <a:off x="-1847566" y="5564825"/>
            <a:ext cx="14389801" cy="2407039"/>
            <a:chOff x="-1847566" y="5564825"/>
            <a:chExt cx="14389801" cy="2407039"/>
          </a:xfrm>
        </p:grpSpPr>
        <p:sp>
          <p:nvSpPr>
            <p:cNvPr id="24" name="Right Arrow 23">
              <a:extLst>
                <a:ext uri="{FF2B5EF4-FFF2-40B4-BE49-F238E27FC236}">
                  <a16:creationId xmlns:a16="http://schemas.microsoft.com/office/drawing/2014/main" id="{87959F4F-66E3-E840-A5EA-B6EFFC59BACA}"/>
                </a:ext>
              </a:extLst>
            </p:cNvPr>
            <p:cNvSpPr/>
            <p:nvPr/>
          </p:nvSpPr>
          <p:spPr>
            <a:xfrm rot="152137">
              <a:off x="-1847566" y="5564825"/>
              <a:ext cx="14389801" cy="2407039"/>
            </a:xfrm>
            <a:prstGeom prst="rightArrow">
              <a:avLst>
                <a:gd name="adj1" fmla="val 73698"/>
                <a:gd name="adj2" fmla="val 50000"/>
              </a:avLst>
            </a:prstGeom>
            <a:solidFill>
              <a:schemeClr val="tx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extBox 3">
              <a:extLst>
                <a:ext uri="{FF2B5EF4-FFF2-40B4-BE49-F238E27FC236}">
                  <a16:creationId xmlns:a16="http://schemas.microsoft.com/office/drawing/2014/main" id="{C5A50E98-E301-3042-80CA-3C84348A50D7}"/>
                </a:ext>
              </a:extLst>
            </p:cNvPr>
            <p:cNvSpPr txBox="1"/>
            <p:nvPr/>
          </p:nvSpPr>
          <p:spPr>
            <a:xfrm>
              <a:off x="11258548" y="6243638"/>
              <a:ext cx="414338" cy="338554"/>
            </a:xfrm>
            <a:prstGeom prst="rect">
              <a:avLst/>
            </a:prstGeom>
            <a:noFill/>
          </p:spPr>
          <p:txBody>
            <a:bodyPr wrap="square" rtlCol="0">
              <a:spAutoFit/>
            </a:bodyPr>
            <a:lstStyle/>
            <a:p>
              <a:pPr algn="r"/>
              <a:fld id="{EE191D64-B265-A647-8DDD-1777B26646FF}" type="slidenum">
                <a:rPr lang="en-US" sz="1600" smtClean="0"/>
                <a:pPr algn="r"/>
                <a:t>6</a:t>
              </a:fld>
              <a:endParaRPr lang="en-US" sz="1600" dirty="0"/>
            </a:p>
          </p:txBody>
        </p:sp>
        <p:sp>
          <p:nvSpPr>
            <p:cNvPr id="6" name="TextBox 5">
              <a:extLst>
                <a:ext uri="{FF2B5EF4-FFF2-40B4-BE49-F238E27FC236}">
                  <a16:creationId xmlns:a16="http://schemas.microsoft.com/office/drawing/2014/main" id="{1CE09EA6-ECFB-784D-9B33-B5508F7F6B65}"/>
                </a:ext>
              </a:extLst>
            </p:cNvPr>
            <p:cNvSpPr txBox="1"/>
            <p:nvPr/>
          </p:nvSpPr>
          <p:spPr>
            <a:xfrm>
              <a:off x="3823164" y="6209320"/>
              <a:ext cx="4545672" cy="338554"/>
            </a:xfrm>
            <a:prstGeom prst="rect">
              <a:avLst/>
            </a:prstGeom>
            <a:noFill/>
          </p:spPr>
          <p:txBody>
            <a:bodyPr wrap="square" rtlCol="0">
              <a:spAutoFit/>
            </a:bodyPr>
            <a:lstStyle/>
            <a:p>
              <a:pPr algn="ctr"/>
              <a:r>
                <a:rPr lang="en-US" sz="1600" dirty="0">
                  <a:cs typeface="Arial" panose="020B0604020202020204" pitchFamily="34" charset="0"/>
                </a:rPr>
                <a:t>Anti-Bullying Week </a:t>
              </a:r>
              <a:r>
                <a:rPr lang="en-US" sz="1600" b="1" dirty="0">
                  <a:cs typeface="Arial" panose="020B0604020202020204" pitchFamily="34" charset="0"/>
                </a:rPr>
                <a:t>2022 – Reach out</a:t>
              </a:r>
            </a:p>
          </p:txBody>
        </p:sp>
      </p:grpSp>
      <p:sp>
        <p:nvSpPr>
          <p:cNvPr id="7" name="Right Arrow 6">
            <a:extLst>
              <a:ext uri="{FF2B5EF4-FFF2-40B4-BE49-F238E27FC236}">
                <a16:creationId xmlns:a16="http://schemas.microsoft.com/office/drawing/2014/main" id="{CE2129E3-B93A-4545-944B-19C9BFB6BD0E}"/>
              </a:ext>
            </a:extLst>
          </p:cNvPr>
          <p:cNvSpPr/>
          <p:nvPr/>
        </p:nvSpPr>
        <p:spPr>
          <a:xfrm rot="21447924">
            <a:off x="2436148" y="1444724"/>
            <a:ext cx="7351647" cy="3241390"/>
          </a:xfrm>
          <a:prstGeom prst="rightArrow">
            <a:avLst>
              <a:gd name="adj1" fmla="val 61731"/>
              <a:gd name="adj2" fmla="val 51955"/>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TextBox 9">
            <a:extLst>
              <a:ext uri="{FF2B5EF4-FFF2-40B4-BE49-F238E27FC236}">
                <a16:creationId xmlns:a16="http://schemas.microsoft.com/office/drawing/2014/main" id="{CF04D8DD-D3A5-2442-88F0-12117DD0B1D1}"/>
              </a:ext>
            </a:extLst>
          </p:cNvPr>
          <p:cNvSpPr txBox="1"/>
          <p:nvPr/>
        </p:nvSpPr>
        <p:spPr>
          <a:xfrm rot="21446650">
            <a:off x="2602935" y="2256837"/>
            <a:ext cx="6145393" cy="1754326"/>
          </a:xfrm>
          <a:prstGeom prst="rect">
            <a:avLst/>
          </a:prstGeom>
          <a:noFill/>
        </p:spPr>
        <p:txBody>
          <a:bodyPr wrap="square" rtlCol="0">
            <a:spAutoFit/>
          </a:bodyPr>
          <a:lstStyle/>
          <a:p>
            <a:pPr algn="ctr" defTabSz="914332">
              <a:defRPr/>
            </a:pPr>
            <a:r>
              <a:rPr lang="en-GB" sz="5400" b="1" dirty="0">
                <a:latin typeface="Anton" pitchFamily="2" charset="0"/>
              </a:rPr>
              <a:t>Can you think of any famous </a:t>
            </a:r>
            <a:r>
              <a:rPr lang="en-GB" sz="5400" b="1" dirty="0" err="1">
                <a:latin typeface="Anton" pitchFamily="2" charset="0"/>
              </a:rPr>
              <a:t>UPstanders</a:t>
            </a:r>
            <a:r>
              <a:rPr lang="en-GB" sz="5400" b="1" dirty="0">
                <a:latin typeface="Anton" pitchFamily="2" charset="0"/>
              </a:rPr>
              <a:t>?</a:t>
            </a:r>
            <a:endParaRPr lang="en-GB" altLang="en-US" sz="5400" b="1" dirty="0">
              <a:latin typeface="Anton" pitchFamily="2" charset="0"/>
            </a:endParaRPr>
          </a:p>
        </p:txBody>
      </p:sp>
      <p:sp>
        <p:nvSpPr>
          <p:cNvPr id="16" name="TextBox 15">
            <a:extLst>
              <a:ext uri="{FF2B5EF4-FFF2-40B4-BE49-F238E27FC236}">
                <a16:creationId xmlns:a16="http://schemas.microsoft.com/office/drawing/2014/main" id="{936A69D8-34DD-854C-8DB7-E7E446FF8CA8}"/>
              </a:ext>
            </a:extLst>
          </p:cNvPr>
          <p:cNvSpPr txBox="1"/>
          <p:nvPr/>
        </p:nvSpPr>
        <p:spPr>
          <a:xfrm rot="477960">
            <a:off x="9145362" y="910591"/>
            <a:ext cx="691827" cy="1015663"/>
          </a:xfrm>
          <a:prstGeom prst="rect">
            <a:avLst/>
          </a:prstGeom>
          <a:noFill/>
        </p:spPr>
        <p:txBody>
          <a:bodyPr wrap="square" rtlCol="0">
            <a:spAutoFit/>
          </a:bodyPr>
          <a:lstStyle/>
          <a:p>
            <a:pPr algn="ctr"/>
            <a:r>
              <a:rPr lang="en-US" sz="6000" b="1" dirty="0">
                <a:cs typeface="Arial" panose="020B0604020202020204" pitchFamily="34" charset="0"/>
              </a:rPr>
              <a:t>?</a:t>
            </a:r>
            <a:endParaRPr lang="en-US" sz="6000" b="1" dirty="0">
              <a:solidFill>
                <a:srgbClr val="FF0048"/>
              </a:solidFill>
              <a:cs typeface="Arial" panose="020B0604020202020204" pitchFamily="34" charset="0"/>
            </a:endParaRPr>
          </a:p>
        </p:txBody>
      </p:sp>
      <p:pic>
        <p:nvPicPr>
          <p:cNvPr id="25" name="Picture 24">
            <a:extLst>
              <a:ext uri="{FF2B5EF4-FFF2-40B4-BE49-F238E27FC236}">
                <a16:creationId xmlns:a16="http://schemas.microsoft.com/office/drawing/2014/main" id="{1EDD2F1C-36A3-484C-8C30-702AD45AC72B}"/>
              </a:ext>
            </a:extLst>
          </p:cNvPr>
          <p:cNvPicPr>
            <a:picLocks noChangeAspect="1"/>
          </p:cNvPicPr>
          <p:nvPr/>
        </p:nvPicPr>
        <p:blipFill>
          <a:blip r:embed="rId3">
            <a:alphaModFix amt="10000"/>
          </a:blip>
          <a:stretch>
            <a:fillRect/>
          </a:stretch>
        </p:blipFill>
        <p:spPr>
          <a:xfrm rot="2700000">
            <a:off x="-624387" y="-645012"/>
            <a:ext cx="2677056" cy="2525524"/>
          </a:xfrm>
          <a:prstGeom prst="rect">
            <a:avLst/>
          </a:prstGeom>
        </p:spPr>
      </p:pic>
      <p:pic>
        <p:nvPicPr>
          <p:cNvPr id="3" name="Picture 2">
            <a:extLst>
              <a:ext uri="{FF2B5EF4-FFF2-40B4-BE49-F238E27FC236}">
                <a16:creationId xmlns:a16="http://schemas.microsoft.com/office/drawing/2014/main" id="{98E2BBB6-06B6-BB19-6AED-C543257060CB}"/>
              </a:ext>
            </a:extLst>
          </p:cNvPr>
          <p:cNvPicPr>
            <a:picLocks noChangeAspect="1"/>
          </p:cNvPicPr>
          <p:nvPr/>
        </p:nvPicPr>
        <p:blipFill rotWithShape="1">
          <a:blip r:embed="rId4">
            <a:extLst>
              <a:ext uri="{28A0092B-C50C-407E-A947-70E740481C1C}">
                <a14:useLocalDpi xmlns:a14="http://schemas.microsoft.com/office/drawing/2010/main" val="0"/>
              </a:ext>
            </a:extLst>
          </a:blip>
          <a:srcRect l="9959" t="3219" r="9129" b="5735"/>
          <a:stretch/>
        </p:blipFill>
        <p:spPr>
          <a:xfrm>
            <a:off x="354969" y="4294448"/>
            <a:ext cx="2198562" cy="2473896"/>
          </a:xfrm>
          <a:prstGeom prst="rect">
            <a:avLst/>
          </a:prstGeom>
        </p:spPr>
      </p:pic>
    </p:spTree>
    <p:extLst>
      <p:ext uri="{BB962C8B-B14F-4D97-AF65-F5344CB8AC3E}">
        <p14:creationId xmlns:p14="http://schemas.microsoft.com/office/powerpoint/2010/main" val="28860466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fill="hold" grpId="0" nodeType="afterEffect">
                                  <p:stCondLst>
                                    <p:cond delay="0"/>
                                  </p:stCondLst>
                                  <p:childTnLst>
                                    <p:animRot by="21600000">
                                      <p:cBhvr>
                                        <p:cTn id="6" dur="2000" fill="hold"/>
                                        <p:tgtEl>
                                          <p:spTgt spid="10"/>
                                        </p:tgtEl>
                                        <p:attrNameLst>
                                          <p:attrName>r</p:attrName>
                                        </p:attrNameLst>
                                      </p:cBhvr>
                                    </p:animRot>
                                  </p:childTnLst>
                                </p:cTn>
                              </p:par>
                            </p:childTnLst>
                          </p:cTn>
                        </p:par>
                        <p:par>
                          <p:cTn id="7" fill="hold">
                            <p:stCondLst>
                              <p:cond delay="2000"/>
                            </p:stCondLst>
                            <p:childTnLst>
                              <p:par>
                                <p:cTn id="8" presetID="8" presetClass="emph" presetSubtype="0" fill="hold" grpId="0" nodeType="afterEffect">
                                  <p:stCondLst>
                                    <p:cond delay="0"/>
                                  </p:stCondLst>
                                  <p:childTnLst>
                                    <p:animRot by="21600000">
                                      <p:cBhvr>
                                        <p:cTn id="9" dur="2000" fill="hold"/>
                                        <p:tgtEl>
                                          <p:spTgt spid="7"/>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0"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C9A89A6B-92FF-094D-A9CF-C2342337C9C4}"/>
              </a:ext>
            </a:extLst>
          </p:cNvPr>
          <p:cNvSpPr/>
          <p:nvPr/>
        </p:nvSpPr>
        <p:spPr>
          <a:xfrm>
            <a:off x="0" y="0"/>
            <a:ext cx="12192000" cy="6858000"/>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7" name="Group 26">
            <a:extLst>
              <a:ext uri="{FF2B5EF4-FFF2-40B4-BE49-F238E27FC236}">
                <a16:creationId xmlns:a16="http://schemas.microsoft.com/office/drawing/2014/main" id="{E0F2F7FB-BD1E-6447-AD11-DC7B1BB96929}"/>
              </a:ext>
            </a:extLst>
          </p:cNvPr>
          <p:cNvGrpSpPr/>
          <p:nvPr/>
        </p:nvGrpSpPr>
        <p:grpSpPr>
          <a:xfrm>
            <a:off x="-1847566" y="5564825"/>
            <a:ext cx="14389801" cy="2407039"/>
            <a:chOff x="-1847566" y="5564825"/>
            <a:chExt cx="14389801" cy="2407039"/>
          </a:xfrm>
        </p:grpSpPr>
        <p:sp>
          <p:nvSpPr>
            <p:cNvPr id="24" name="Right Arrow 23">
              <a:extLst>
                <a:ext uri="{FF2B5EF4-FFF2-40B4-BE49-F238E27FC236}">
                  <a16:creationId xmlns:a16="http://schemas.microsoft.com/office/drawing/2014/main" id="{87959F4F-66E3-E840-A5EA-B6EFFC59BACA}"/>
                </a:ext>
              </a:extLst>
            </p:cNvPr>
            <p:cNvSpPr/>
            <p:nvPr/>
          </p:nvSpPr>
          <p:spPr>
            <a:xfrm rot="152137">
              <a:off x="-1847566" y="5564825"/>
              <a:ext cx="14389801" cy="2407039"/>
            </a:xfrm>
            <a:prstGeom prst="rightArrow">
              <a:avLst>
                <a:gd name="adj1" fmla="val 73698"/>
                <a:gd name="adj2" fmla="val 50000"/>
              </a:avLst>
            </a:prstGeom>
            <a:solidFill>
              <a:schemeClr val="tx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extBox 3">
              <a:extLst>
                <a:ext uri="{FF2B5EF4-FFF2-40B4-BE49-F238E27FC236}">
                  <a16:creationId xmlns:a16="http://schemas.microsoft.com/office/drawing/2014/main" id="{C5A50E98-E301-3042-80CA-3C84348A50D7}"/>
                </a:ext>
              </a:extLst>
            </p:cNvPr>
            <p:cNvSpPr txBox="1"/>
            <p:nvPr/>
          </p:nvSpPr>
          <p:spPr>
            <a:xfrm>
              <a:off x="11258548" y="6243638"/>
              <a:ext cx="414338" cy="338554"/>
            </a:xfrm>
            <a:prstGeom prst="rect">
              <a:avLst/>
            </a:prstGeom>
            <a:noFill/>
          </p:spPr>
          <p:txBody>
            <a:bodyPr wrap="square" rtlCol="0">
              <a:spAutoFit/>
            </a:bodyPr>
            <a:lstStyle/>
            <a:p>
              <a:pPr algn="r"/>
              <a:endParaRPr lang="en-US" sz="1600" dirty="0"/>
            </a:p>
          </p:txBody>
        </p:sp>
      </p:grpSp>
      <p:pic>
        <p:nvPicPr>
          <p:cNvPr id="25" name="Picture 24">
            <a:extLst>
              <a:ext uri="{FF2B5EF4-FFF2-40B4-BE49-F238E27FC236}">
                <a16:creationId xmlns:a16="http://schemas.microsoft.com/office/drawing/2014/main" id="{1EDD2F1C-36A3-484C-8C30-702AD45AC72B}"/>
              </a:ext>
            </a:extLst>
          </p:cNvPr>
          <p:cNvPicPr>
            <a:picLocks noChangeAspect="1"/>
          </p:cNvPicPr>
          <p:nvPr/>
        </p:nvPicPr>
        <p:blipFill>
          <a:blip r:embed="rId2">
            <a:alphaModFix amt="10000"/>
          </a:blip>
          <a:stretch>
            <a:fillRect/>
          </a:stretch>
        </p:blipFill>
        <p:spPr>
          <a:xfrm rot="2700000">
            <a:off x="-624387" y="-645012"/>
            <a:ext cx="2677056" cy="2525524"/>
          </a:xfrm>
          <a:prstGeom prst="rect">
            <a:avLst/>
          </a:prstGeom>
        </p:spPr>
      </p:pic>
      <p:grpSp>
        <p:nvGrpSpPr>
          <p:cNvPr id="5" name="Group 2">
            <a:extLst>
              <a:ext uri="{FF2B5EF4-FFF2-40B4-BE49-F238E27FC236}">
                <a16:creationId xmlns:a16="http://schemas.microsoft.com/office/drawing/2014/main" id="{32295802-115A-CF89-5BCF-AB2358765E05}"/>
              </a:ext>
            </a:extLst>
          </p:cNvPr>
          <p:cNvGrpSpPr>
            <a:grpSpLocks noChangeAspect="1"/>
          </p:cNvGrpSpPr>
          <p:nvPr/>
        </p:nvGrpSpPr>
        <p:grpSpPr>
          <a:xfrm>
            <a:off x="1959716" y="335486"/>
            <a:ext cx="2716142" cy="2716131"/>
            <a:chOff x="0" y="0"/>
            <a:chExt cx="6350000" cy="6349975"/>
          </a:xfrm>
        </p:grpSpPr>
        <p:sp>
          <p:nvSpPr>
            <p:cNvPr id="8" name="Freeform 3">
              <a:extLst>
                <a:ext uri="{FF2B5EF4-FFF2-40B4-BE49-F238E27FC236}">
                  <a16:creationId xmlns:a16="http://schemas.microsoft.com/office/drawing/2014/main" id="{286D819C-EC35-AED8-BE9C-F8DDD133380D}"/>
                </a:ext>
              </a:extLst>
            </p:cNvPr>
            <p:cNvSpPr/>
            <p:nvPr/>
          </p:nvSpPr>
          <p:spPr>
            <a:xfrm>
              <a:off x="0" y="0"/>
              <a:ext cx="6350000" cy="6349974"/>
            </a:xfrm>
            <a:custGeom>
              <a:avLst/>
              <a:gdLst/>
              <a:ahLst/>
              <a:cxnLst/>
              <a:rect l="l" t="t" r="r" b="b"/>
              <a:pathLst>
                <a:path w="6350000" h="6349974">
                  <a:moveTo>
                    <a:pt x="6350000" y="3175025"/>
                  </a:moveTo>
                  <a:cubicBezTo>
                    <a:pt x="6350000" y="4928451"/>
                    <a:pt x="4928476" y="6349974"/>
                    <a:pt x="3175000" y="6349974"/>
                  </a:cubicBezTo>
                  <a:cubicBezTo>
                    <a:pt x="1421498" y="6349974"/>
                    <a:pt x="0" y="4928451"/>
                    <a:pt x="0" y="3175025"/>
                  </a:cubicBezTo>
                  <a:cubicBezTo>
                    <a:pt x="0" y="1421511"/>
                    <a:pt x="1421498" y="0"/>
                    <a:pt x="3175000" y="0"/>
                  </a:cubicBezTo>
                  <a:cubicBezTo>
                    <a:pt x="4928501" y="0"/>
                    <a:pt x="6350000" y="1421511"/>
                    <a:pt x="6350000" y="3175025"/>
                  </a:cubicBezTo>
                  <a:close/>
                </a:path>
              </a:pathLst>
            </a:custGeom>
            <a:blipFill>
              <a:blip r:embed="rId3"/>
              <a:stretch>
                <a:fillRect l="-9261" r="-24640"/>
              </a:stretch>
            </a:blipFill>
          </p:spPr>
          <p:txBody>
            <a:bodyPr/>
            <a:lstStyle/>
            <a:p>
              <a:endParaRPr lang="en-GB"/>
            </a:p>
          </p:txBody>
        </p:sp>
      </p:grpSp>
      <p:grpSp>
        <p:nvGrpSpPr>
          <p:cNvPr id="9" name="Group 4">
            <a:extLst>
              <a:ext uri="{FF2B5EF4-FFF2-40B4-BE49-F238E27FC236}">
                <a16:creationId xmlns:a16="http://schemas.microsoft.com/office/drawing/2014/main" id="{2B25ED78-AB44-22FF-438B-9E96B5090B0F}"/>
              </a:ext>
            </a:extLst>
          </p:cNvPr>
          <p:cNvGrpSpPr>
            <a:grpSpLocks noChangeAspect="1"/>
          </p:cNvGrpSpPr>
          <p:nvPr/>
        </p:nvGrpSpPr>
        <p:grpSpPr>
          <a:xfrm>
            <a:off x="5368193" y="752060"/>
            <a:ext cx="2800389" cy="2800378"/>
            <a:chOff x="0" y="0"/>
            <a:chExt cx="6350000" cy="6349975"/>
          </a:xfrm>
        </p:grpSpPr>
        <p:sp>
          <p:nvSpPr>
            <p:cNvPr id="11" name="Freeform 5">
              <a:extLst>
                <a:ext uri="{FF2B5EF4-FFF2-40B4-BE49-F238E27FC236}">
                  <a16:creationId xmlns:a16="http://schemas.microsoft.com/office/drawing/2014/main" id="{8EC0DF20-5764-18A4-98C9-EE2206ACB32F}"/>
                </a:ext>
              </a:extLst>
            </p:cNvPr>
            <p:cNvSpPr/>
            <p:nvPr/>
          </p:nvSpPr>
          <p:spPr>
            <a:xfrm>
              <a:off x="0" y="0"/>
              <a:ext cx="6350000" cy="6349974"/>
            </a:xfrm>
            <a:custGeom>
              <a:avLst/>
              <a:gdLst/>
              <a:ahLst/>
              <a:cxnLst/>
              <a:rect l="l" t="t" r="r" b="b"/>
              <a:pathLst>
                <a:path w="6350000" h="6349974">
                  <a:moveTo>
                    <a:pt x="6350000" y="3175025"/>
                  </a:moveTo>
                  <a:cubicBezTo>
                    <a:pt x="6350000" y="4928451"/>
                    <a:pt x="4928476" y="6349974"/>
                    <a:pt x="3175000" y="6349974"/>
                  </a:cubicBezTo>
                  <a:cubicBezTo>
                    <a:pt x="1421498" y="6349974"/>
                    <a:pt x="0" y="4928451"/>
                    <a:pt x="0" y="3175025"/>
                  </a:cubicBezTo>
                  <a:cubicBezTo>
                    <a:pt x="0" y="1421511"/>
                    <a:pt x="1421498" y="0"/>
                    <a:pt x="3175000" y="0"/>
                  </a:cubicBezTo>
                  <a:cubicBezTo>
                    <a:pt x="4928501" y="0"/>
                    <a:pt x="6350000" y="1421511"/>
                    <a:pt x="6350000" y="3175025"/>
                  </a:cubicBezTo>
                  <a:close/>
                </a:path>
              </a:pathLst>
            </a:custGeom>
            <a:blipFill>
              <a:blip r:embed="rId4"/>
              <a:stretch>
                <a:fillRect b="-10548"/>
              </a:stretch>
            </a:blipFill>
          </p:spPr>
          <p:txBody>
            <a:bodyPr/>
            <a:lstStyle/>
            <a:p>
              <a:endParaRPr lang="en-GB"/>
            </a:p>
          </p:txBody>
        </p:sp>
      </p:grpSp>
      <p:grpSp>
        <p:nvGrpSpPr>
          <p:cNvPr id="12" name="Group 6">
            <a:extLst>
              <a:ext uri="{FF2B5EF4-FFF2-40B4-BE49-F238E27FC236}">
                <a16:creationId xmlns:a16="http://schemas.microsoft.com/office/drawing/2014/main" id="{5F23CA0C-DC9E-2302-334C-51865BA9806F}"/>
              </a:ext>
            </a:extLst>
          </p:cNvPr>
          <p:cNvGrpSpPr>
            <a:grpSpLocks noChangeAspect="1"/>
          </p:cNvGrpSpPr>
          <p:nvPr/>
        </p:nvGrpSpPr>
        <p:grpSpPr>
          <a:xfrm>
            <a:off x="488387" y="3087260"/>
            <a:ext cx="2716142" cy="2716131"/>
            <a:chOff x="0" y="0"/>
            <a:chExt cx="6350000" cy="6349975"/>
          </a:xfrm>
        </p:grpSpPr>
        <p:sp>
          <p:nvSpPr>
            <p:cNvPr id="13" name="Freeform 7">
              <a:extLst>
                <a:ext uri="{FF2B5EF4-FFF2-40B4-BE49-F238E27FC236}">
                  <a16:creationId xmlns:a16="http://schemas.microsoft.com/office/drawing/2014/main" id="{D366342E-B42D-356E-8A69-912665FAB9A0}"/>
                </a:ext>
              </a:extLst>
            </p:cNvPr>
            <p:cNvSpPr/>
            <p:nvPr/>
          </p:nvSpPr>
          <p:spPr>
            <a:xfrm>
              <a:off x="0" y="0"/>
              <a:ext cx="6350000" cy="6349974"/>
            </a:xfrm>
            <a:custGeom>
              <a:avLst/>
              <a:gdLst/>
              <a:ahLst/>
              <a:cxnLst/>
              <a:rect l="l" t="t" r="r" b="b"/>
              <a:pathLst>
                <a:path w="6350000" h="6349974">
                  <a:moveTo>
                    <a:pt x="6350000" y="3175025"/>
                  </a:moveTo>
                  <a:cubicBezTo>
                    <a:pt x="6350000" y="4928451"/>
                    <a:pt x="4928476" y="6349974"/>
                    <a:pt x="3175000" y="6349974"/>
                  </a:cubicBezTo>
                  <a:cubicBezTo>
                    <a:pt x="1421498" y="6349974"/>
                    <a:pt x="0" y="4928451"/>
                    <a:pt x="0" y="3175025"/>
                  </a:cubicBezTo>
                  <a:cubicBezTo>
                    <a:pt x="0" y="1421511"/>
                    <a:pt x="1421498" y="0"/>
                    <a:pt x="3175000" y="0"/>
                  </a:cubicBezTo>
                  <a:cubicBezTo>
                    <a:pt x="4928501" y="0"/>
                    <a:pt x="6350000" y="1421511"/>
                    <a:pt x="6350000" y="3175025"/>
                  </a:cubicBezTo>
                  <a:close/>
                </a:path>
              </a:pathLst>
            </a:custGeom>
            <a:blipFill>
              <a:blip r:embed="rId5"/>
              <a:stretch>
                <a:fillRect l="-9999" r="-9999"/>
              </a:stretch>
            </a:blipFill>
          </p:spPr>
          <p:txBody>
            <a:bodyPr/>
            <a:lstStyle/>
            <a:p>
              <a:endParaRPr lang="en-GB"/>
            </a:p>
          </p:txBody>
        </p:sp>
      </p:grpSp>
      <p:grpSp>
        <p:nvGrpSpPr>
          <p:cNvPr id="14" name="Group 8">
            <a:extLst>
              <a:ext uri="{FF2B5EF4-FFF2-40B4-BE49-F238E27FC236}">
                <a16:creationId xmlns:a16="http://schemas.microsoft.com/office/drawing/2014/main" id="{B16B5BF9-B075-9A7B-A327-08D15DF19A0F}"/>
              </a:ext>
            </a:extLst>
          </p:cNvPr>
          <p:cNvGrpSpPr>
            <a:grpSpLocks noChangeAspect="1"/>
          </p:cNvGrpSpPr>
          <p:nvPr/>
        </p:nvGrpSpPr>
        <p:grpSpPr>
          <a:xfrm>
            <a:off x="6957063" y="3607564"/>
            <a:ext cx="2878671" cy="2878660"/>
            <a:chOff x="0" y="0"/>
            <a:chExt cx="6350000" cy="6349975"/>
          </a:xfrm>
        </p:grpSpPr>
        <p:sp>
          <p:nvSpPr>
            <p:cNvPr id="15" name="Freeform 9">
              <a:extLst>
                <a:ext uri="{FF2B5EF4-FFF2-40B4-BE49-F238E27FC236}">
                  <a16:creationId xmlns:a16="http://schemas.microsoft.com/office/drawing/2014/main" id="{C25BC5C6-C124-3440-CA74-90AB3DEB9AFE}"/>
                </a:ext>
              </a:extLst>
            </p:cNvPr>
            <p:cNvSpPr/>
            <p:nvPr/>
          </p:nvSpPr>
          <p:spPr>
            <a:xfrm>
              <a:off x="0" y="0"/>
              <a:ext cx="6350000" cy="6349974"/>
            </a:xfrm>
            <a:custGeom>
              <a:avLst/>
              <a:gdLst/>
              <a:ahLst/>
              <a:cxnLst/>
              <a:rect l="l" t="t" r="r" b="b"/>
              <a:pathLst>
                <a:path w="6350000" h="6349974">
                  <a:moveTo>
                    <a:pt x="6350000" y="3175025"/>
                  </a:moveTo>
                  <a:cubicBezTo>
                    <a:pt x="6350000" y="4928451"/>
                    <a:pt x="4928476" y="6349974"/>
                    <a:pt x="3175000" y="6349974"/>
                  </a:cubicBezTo>
                  <a:cubicBezTo>
                    <a:pt x="1421498" y="6349974"/>
                    <a:pt x="0" y="4928451"/>
                    <a:pt x="0" y="3175025"/>
                  </a:cubicBezTo>
                  <a:cubicBezTo>
                    <a:pt x="0" y="1421511"/>
                    <a:pt x="1421498" y="0"/>
                    <a:pt x="3175000" y="0"/>
                  </a:cubicBezTo>
                  <a:cubicBezTo>
                    <a:pt x="4928501" y="0"/>
                    <a:pt x="6350000" y="1421511"/>
                    <a:pt x="6350000" y="3175025"/>
                  </a:cubicBezTo>
                  <a:close/>
                </a:path>
              </a:pathLst>
            </a:custGeom>
            <a:blipFill>
              <a:blip r:embed="rId6"/>
              <a:stretch>
                <a:fillRect l="-58662" r="-19114"/>
              </a:stretch>
            </a:blipFill>
          </p:spPr>
          <p:txBody>
            <a:bodyPr/>
            <a:lstStyle/>
            <a:p>
              <a:endParaRPr lang="en-GB"/>
            </a:p>
          </p:txBody>
        </p:sp>
      </p:grpSp>
      <p:grpSp>
        <p:nvGrpSpPr>
          <p:cNvPr id="17" name="Group 10">
            <a:extLst>
              <a:ext uri="{FF2B5EF4-FFF2-40B4-BE49-F238E27FC236}">
                <a16:creationId xmlns:a16="http://schemas.microsoft.com/office/drawing/2014/main" id="{E865D08B-B7B3-29AB-DCF5-28895BF0A8FD}"/>
              </a:ext>
            </a:extLst>
          </p:cNvPr>
          <p:cNvGrpSpPr>
            <a:grpSpLocks noChangeAspect="1"/>
          </p:cNvGrpSpPr>
          <p:nvPr/>
        </p:nvGrpSpPr>
        <p:grpSpPr>
          <a:xfrm>
            <a:off x="8635486" y="849949"/>
            <a:ext cx="2400496" cy="2400487"/>
            <a:chOff x="0" y="0"/>
            <a:chExt cx="6350000" cy="6349975"/>
          </a:xfrm>
        </p:grpSpPr>
        <p:sp>
          <p:nvSpPr>
            <p:cNvPr id="18" name="Freeform 11">
              <a:extLst>
                <a:ext uri="{FF2B5EF4-FFF2-40B4-BE49-F238E27FC236}">
                  <a16:creationId xmlns:a16="http://schemas.microsoft.com/office/drawing/2014/main" id="{B5B4FFFB-A5B0-3F1B-1909-0BEEB5B9CC39}"/>
                </a:ext>
              </a:extLst>
            </p:cNvPr>
            <p:cNvSpPr/>
            <p:nvPr/>
          </p:nvSpPr>
          <p:spPr>
            <a:xfrm>
              <a:off x="0" y="0"/>
              <a:ext cx="6350000" cy="6349974"/>
            </a:xfrm>
            <a:custGeom>
              <a:avLst/>
              <a:gdLst/>
              <a:ahLst/>
              <a:cxnLst/>
              <a:rect l="l" t="t" r="r" b="b"/>
              <a:pathLst>
                <a:path w="6350000" h="6349974">
                  <a:moveTo>
                    <a:pt x="6350000" y="3175025"/>
                  </a:moveTo>
                  <a:cubicBezTo>
                    <a:pt x="6350000" y="4928451"/>
                    <a:pt x="4928476" y="6349974"/>
                    <a:pt x="3175000" y="6349974"/>
                  </a:cubicBezTo>
                  <a:cubicBezTo>
                    <a:pt x="1421498" y="6349974"/>
                    <a:pt x="0" y="4928451"/>
                    <a:pt x="0" y="3175025"/>
                  </a:cubicBezTo>
                  <a:cubicBezTo>
                    <a:pt x="0" y="1421511"/>
                    <a:pt x="1421498" y="0"/>
                    <a:pt x="3175000" y="0"/>
                  </a:cubicBezTo>
                  <a:cubicBezTo>
                    <a:pt x="4928501" y="0"/>
                    <a:pt x="6350000" y="1421511"/>
                    <a:pt x="6350000" y="3175025"/>
                  </a:cubicBezTo>
                  <a:close/>
                </a:path>
              </a:pathLst>
            </a:custGeom>
            <a:blipFill>
              <a:blip r:embed="rId7"/>
              <a:stretch>
                <a:fillRect/>
              </a:stretch>
            </a:blipFill>
          </p:spPr>
          <p:txBody>
            <a:bodyPr/>
            <a:lstStyle/>
            <a:p>
              <a:endParaRPr lang="en-GB"/>
            </a:p>
          </p:txBody>
        </p:sp>
      </p:grpSp>
      <p:grpSp>
        <p:nvGrpSpPr>
          <p:cNvPr id="20" name="Group 12">
            <a:extLst>
              <a:ext uri="{FF2B5EF4-FFF2-40B4-BE49-F238E27FC236}">
                <a16:creationId xmlns:a16="http://schemas.microsoft.com/office/drawing/2014/main" id="{DE137CBF-8E73-6054-F349-E83F8F6A8B25}"/>
              </a:ext>
            </a:extLst>
          </p:cNvPr>
          <p:cNvGrpSpPr>
            <a:grpSpLocks noChangeAspect="1"/>
          </p:cNvGrpSpPr>
          <p:nvPr/>
        </p:nvGrpSpPr>
        <p:grpSpPr>
          <a:xfrm>
            <a:off x="3492725" y="3387103"/>
            <a:ext cx="3176142" cy="3176130"/>
            <a:chOff x="0" y="0"/>
            <a:chExt cx="6350000" cy="6349975"/>
          </a:xfrm>
        </p:grpSpPr>
        <p:sp>
          <p:nvSpPr>
            <p:cNvPr id="21" name="Freeform 13">
              <a:extLst>
                <a:ext uri="{FF2B5EF4-FFF2-40B4-BE49-F238E27FC236}">
                  <a16:creationId xmlns:a16="http://schemas.microsoft.com/office/drawing/2014/main" id="{C090FFEA-6185-3F56-53A9-DDD22C007CE1}"/>
                </a:ext>
              </a:extLst>
            </p:cNvPr>
            <p:cNvSpPr/>
            <p:nvPr/>
          </p:nvSpPr>
          <p:spPr>
            <a:xfrm>
              <a:off x="0" y="0"/>
              <a:ext cx="6350000" cy="6349974"/>
            </a:xfrm>
            <a:custGeom>
              <a:avLst/>
              <a:gdLst/>
              <a:ahLst/>
              <a:cxnLst/>
              <a:rect l="l" t="t" r="r" b="b"/>
              <a:pathLst>
                <a:path w="6350000" h="6349974">
                  <a:moveTo>
                    <a:pt x="6350000" y="3175025"/>
                  </a:moveTo>
                  <a:cubicBezTo>
                    <a:pt x="6350000" y="4928451"/>
                    <a:pt x="4928476" y="6349974"/>
                    <a:pt x="3175000" y="6349974"/>
                  </a:cubicBezTo>
                  <a:cubicBezTo>
                    <a:pt x="1421498" y="6349974"/>
                    <a:pt x="0" y="4928451"/>
                    <a:pt x="0" y="3175025"/>
                  </a:cubicBezTo>
                  <a:cubicBezTo>
                    <a:pt x="0" y="1421511"/>
                    <a:pt x="1421498" y="0"/>
                    <a:pt x="3175000" y="0"/>
                  </a:cubicBezTo>
                  <a:cubicBezTo>
                    <a:pt x="4928501" y="0"/>
                    <a:pt x="6350000" y="1421511"/>
                    <a:pt x="6350000" y="3175025"/>
                  </a:cubicBezTo>
                  <a:close/>
                </a:path>
              </a:pathLst>
            </a:custGeom>
            <a:blipFill>
              <a:blip r:embed="rId8"/>
              <a:stretch>
                <a:fillRect l="-19517" r="-19517"/>
              </a:stretch>
            </a:blipFill>
          </p:spPr>
          <p:txBody>
            <a:bodyPr/>
            <a:lstStyle/>
            <a:p>
              <a:endParaRPr lang="en-GB"/>
            </a:p>
          </p:txBody>
        </p:sp>
      </p:grpSp>
    </p:spTree>
    <p:extLst>
      <p:ext uri="{BB962C8B-B14F-4D97-AF65-F5344CB8AC3E}">
        <p14:creationId xmlns:p14="http://schemas.microsoft.com/office/powerpoint/2010/main" val="157115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extBox 18">
            <a:extLst>
              <a:ext uri="{FF2B5EF4-FFF2-40B4-BE49-F238E27FC236}">
                <a16:creationId xmlns:a16="http://schemas.microsoft.com/office/drawing/2014/main" id="{E8E2494C-2249-7348-BFE4-7523E6F38021}"/>
              </a:ext>
            </a:extLst>
          </p:cNvPr>
          <p:cNvSpPr txBox="1"/>
          <p:nvPr/>
        </p:nvSpPr>
        <p:spPr>
          <a:xfrm>
            <a:off x="1129982" y="3807367"/>
            <a:ext cx="9667876" cy="1569660"/>
          </a:xfrm>
          <a:prstGeom prst="rect">
            <a:avLst/>
          </a:prstGeom>
          <a:noFill/>
        </p:spPr>
        <p:txBody>
          <a:bodyPr wrap="square" rtlCol="0">
            <a:spAutoFit/>
          </a:bodyPr>
          <a:lstStyle/>
          <a:p>
            <a:pPr algn="ctr"/>
            <a:r>
              <a:rPr lang="en-US" sz="3200" dirty="0"/>
              <a:t>How many people?</a:t>
            </a:r>
          </a:p>
          <a:p>
            <a:pPr algn="ctr"/>
            <a:endParaRPr lang="en-US" sz="3200" dirty="0"/>
          </a:p>
          <a:p>
            <a:pPr algn="ctr"/>
            <a:r>
              <a:rPr lang="en-US" sz="3200" dirty="0"/>
              <a:t>What are they doing?</a:t>
            </a:r>
          </a:p>
        </p:txBody>
      </p:sp>
      <p:grpSp>
        <p:nvGrpSpPr>
          <p:cNvPr id="12" name="Group 11">
            <a:extLst>
              <a:ext uri="{FF2B5EF4-FFF2-40B4-BE49-F238E27FC236}">
                <a16:creationId xmlns:a16="http://schemas.microsoft.com/office/drawing/2014/main" id="{5FFF445B-9291-A840-9D39-68CA0D27C950}"/>
              </a:ext>
            </a:extLst>
          </p:cNvPr>
          <p:cNvGrpSpPr/>
          <p:nvPr/>
        </p:nvGrpSpPr>
        <p:grpSpPr>
          <a:xfrm>
            <a:off x="-1847566" y="5564825"/>
            <a:ext cx="14389801" cy="2407039"/>
            <a:chOff x="-1847566" y="5564825"/>
            <a:chExt cx="14389801" cy="2407039"/>
          </a:xfrm>
        </p:grpSpPr>
        <p:sp>
          <p:nvSpPr>
            <p:cNvPr id="13" name="Right Arrow 12">
              <a:extLst>
                <a:ext uri="{FF2B5EF4-FFF2-40B4-BE49-F238E27FC236}">
                  <a16:creationId xmlns:a16="http://schemas.microsoft.com/office/drawing/2014/main" id="{260F7D8E-8E91-0D42-83BE-8DB38D38487C}"/>
                </a:ext>
              </a:extLst>
            </p:cNvPr>
            <p:cNvSpPr/>
            <p:nvPr/>
          </p:nvSpPr>
          <p:spPr>
            <a:xfrm rot="152137">
              <a:off x="-1847566" y="5564825"/>
              <a:ext cx="14389801" cy="2407039"/>
            </a:xfrm>
            <a:prstGeom prst="rightArrow">
              <a:avLst>
                <a:gd name="adj1" fmla="val 73698"/>
                <a:gd name="adj2" fmla="val 50000"/>
              </a:avLst>
            </a:prstGeom>
            <a:solidFill>
              <a:schemeClr val="tx1">
                <a:alpha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a:extLst>
                <a:ext uri="{FF2B5EF4-FFF2-40B4-BE49-F238E27FC236}">
                  <a16:creationId xmlns:a16="http://schemas.microsoft.com/office/drawing/2014/main" id="{E5F5C9C7-2A4D-6340-A63A-73B6C3C81068}"/>
                </a:ext>
              </a:extLst>
            </p:cNvPr>
            <p:cNvSpPr txBox="1"/>
            <p:nvPr/>
          </p:nvSpPr>
          <p:spPr>
            <a:xfrm>
              <a:off x="11258548" y="6243638"/>
              <a:ext cx="414338" cy="338554"/>
            </a:xfrm>
            <a:prstGeom prst="rect">
              <a:avLst/>
            </a:prstGeom>
            <a:noFill/>
          </p:spPr>
          <p:txBody>
            <a:bodyPr wrap="square" rtlCol="0">
              <a:spAutoFit/>
            </a:bodyPr>
            <a:lstStyle/>
            <a:p>
              <a:pPr algn="r"/>
              <a:endParaRPr lang="en-US" sz="1600" dirty="0"/>
            </a:p>
          </p:txBody>
        </p:sp>
      </p:grpSp>
      <p:sp>
        <p:nvSpPr>
          <p:cNvPr id="18" name="Right Arrow 17">
            <a:extLst>
              <a:ext uri="{FF2B5EF4-FFF2-40B4-BE49-F238E27FC236}">
                <a16:creationId xmlns:a16="http://schemas.microsoft.com/office/drawing/2014/main" id="{6F8BA6F9-A99E-314C-B35A-D3E1B8A099B2}"/>
              </a:ext>
            </a:extLst>
          </p:cNvPr>
          <p:cNvSpPr/>
          <p:nvPr/>
        </p:nvSpPr>
        <p:spPr>
          <a:xfrm rot="21447924">
            <a:off x="2771674" y="942679"/>
            <a:ext cx="7207273" cy="2913409"/>
          </a:xfrm>
          <a:prstGeom prst="rightArrow">
            <a:avLst>
              <a:gd name="adj1" fmla="val 61731"/>
              <a:gd name="adj2" fmla="val 51955"/>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TextBox 19">
            <a:extLst>
              <a:ext uri="{FF2B5EF4-FFF2-40B4-BE49-F238E27FC236}">
                <a16:creationId xmlns:a16="http://schemas.microsoft.com/office/drawing/2014/main" id="{E38C1E59-5DED-034A-A90E-1E11113A7E63}"/>
              </a:ext>
            </a:extLst>
          </p:cNvPr>
          <p:cNvSpPr txBox="1"/>
          <p:nvPr/>
        </p:nvSpPr>
        <p:spPr>
          <a:xfrm rot="21446650">
            <a:off x="2710447" y="1672756"/>
            <a:ext cx="6773408" cy="1446550"/>
          </a:xfrm>
          <a:prstGeom prst="rect">
            <a:avLst/>
          </a:prstGeom>
          <a:noFill/>
        </p:spPr>
        <p:txBody>
          <a:bodyPr wrap="square" rtlCol="0">
            <a:spAutoFit/>
          </a:bodyPr>
          <a:lstStyle/>
          <a:p>
            <a:pPr algn="ctr"/>
            <a:r>
              <a:rPr lang="en-US" sz="4400" b="1" dirty="0">
                <a:cs typeface="Arial" panose="020B0604020202020204" pitchFamily="34" charset="0"/>
              </a:rPr>
              <a:t>Who might be involved in a bullying incident?</a:t>
            </a:r>
          </a:p>
        </p:txBody>
      </p:sp>
    </p:spTree>
    <p:extLst>
      <p:ext uri="{BB962C8B-B14F-4D97-AF65-F5344CB8AC3E}">
        <p14:creationId xmlns:p14="http://schemas.microsoft.com/office/powerpoint/2010/main" val="15262142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C9A89A6B-92FF-094D-A9CF-C2342337C9C4}"/>
              </a:ext>
            </a:extLst>
          </p:cNvPr>
          <p:cNvSpPr/>
          <p:nvPr/>
        </p:nvSpPr>
        <p:spPr>
          <a:xfrm>
            <a:off x="0" y="0"/>
            <a:ext cx="12192000" cy="6858000"/>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4" name="Oval 23">
            <a:extLst>
              <a:ext uri="{FF2B5EF4-FFF2-40B4-BE49-F238E27FC236}">
                <a16:creationId xmlns:a16="http://schemas.microsoft.com/office/drawing/2014/main" id="{35CB52D9-6E78-40A3-8474-AD62D17821AB}"/>
              </a:ext>
            </a:extLst>
          </p:cNvPr>
          <p:cNvSpPr/>
          <p:nvPr/>
        </p:nvSpPr>
        <p:spPr>
          <a:xfrm>
            <a:off x="3213544" y="-186812"/>
            <a:ext cx="7581900" cy="7581900"/>
          </a:xfrm>
          <a:prstGeom prst="ellipse">
            <a:avLst/>
          </a:prstGeom>
          <a:solidFill>
            <a:srgbClr val="1C1861">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ight Arrow 14">
            <a:extLst>
              <a:ext uri="{FF2B5EF4-FFF2-40B4-BE49-F238E27FC236}">
                <a16:creationId xmlns:a16="http://schemas.microsoft.com/office/drawing/2014/main" id="{3D2C5F55-C183-4542-BA15-2B1ABA3DDC65}"/>
              </a:ext>
            </a:extLst>
          </p:cNvPr>
          <p:cNvSpPr/>
          <p:nvPr/>
        </p:nvSpPr>
        <p:spPr>
          <a:xfrm rot="152137">
            <a:off x="-1847566" y="5564825"/>
            <a:ext cx="14389801" cy="2407039"/>
          </a:xfrm>
          <a:prstGeom prst="rightArrow">
            <a:avLst>
              <a:gd name="adj1" fmla="val 73698"/>
              <a:gd name="adj2" fmla="val 50000"/>
            </a:avLst>
          </a:prstGeom>
          <a:solidFill>
            <a:schemeClr val="tx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2" name="Picture 11">
            <a:extLst>
              <a:ext uri="{FF2B5EF4-FFF2-40B4-BE49-F238E27FC236}">
                <a16:creationId xmlns:a16="http://schemas.microsoft.com/office/drawing/2014/main" id="{9C393637-63C0-4FBA-8512-6698A045FF47}"/>
              </a:ext>
            </a:extLst>
          </p:cNvPr>
          <p:cNvPicPr>
            <a:picLocks noChangeAspect="1"/>
          </p:cNvPicPr>
          <p:nvPr/>
        </p:nvPicPr>
        <p:blipFill>
          <a:blip r:embed="rId3">
            <a:alphaModFix amt="10000"/>
          </a:blip>
          <a:stretch>
            <a:fillRect/>
          </a:stretch>
        </p:blipFill>
        <p:spPr>
          <a:xfrm rot="18900000" flipH="1">
            <a:off x="10089227" y="-563731"/>
            <a:ext cx="2677056" cy="2525524"/>
          </a:xfrm>
          <a:prstGeom prst="rect">
            <a:avLst/>
          </a:prstGeom>
        </p:spPr>
      </p:pic>
      <p:sp>
        <p:nvSpPr>
          <p:cNvPr id="13" name="Right Arrow 17">
            <a:extLst>
              <a:ext uri="{FF2B5EF4-FFF2-40B4-BE49-F238E27FC236}">
                <a16:creationId xmlns:a16="http://schemas.microsoft.com/office/drawing/2014/main" id="{44093226-2CB6-4810-849E-E2F3702DF6AA}"/>
              </a:ext>
            </a:extLst>
          </p:cNvPr>
          <p:cNvSpPr/>
          <p:nvPr/>
        </p:nvSpPr>
        <p:spPr>
          <a:xfrm rot="21447924">
            <a:off x="138883" y="326801"/>
            <a:ext cx="5848571" cy="1567797"/>
          </a:xfrm>
          <a:prstGeom prst="rightArrow">
            <a:avLst>
              <a:gd name="adj1" fmla="val 61731"/>
              <a:gd name="adj2" fmla="val 51955"/>
            </a:avLst>
          </a:prstGeom>
          <a:solidFill>
            <a:srgbClr val="A07A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chemeClr val="tx1"/>
                </a:solidFill>
              </a:rPr>
              <a:t>Roles involved in bullying</a:t>
            </a:r>
          </a:p>
        </p:txBody>
      </p:sp>
      <p:grpSp>
        <p:nvGrpSpPr>
          <p:cNvPr id="4" name="Group 3">
            <a:extLst>
              <a:ext uri="{FF2B5EF4-FFF2-40B4-BE49-F238E27FC236}">
                <a16:creationId xmlns:a16="http://schemas.microsoft.com/office/drawing/2014/main" id="{CDE36E4D-856F-45C2-816A-E96F7A5D3288}"/>
              </a:ext>
            </a:extLst>
          </p:cNvPr>
          <p:cNvGrpSpPr/>
          <p:nvPr/>
        </p:nvGrpSpPr>
        <p:grpSpPr>
          <a:xfrm>
            <a:off x="3894501" y="1893365"/>
            <a:ext cx="1764000" cy="1764000"/>
            <a:chOff x="5932424" y="2981402"/>
            <a:chExt cx="1764000" cy="1764000"/>
          </a:xfrm>
        </p:grpSpPr>
        <p:sp>
          <p:nvSpPr>
            <p:cNvPr id="26" name="Oval 25">
              <a:extLst>
                <a:ext uri="{FF2B5EF4-FFF2-40B4-BE49-F238E27FC236}">
                  <a16:creationId xmlns:a16="http://schemas.microsoft.com/office/drawing/2014/main" id="{C9A0ACF8-4E3E-4770-BE29-191E5B9B7C0B}"/>
                </a:ext>
              </a:extLst>
            </p:cNvPr>
            <p:cNvSpPr>
              <a:spLocks noChangeAspect="1"/>
            </p:cNvSpPr>
            <p:nvPr/>
          </p:nvSpPr>
          <p:spPr>
            <a:xfrm>
              <a:off x="5932424" y="2981402"/>
              <a:ext cx="1764000" cy="1764000"/>
            </a:xfrm>
            <a:prstGeom prst="ellipse">
              <a:avLst/>
            </a:prstGeom>
            <a:solidFill>
              <a:srgbClr val="5A903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kern="0" dirty="0">
                <a:solidFill>
                  <a:srgbClr val="FFFFFF"/>
                </a:solidFill>
                <a:sym typeface="Arial"/>
              </a:endParaRPr>
            </a:p>
          </p:txBody>
        </p:sp>
        <p:pic>
          <p:nvPicPr>
            <p:cNvPr id="16" name="Picture 15">
              <a:extLst>
                <a:ext uri="{FF2B5EF4-FFF2-40B4-BE49-F238E27FC236}">
                  <a16:creationId xmlns:a16="http://schemas.microsoft.com/office/drawing/2014/main" id="{D46950B0-2936-42E3-97E9-A00B821CC54F}"/>
                </a:ext>
              </a:extLst>
            </p:cNvPr>
            <p:cNvPicPr>
              <a:picLocks noChangeAspect="1"/>
            </p:cNvPicPr>
            <p:nvPr/>
          </p:nvPicPr>
          <p:blipFill rotWithShape="1">
            <a:blip r:embed="rId4"/>
            <a:srcRect l="11023" t="8873" r="12977" b="11960"/>
            <a:stretch/>
          </p:blipFill>
          <p:spPr>
            <a:xfrm>
              <a:off x="6130424" y="3178579"/>
              <a:ext cx="1368000" cy="1368000"/>
            </a:xfrm>
            <a:prstGeom prst="ellipse">
              <a:avLst/>
            </a:prstGeom>
          </p:spPr>
        </p:pic>
      </p:grpSp>
      <p:grpSp>
        <p:nvGrpSpPr>
          <p:cNvPr id="27" name="Group 26">
            <a:extLst>
              <a:ext uri="{FF2B5EF4-FFF2-40B4-BE49-F238E27FC236}">
                <a16:creationId xmlns:a16="http://schemas.microsoft.com/office/drawing/2014/main" id="{AFEC094A-BD63-478E-81E5-DC3EF5D17AA3}"/>
              </a:ext>
            </a:extLst>
          </p:cNvPr>
          <p:cNvGrpSpPr/>
          <p:nvPr/>
        </p:nvGrpSpPr>
        <p:grpSpPr>
          <a:xfrm>
            <a:off x="6219782" y="1062715"/>
            <a:ext cx="1764000" cy="1764000"/>
            <a:chOff x="6372000" y="1260000"/>
            <a:chExt cx="1764000" cy="1764000"/>
          </a:xfrm>
        </p:grpSpPr>
        <p:sp>
          <p:nvSpPr>
            <p:cNvPr id="28" name="Oval 27">
              <a:extLst>
                <a:ext uri="{FF2B5EF4-FFF2-40B4-BE49-F238E27FC236}">
                  <a16:creationId xmlns:a16="http://schemas.microsoft.com/office/drawing/2014/main" id="{DB864C59-79C6-486B-A003-4F2DF3097338}"/>
                </a:ext>
              </a:extLst>
            </p:cNvPr>
            <p:cNvSpPr>
              <a:spLocks noChangeAspect="1"/>
            </p:cNvSpPr>
            <p:nvPr/>
          </p:nvSpPr>
          <p:spPr>
            <a:xfrm>
              <a:off x="6372000" y="1260000"/>
              <a:ext cx="1764000" cy="1764000"/>
            </a:xfrm>
            <a:prstGeom prst="ellipse">
              <a:avLst/>
            </a:prstGeom>
            <a:solidFill>
              <a:srgbClr val="7030A0">
                <a:alpha val="5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kern="0" dirty="0">
                <a:solidFill>
                  <a:srgbClr val="FFFFFF"/>
                </a:solidFill>
                <a:sym typeface="Arial"/>
              </a:endParaRPr>
            </a:p>
          </p:txBody>
        </p:sp>
        <p:pic>
          <p:nvPicPr>
            <p:cNvPr id="29" name="Picture 28">
              <a:extLst>
                <a:ext uri="{FF2B5EF4-FFF2-40B4-BE49-F238E27FC236}">
                  <a16:creationId xmlns:a16="http://schemas.microsoft.com/office/drawing/2014/main" id="{D69ED4D2-B0A5-4A23-B5AC-67FD0A91B06B}"/>
                </a:ext>
              </a:extLst>
            </p:cNvPr>
            <p:cNvPicPr>
              <a:picLocks noChangeAspect="1"/>
            </p:cNvPicPr>
            <p:nvPr/>
          </p:nvPicPr>
          <p:blipFill rotWithShape="1">
            <a:blip r:embed="rId5"/>
            <a:srcRect l="10017" t="8654" r="12432" b="18269"/>
            <a:stretch/>
          </p:blipFill>
          <p:spPr>
            <a:xfrm>
              <a:off x="6564700" y="1463300"/>
              <a:ext cx="1368000" cy="1368000"/>
            </a:xfrm>
            <a:prstGeom prst="ellipse">
              <a:avLst/>
            </a:prstGeom>
          </p:spPr>
        </p:pic>
      </p:grpSp>
      <p:sp>
        <p:nvSpPr>
          <p:cNvPr id="30" name="TextBox 29">
            <a:extLst>
              <a:ext uri="{FF2B5EF4-FFF2-40B4-BE49-F238E27FC236}">
                <a16:creationId xmlns:a16="http://schemas.microsoft.com/office/drawing/2014/main" id="{25D8D43C-F0C9-46FF-8618-5B4D64F65C98}"/>
              </a:ext>
            </a:extLst>
          </p:cNvPr>
          <p:cNvSpPr txBox="1"/>
          <p:nvPr/>
        </p:nvSpPr>
        <p:spPr>
          <a:xfrm>
            <a:off x="3577988" y="3650818"/>
            <a:ext cx="2435027" cy="523220"/>
          </a:xfrm>
          <a:prstGeom prst="rect">
            <a:avLst/>
          </a:prstGeom>
          <a:noFill/>
        </p:spPr>
        <p:txBody>
          <a:bodyPr wrap="square" rtlCol="0">
            <a:spAutoFit/>
          </a:bodyPr>
          <a:lstStyle/>
          <a:p>
            <a:pPr algn="ctr"/>
            <a:r>
              <a:rPr lang="en-US" sz="2800" b="1" dirty="0">
                <a:cs typeface="Arial" panose="020B0604020202020204" pitchFamily="34" charset="0"/>
              </a:rPr>
              <a:t>‘Target’</a:t>
            </a:r>
            <a:endParaRPr lang="en-US" sz="2800" b="1" dirty="0">
              <a:solidFill>
                <a:srgbClr val="FF0048"/>
              </a:solidFill>
              <a:cs typeface="Arial" panose="020B0604020202020204" pitchFamily="34" charset="0"/>
            </a:endParaRPr>
          </a:p>
        </p:txBody>
      </p:sp>
      <p:sp>
        <p:nvSpPr>
          <p:cNvPr id="31" name="TextBox 30">
            <a:extLst>
              <a:ext uri="{FF2B5EF4-FFF2-40B4-BE49-F238E27FC236}">
                <a16:creationId xmlns:a16="http://schemas.microsoft.com/office/drawing/2014/main" id="{E8732616-F6CB-4DF2-B890-91055958E76A}"/>
              </a:ext>
            </a:extLst>
          </p:cNvPr>
          <p:cNvSpPr txBox="1"/>
          <p:nvPr/>
        </p:nvSpPr>
        <p:spPr>
          <a:xfrm>
            <a:off x="5917859" y="2823098"/>
            <a:ext cx="2435027" cy="523220"/>
          </a:xfrm>
          <a:prstGeom prst="rect">
            <a:avLst/>
          </a:prstGeom>
          <a:noFill/>
        </p:spPr>
        <p:txBody>
          <a:bodyPr wrap="square" rtlCol="0">
            <a:spAutoFit/>
          </a:bodyPr>
          <a:lstStyle/>
          <a:p>
            <a:pPr algn="ctr"/>
            <a:r>
              <a:rPr lang="en-US" sz="2800" b="1" dirty="0">
                <a:cs typeface="Arial" panose="020B0604020202020204" pitchFamily="34" charset="0"/>
              </a:rPr>
              <a:t>‘Ringleader’</a:t>
            </a:r>
            <a:endParaRPr lang="en-US" sz="2800" b="1" dirty="0">
              <a:solidFill>
                <a:srgbClr val="FF0048"/>
              </a:solidFill>
              <a:cs typeface="Arial" panose="020B0604020202020204" pitchFamily="34" charset="0"/>
            </a:endParaRPr>
          </a:p>
        </p:txBody>
      </p:sp>
      <p:grpSp>
        <p:nvGrpSpPr>
          <p:cNvPr id="19" name="Group 18">
            <a:extLst>
              <a:ext uri="{FF2B5EF4-FFF2-40B4-BE49-F238E27FC236}">
                <a16:creationId xmlns:a16="http://schemas.microsoft.com/office/drawing/2014/main" id="{E7792ACA-E486-473F-81B6-635D32F7BEC2}"/>
              </a:ext>
            </a:extLst>
          </p:cNvPr>
          <p:cNvGrpSpPr/>
          <p:nvPr/>
        </p:nvGrpSpPr>
        <p:grpSpPr>
          <a:xfrm>
            <a:off x="7642167" y="3698564"/>
            <a:ext cx="1764000" cy="1764000"/>
            <a:chOff x="8583501" y="1520676"/>
            <a:chExt cx="1764000" cy="1764000"/>
          </a:xfrm>
        </p:grpSpPr>
        <p:sp>
          <p:nvSpPr>
            <p:cNvPr id="20" name="Oval 19">
              <a:extLst>
                <a:ext uri="{FF2B5EF4-FFF2-40B4-BE49-F238E27FC236}">
                  <a16:creationId xmlns:a16="http://schemas.microsoft.com/office/drawing/2014/main" id="{2C45ECA2-7BA5-493F-95F9-6A08828FB7C2}"/>
                </a:ext>
              </a:extLst>
            </p:cNvPr>
            <p:cNvSpPr>
              <a:spLocks noChangeAspect="1"/>
            </p:cNvSpPr>
            <p:nvPr/>
          </p:nvSpPr>
          <p:spPr>
            <a:xfrm>
              <a:off x="8583501" y="1520676"/>
              <a:ext cx="1764000" cy="1764000"/>
            </a:xfrm>
            <a:prstGeom prst="ellipse">
              <a:avLst/>
            </a:prstGeom>
            <a:solidFill>
              <a:srgbClr val="9B15B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kern="0" dirty="0">
                <a:solidFill>
                  <a:srgbClr val="FFFFFF"/>
                </a:solidFill>
                <a:sym typeface="Arial"/>
              </a:endParaRPr>
            </a:p>
          </p:txBody>
        </p:sp>
        <p:pic>
          <p:nvPicPr>
            <p:cNvPr id="21" name="Picture 20">
              <a:extLst>
                <a:ext uri="{FF2B5EF4-FFF2-40B4-BE49-F238E27FC236}">
                  <a16:creationId xmlns:a16="http://schemas.microsoft.com/office/drawing/2014/main" id="{19D7858F-9857-41C9-84D8-42911351F8E0}"/>
                </a:ext>
              </a:extLst>
            </p:cNvPr>
            <p:cNvPicPr>
              <a:picLocks noChangeAspect="1"/>
            </p:cNvPicPr>
            <p:nvPr/>
          </p:nvPicPr>
          <p:blipFill rotWithShape="1">
            <a:blip r:embed="rId6"/>
            <a:srcRect l="9834" t="7085" r="9315" b="10307"/>
            <a:stretch/>
          </p:blipFill>
          <p:spPr>
            <a:xfrm>
              <a:off x="8784000" y="1728000"/>
              <a:ext cx="1368000" cy="1368000"/>
            </a:xfrm>
            <a:prstGeom prst="ellipse">
              <a:avLst/>
            </a:prstGeom>
          </p:spPr>
        </p:pic>
      </p:grpSp>
      <p:sp>
        <p:nvSpPr>
          <p:cNvPr id="22" name="TextBox 21">
            <a:extLst>
              <a:ext uri="{FF2B5EF4-FFF2-40B4-BE49-F238E27FC236}">
                <a16:creationId xmlns:a16="http://schemas.microsoft.com/office/drawing/2014/main" id="{5FEAD820-90B7-4C79-B893-22B856E8B3CB}"/>
              </a:ext>
            </a:extLst>
          </p:cNvPr>
          <p:cNvSpPr txBox="1"/>
          <p:nvPr/>
        </p:nvSpPr>
        <p:spPr>
          <a:xfrm>
            <a:off x="7376750" y="5448833"/>
            <a:ext cx="2435027" cy="523220"/>
          </a:xfrm>
          <a:prstGeom prst="rect">
            <a:avLst/>
          </a:prstGeom>
          <a:noFill/>
        </p:spPr>
        <p:txBody>
          <a:bodyPr wrap="square" rtlCol="0">
            <a:spAutoFit/>
          </a:bodyPr>
          <a:lstStyle/>
          <a:p>
            <a:pPr algn="ctr"/>
            <a:r>
              <a:rPr lang="en-US" sz="2800" b="1" dirty="0">
                <a:cs typeface="Arial" panose="020B0604020202020204" pitchFamily="34" charset="0"/>
              </a:rPr>
              <a:t>‘Reinforcer’</a:t>
            </a:r>
            <a:endParaRPr lang="en-US" sz="2800" b="1" dirty="0">
              <a:solidFill>
                <a:srgbClr val="FF0048"/>
              </a:solidFill>
              <a:cs typeface="Arial" panose="020B0604020202020204" pitchFamily="34" charset="0"/>
            </a:endParaRPr>
          </a:p>
        </p:txBody>
      </p:sp>
      <p:grpSp>
        <p:nvGrpSpPr>
          <p:cNvPr id="23" name="Group 22">
            <a:extLst>
              <a:ext uri="{FF2B5EF4-FFF2-40B4-BE49-F238E27FC236}">
                <a16:creationId xmlns:a16="http://schemas.microsoft.com/office/drawing/2014/main" id="{54FBFE69-ED74-445A-9BC5-35202FD89972}"/>
              </a:ext>
            </a:extLst>
          </p:cNvPr>
          <p:cNvGrpSpPr/>
          <p:nvPr/>
        </p:nvGrpSpPr>
        <p:grpSpPr>
          <a:xfrm>
            <a:off x="8265955" y="1452752"/>
            <a:ext cx="1764000" cy="1764000"/>
            <a:chOff x="7380000" y="3744000"/>
            <a:chExt cx="1764000" cy="1764000"/>
          </a:xfrm>
        </p:grpSpPr>
        <p:sp>
          <p:nvSpPr>
            <p:cNvPr id="25" name="Oval 24">
              <a:extLst>
                <a:ext uri="{FF2B5EF4-FFF2-40B4-BE49-F238E27FC236}">
                  <a16:creationId xmlns:a16="http://schemas.microsoft.com/office/drawing/2014/main" id="{66B442EE-5FF7-4CD4-983E-BA3947967727}"/>
                </a:ext>
              </a:extLst>
            </p:cNvPr>
            <p:cNvSpPr>
              <a:spLocks noChangeAspect="1"/>
            </p:cNvSpPr>
            <p:nvPr/>
          </p:nvSpPr>
          <p:spPr>
            <a:xfrm>
              <a:off x="7380000" y="3744000"/>
              <a:ext cx="1764000" cy="1764000"/>
            </a:xfrm>
            <a:prstGeom prst="ellipse">
              <a:avLst/>
            </a:prstGeom>
            <a:solidFill>
              <a:srgbClr val="AB67D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kern="0" dirty="0">
                <a:solidFill>
                  <a:srgbClr val="FFFFFF"/>
                </a:solidFill>
                <a:sym typeface="Arial"/>
              </a:endParaRPr>
            </a:p>
          </p:txBody>
        </p:sp>
        <p:pic>
          <p:nvPicPr>
            <p:cNvPr id="32" name="Picture 31">
              <a:extLst>
                <a:ext uri="{FF2B5EF4-FFF2-40B4-BE49-F238E27FC236}">
                  <a16:creationId xmlns:a16="http://schemas.microsoft.com/office/drawing/2014/main" id="{9F2932B2-C9A4-42A6-B532-4BFA5D7361B3}"/>
                </a:ext>
              </a:extLst>
            </p:cNvPr>
            <p:cNvPicPr>
              <a:picLocks noChangeAspect="1"/>
            </p:cNvPicPr>
            <p:nvPr/>
          </p:nvPicPr>
          <p:blipFill rotWithShape="1">
            <a:blip r:embed="rId7"/>
            <a:srcRect l="11943" t="8653" r="13546" b="18270"/>
            <a:stretch/>
          </p:blipFill>
          <p:spPr>
            <a:xfrm>
              <a:off x="7572700" y="3947300"/>
              <a:ext cx="1368000" cy="1368000"/>
            </a:xfrm>
            <a:prstGeom prst="ellipse">
              <a:avLst/>
            </a:prstGeom>
          </p:spPr>
        </p:pic>
      </p:grpSp>
      <p:sp>
        <p:nvSpPr>
          <p:cNvPr id="33" name="TextBox 32">
            <a:extLst>
              <a:ext uri="{FF2B5EF4-FFF2-40B4-BE49-F238E27FC236}">
                <a16:creationId xmlns:a16="http://schemas.microsoft.com/office/drawing/2014/main" id="{64B47B47-C0CA-4F25-AC1D-5559BFD345F4}"/>
              </a:ext>
            </a:extLst>
          </p:cNvPr>
          <p:cNvSpPr txBox="1"/>
          <p:nvPr/>
        </p:nvSpPr>
        <p:spPr>
          <a:xfrm>
            <a:off x="8257729" y="3143798"/>
            <a:ext cx="2435027" cy="523220"/>
          </a:xfrm>
          <a:prstGeom prst="rect">
            <a:avLst/>
          </a:prstGeom>
          <a:noFill/>
        </p:spPr>
        <p:txBody>
          <a:bodyPr wrap="square" rtlCol="0">
            <a:spAutoFit/>
          </a:bodyPr>
          <a:lstStyle/>
          <a:p>
            <a:pPr algn="ctr"/>
            <a:r>
              <a:rPr lang="en-US" sz="2800" b="1" dirty="0">
                <a:cs typeface="Arial" panose="020B0604020202020204" pitchFamily="34" charset="0"/>
              </a:rPr>
              <a:t>‘Assistant’</a:t>
            </a:r>
            <a:endParaRPr lang="en-US" sz="2800" b="1" dirty="0">
              <a:solidFill>
                <a:srgbClr val="FF0048"/>
              </a:solidFill>
              <a:cs typeface="Arial" panose="020B0604020202020204" pitchFamily="34" charset="0"/>
            </a:endParaRPr>
          </a:p>
        </p:txBody>
      </p:sp>
      <p:grpSp>
        <p:nvGrpSpPr>
          <p:cNvPr id="34" name="Group 33">
            <a:extLst>
              <a:ext uri="{FF2B5EF4-FFF2-40B4-BE49-F238E27FC236}">
                <a16:creationId xmlns:a16="http://schemas.microsoft.com/office/drawing/2014/main" id="{BFB1D4F5-0092-48D4-9E1B-60B66657E774}"/>
              </a:ext>
            </a:extLst>
          </p:cNvPr>
          <p:cNvGrpSpPr/>
          <p:nvPr/>
        </p:nvGrpSpPr>
        <p:grpSpPr>
          <a:xfrm>
            <a:off x="5347334" y="3736988"/>
            <a:ext cx="1764000" cy="1764000"/>
            <a:chOff x="5256000" y="3744000"/>
            <a:chExt cx="1764000" cy="1764000"/>
          </a:xfrm>
        </p:grpSpPr>
        <p:sp>
          <p:nvSpPr>
            <p:cNvPr id="35" name="Oval 34">
              <a:extLst>
                <a:ext uri="{FF2B5EF4-FFF2-40B4-BE49-F238E27FC236}">
                  <a16:creationId xmlns:a16="http://schemas.microsoft.com/office/drawing/2014/main" id="{82CC2645-3DEA-42F2-8EE4-EA28E864C471}"/>
                </a:ext>
              </a:extLst>
            </p:cNvPr>
            <p:cNvSpPr>
              <a:spLocks noChangeAspect="1"/>
            </p:cNvSpPr>
            <p:nvPr/>
          </p:nvSpPr>
          <p:spPr>
            <a:xfrm>
              <a:off x="5256000" y="3744000"/>
              <a:ext cx="1764000" cy="1764000"/>
            </a:xfrm>
            <a:prstGeom prst="ellipse">
              <a:avLst/>
            </a:prstGeom>
            <a:solidFill>
              <a:srgbClr val="30663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kern="0" dirty="0">
                <a:solidFill>
                  <a:srgbClr val="FFFFFF"/>
                </a:solidFill>
                <a:sym typeface="Arial"/>
              </a:endParaRPr>
            </a:p>
          </p:txBody>
        </p:sp>
        <p:pic>
          <p:nvPicPr>
            <p:cNvPr id="36" name="Picture 35">
              <a:extLst>
                <a:ext uri="{FF2B5EF4-FFF2-40B4-BE49-F238E27FC236}">
                  <a16:creationId xmlns:a16="http://schemas.microsoft.com/office/drawing/2014/main" id="{02DE2E10-FFC8-4C12-872D-FC2DA845C23F}"/>
                </a:ext>
              </a:extLst>
            </p:cNvPr>
            <p:cNvPicPr>
              <a:picLocks noChangeAspect="1"/>
            </p:cNvPicPr>
            <p:nvPr/>
          </p:nvPicPr>
          <p:blipFill rotWithShape="1">
            <a:blip r:embed="rId8"/>
            <a:srcRect l="8954" t="5595" r="11879" b="18404"/>
            <a:stretch/>
          </p:blipFill>
          <p:spPr>
            <a:xfrm>
              <a:off x="5459300" y="3947423"/>
              <a:ext cx="1368000" cy="1368000"/>
            </a:xfrm>
            <a:prstGeom prst="ellipse">
              <a:avLst/>
            </a:prstGeom>
          </p:spPr>
        </p:pic>
      </p:grpSp>
      <p:sp>
        <p:nvSpPr>
          <p:cNvPr id="37" name="TextBox 36">
            <a:extLst>
              <a:ext uri="{FF2B5EF4-FFF2-40B4-BE49-F238E27FC236}">
                <a16:creationId xmlns:a16="http://schemas.microsoft.com/office/drawing/2014/main" id="{711F3F53-8F2D-44C7-AD6B-2D74B0F3E88D}"/>
              </a:ext>
            </a:extLst>
          </p:cNvPr>
          <p:cNvSpPr txBox="1"/>
          <p:nvPr/>
        </p:nvSpPr>
        <p:spPr>
          <a:xfrm>
            <a:off x="5170466" y="5443195"/>
            <a:ext cx="2435027" cy="954107"/>
          </a:xfrm>
          <a:prstGeom prst="rect">
            <a:avLst/>
          </a:prstGeom>
          <a:noFill/>
        </p:spPr>
        <p:txBody>
          <a:bodyPr wrap="square" rtlCol="0">
            <a:spAutoFit/>
          </a:bodyPr>
          <a:lstStyle/>
          <a:p>
            <a:pPr algn="ctr"/>
            <a:r>
              <a:rPr lang="en-US" sz="2800" b="1" dirty="0">
                <a:cs typeface="Arial" panose="020B0604020202020204" pitchFamily="34" charset="0"/>
              </a:rPr>
              <a:t>‘Defender/</a:t>
            </a:r>
          </a:p>
          <a:p>
            <a:pPr algn="ctr"/>
            <a:r>
              <a:rPr lang="en-US" sz="2800" b="1" dirty="0">
                <a:cs typeface="Arial" panose="020B0604020202020204" pitchFamily="34" charset="0"/>
              </a:rPr>
              <a:t>Upstander’</a:t>
            </a:r>
            <a:endParaRPr lang="en-US" sz="2800" b="1" dirty="0">
              <a:solidFill>
                <a:srgbClr val="FF0048"/>
              </a:solidFill>
              <a:cs typeface="Arial" panose="020B0604020202020204" pitchFamily="34" charset="0"/>
            </a:endParaRPr>
          </a:p>
        </p:txBody>
      </p:sp>
      <p:grpSp>
        <p:nvGrpSpPr>
          <p:cNvPr id="38" name="Group 37">
            <a:extLst>
              <a:ext uri="{FF2B5EF4-FFF2-40B4-BE49-F238E27FC236}">
                <a16:creationId xmlns:a16="http://schemas.microsoft.com/office/drawing/2014/main" id="{DAFD3131-031E-4A6C-88DB-A6DD099C6D47}"/>
              </a:ext>
            </a:extLst>
          </p:cNvPr>
          <p:cNvGrpSpPr/>
          <p:nvPr/>
        </p:nvGrpSpPr>
        <p:grpSpPr>
          <a:xfrm>
            <a:off x="987596" y="2492956"/>
            <a:ext cx="1824903" cy="1824903"/>
            <a:chOff x="1350000" y="2664000"/>
            <a:chExt cx="1824903" cy="1824903"/>
          </a:xfrm>
        </p:grpSpPr>
        <p:sp>
          <p:nvSpPr>
            <p:cNvPr id="39" name="Oval 38">
              <a:extLst>
                <a:ext uri="{FF2B5EF4-FFF2-40B4-BE49-F238E27FC236}">
                  <a16:creationId xmlns:a16="http://schemas.microsoft.com/office/drawing/2014/main" id="{0672BE6E-D96A-400A-BD9A-3D879E752B2C}"/>
                </a:ext>
              </a:extLst>
            </p:cNvPr>
            <p:cNvSpPr/>
            <p:nvPr/>
          </p:nvSpPr>
          <p:spPr>
            <a:xfrm>
              <a:off x="1350000" y="2664000"/>
              <a:ext cx="1824903" cy="1824903"/>
            </a:xfrm>
            <a:prstGeom prst="ellipse">
              <a:avLst/>
            </a:prstGeom>
            <a:solidFill>
              <a:schemeClr val="accent6">
                <a:lumMod val="40000"/>
                <a:lumOff val="6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kern="0" dirty="0">
                <a:solidFill>
                  <a:srgbClr val="FFFFFF"/>
                </a:solidFill>
                <a:sym typeface="Arial"/>
              </a:endParaRPr>
            </a:p>
          </p:txBody>
        </p:sp>
        <p:pic>
          <p:nvPicPr>
            <p:cNvPr id="40" name="Picture 39">
              <a:extLst>
                <a:ext uri="{FF2B5EF4-FFF2-40B4-BE49-F238E27FC236}">
                  <a16:creationId xmlns:a16="http://schemas.microsoft.com/office/drawing/2014/main" id="{789B75A0-9EAC-4639-8757-926BAC8C6B2E}"/>
                </a:ext>
              </a:extLst>
            </p:cNvPr>
            <p:cNvPicPr>
              <a:picLocks noChangeAspect="1"/>
            </p:cNvPicPr>
            <p:nvPr/>
          </p:nvPicPr>
          <p:blipFill rotWithShape="1">
            <a:blip r:embed="rId9"/>
            <a:srcRect l="12723" t="5208" r="12767" b="15625"/>
            <a:stretch/>
          </p:blipFill>
          <p:spPr>
            <a:xfrm>
              <a:off x="1540614" y="2892451"/>
              <a:ext cx="1368000" cy="1368000"/>
            </a:xfrm>
            <a:prstGeom prst="ellipse">
              <a:avLst/>
            </a:prstGeom>
          </p:spPr>
        </p:pic>
      </p:grpSp>
      <p:sp>
        <p:nvSpPr>
          <p:cNvPr id="41" name="TextBox 40">
            <a:extLst>
              <a:ext uri="{FF2B5EF4-FFF2-40B4-BE49-F238E27FC236}">
                <a16:creationId xmlns:a16="http://schemas.microsoft.com/office/drawing/2014/main" id="{B09EBD36-81BE-4EE3-AD63-545A491281E4}"/>
              </a:ext>
            </a:extLst>
          </p:cNvPr>
          <p:cNvSpPr txBox="1"/>
          <p:nvPr/>
        </p:nvSpPr>
        <p:spPr>
          <a:xfrm>
            <a:off x="686169" y="4340857"/>
            <a:ext cx="2425725" cy="1384995"/>
          </a:xfrm>
          <a:prstGeom prst="rect">
            <a:avLst/>
          </a:prstGeom>
          <a:noFill/>
        </p:spPr>
        <p:txBody>
          <a:bodyPr wrap="square" rtlCol="0">
            <a:spAutoFit/>
          </a:bodyPr>
          <a:lstStyle/>
          <a:p>
            <a:pPr algn="ctr"/>
            <a:r>
              <a:rPr lang="en-US" sz="2800" b="1" dirty="0">
                <a:cs typeface="Arial" panose="020B0604020202020204" pitchFamily="34" charset="0"/>
              </a:rPr>
              <a:t>‘Outsider’ </a:t>
            </a:r>
          </a:p>
          <a:p>
            <a:pPr algn="ctr"/>
            <a:r>
              <a:rPr lang="en-US" sz="2800" b="1" dirty="0">
                <a:cs typeface="Arial" panose="020B0604020202020204" pitchFamily="34" charset="0"/>
              </a:rPr>
              <a:t>or </a:t>
            </a:r>
          </a:p>
          <a:p>
            <a:pPr algn="ctr"/>
            <a:r>
              <a:rPr lang="en-US" sz="2800" b="1" dirty="0">
                <a:cs typeface="Arial" panose="020B0604020202020204" pitchFamily="34" charset="0"/>
              </a:rPr>
              <a:t>‘Bystander’</a:t>
            </a:r>
            <a:endParaRPr lang="en-US" sz="2800" b="1" dirty="0">
              <a:solidFill>
                <a:srgbClr val="FF0048"/>
              </a:solidFill>
              <a:cs typeface="Arial" panose="020B0604020202020204" pitchFamily="34" charset="0"/>
            </a:endParaRPr>
          </a:p>
        </p:txBody>
      </p:sp>
    </p:spTree>
    <p:extLst>
      <p:ext uri="{BB962C8B-B14F-4D97-AF65-F5344CB8AC3E}">
        <p14:creationId xmlns:p14="http://schemas.microsoft.com/office/powerpoint/2010/main" val="16436462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Custom 2">
      <a:majorFont>
        <a:latin typeface="Century Gothic"/>
        <a:ea typeface=""/>
        <a:cs typeface=""/>
      </a:majorFont>
      <a:minorFont>
        <a:latin typeface="Century Gothic"/>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_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docProps/app.xml><?xml version="1.0" encoding="utf-8"?>
<Properties xmlns="http://schemas.openxmlformats.org/officeDocument/2006/extended-properties" xmlns:vt="http://schemas.openxmlformats.org/officeDocument/2006/docPropsVTypes">
  <Template/>
  <TotalTime>1691</TotalTime>
  <Words>356</Words>
  <Application>Microsoft Office PowerPoint</Application>
  <PresentationFormat>Widescreen</PresentationFormat>
  <Paragraphs>55</Paragraphs>
  <Slides>14</Slides>
  <Notes>3</Notes>
  <HiddenSlides>0</HiddenSlides>
  <MMClips>0</MMClips>
  <ScaleCrop>false</ScaleCrop>
  <HeadingPairs>
    <vt:vector size="6" baseType="variant">
      <vt:variant>
        <vt:lpstr>Fonts Used</vt:lpstr>
      </vt:variant>
      <vt:variant>
        <vt:i4>7</vt:i4>
      </vt:variant>
      <vt:variant>
        <vt:lpstr>Theme</vt:lpstr>
      </vt:variant>
      <vt:variant>
        <vt:i4>3</vt:i4>
      </vt:variant>
      <vt:variant>
        <vt:lpstr>Slide Titles</vt:lpstr>
      </vt:variant>
      <vt:variant>
        <vt:i4>14</vt:i4>
      </vt:variant>
    </vt:vector>
  </HeadingPairs>
  <TitlesOfParts>
    <vt:vector size="24" baseType="lpstr">
      <vt:lpstr>Anton</vt:lpstr>
      <vt:lpstr>Arial</vt:lpstr>
      <vt:lpstr>Calibri</vt:lpstr>
      <vt:lpstr>Calibri Light</vt:lpstr>
      <vt:lpstr>Century Gothic</vt:lpstr>
      <vt:lpstr>Gliker SemiBold</vt:lpstr>
      <vt:lpstr>Gliker SemiBold Bold</vt:lpstr>
      <vt:lpstr>Office Theme</vt:lpstr>
      <vt:lpstr>1_Office Theme</vt:lpstr>
      <vt:lpstr>2_office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Who Wants To Be A Millionaire?</dc:title>
  <dc:creator>johnk_000</dc:creator>
  <cp:lastModifiedBy>John khan</cp:lastModifiedBy>
  <cp:revision>83</cp:revision>
  <dcterms:created xsi:type="dcterms:W3CDTF">2014-10-16T21:23:36Z</dcterms:created>
  <dcterms:modified xsi:type="dcterms:W3CDTF">2023-11-05T18:22:31Z</dcterms:modified>
</cp:coreProperties>
</file>