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</p:sldMasterIdLst>
  <p:notesMasterIdLst>
    <p:notesMasterId r:id="rId26"/>
  </p:notesMasterIdLst>
  <p:handoutMasterIdLst>
    <p:handoutMasterId r:id="rId27"/>
  </p:handoutMasterIdLst>
  <p:sldIdLst>
    <p:sldId id="260" r:id="rId4"/>
    <p:sldId id="491" r:id="rId5"/>
    <p:sldId id="443" r:id="rId6"/>
    <p:sldId id="368" r:id="rId7"/>
    <p:sldId id="348" r:id="rId8"/>
    <p:sldId id="435" r:id="rId9"/>
    <p:sldId id="498" r:id="rId10"/>
    <p:sldId id="359" r:id="rId11"/>
    <p:sldId id="346" r:id="rId12"/>
    <p:sldId id="420" r:id="rId13"/>
    <p:sldId id="302" r:id="rId14"/>
    <p:sldId id="484" r:id="rId15"/>
    <p:sldId id="482" r:id="rId16"/>
    <p:sldId id="483" r:id="rId17"/>
    <p:sldId id="485" r:id="rId18"/>
    <p:sldId id="280" r:id="rId19"/>
    <p:sldId id="441" r:id="rId20"/>
    <p:sldId id="439" r:id="rId21"/>
    <p:sldId id="440" r:id="rId22"/>
    <p:sldId id="481" r:id="rId23"/>
    <p:sldId id="301" r:id="rId24"/>
    <p:sldId id="50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7AEB"/>
    <a:srgbClr val="DF1BDF"/>
    <a:srgbClr val="FCD5B5"/>
    <a:srgbClr val="FFCCCC"/>
    <a:srgbClr val="9B15BB"/>
    <a:srgbClr val="DCE119"/>
    <a:srgbClr val="FF53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F6C2B7-7B02-418E-B16F-CE351FBD946A}" v="2157" dt="2023-11-05T17:35:48.9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17" autoAdjust="0"/>
    <p:restoredTop sz="89688" autoAdjust="0"/>
  </p:normalViewPr>
  <p:slideViewPr>
    <p:cSldViewPr>
      <p:cViewPr varScale="1">
        <p:scale>
          <a:sx n="100" d="100"/>
          <a:sy n="100" d="100"/>
        </p:scale>
        <p:origin x="1260" y="46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 khan" userId="246e959495c329f5" providerId="LiveId" clId="{9BF6C2B7-7B02-418E-B16F-CE351FBD946A}"/>
    <pc:docChg chg="undo custSel addSld delSld modSld sldOrd">
      <pc:chgData name="John khan" userId="246e959495c329f5" providerId="LiveId" clId="{9BF6C2B7-7B02-418E-B16F-CE351FBD946A}" dt="2023-11-05T17:36:05.128" v="4932" actId="1076"/>
      <pc:docMkLst>
        <pc:docMk/>
      </pc:docMkLst>
      <pc:sldChg chg="add del ord">
        <pc:chgData name="John khan" userId="246e959495c329f5" providerId="LiveId" clId="{9BF6C2B7-7B02-418E-B16F-CE351FBD946A}" dt="2023-11-02T13:33:00.630" v="4594" actId="47"/>
        <pc:sldMkLst>
          <pc:docMk/>
          <pc:sldMk cId="0" sldId="256"/>
        </pc:sldMkLst>
      </pc:sldChg>
      <pc:sldChg chg="del">
        <pc:chgData name="John khan" userId="246e959495c329f5" providerId="LiveId" clId="{9BF6C2B7-7B02-418E-B16F-CE351FBD946A}" dt="2023-10-28T13:17:37.398" v="78" actId="47"/>
        <pc:sldMkLst>
          <pc:docMk/>
          <pc:sldMk cId="2012996365" sldId="273"/>
        </pc:sldMkLst>
      </pc:sldChg>
      <pc:sldChg chg="addSp modSp del mod ord">
        <pc:chgData name="John khan" userId="246e959495c329f5" providerId="LiveId" clId="{9BF6C2B7-7B02-418E-B16F-CE351FBD946A}" dt="2023-11-02T13:33:00.630" v="4594" actId="47"/>
        <pc:sldMkLst>
          <pc:docMk/>
          <pc:sldMk cId="152621423" sldId="274"/>
        </pc:sldMkLst>
        <pc:spChg chg="mod">
          <ac:chgData name="John khan" userId="246e959495c329f5" providerId="LiveId" clId="{9BF6C2B7-7B02-418E-B16F-CE351FBD946A}" dt="2023-11-01T17:14:02.135" v="2248" actId="1076"/>
          <ac:spMkLst>
            <pc:docMk/>
            <pc:sldMk cId="152621423" sldId="274"/>
            <ac:spMk id="16" creationId="{3C5E563B-3999-AA48-BBF3-FC42B9048512}"/>
          </ac:spMkLst>
        </pc:spChg>
        <pc:spChg chg="mod">
          <ac:chgData name="John khan" userId="246e959495c329f5" providerId="LiveId" clId="{9BF6C2B7-7B02-418E-B16F-CE351FBD946A}" dt="2023-10-29T16:34:12.906" v="627" actId="207"/>
          <ac:spMkLst>
            <pc:docMk/>
            <pc:sldMk cId="152621423" sldId="274"/>
            <ac:spMk id="18" creationId="{6F8BA6F9-A99E-314C-B35A-D3E1B8A099B2}"/>
          </ac:spMkLst>
        </pc:spChg>
        <pc:picChg chg="add mod">
          <ac:chgData name="John khan" userId="246e959495c329f5" providerId="LiveId" clId="{9BF6C2B7-7B02-418E-B16F-CE351FBD946A}" dt="2023-11-01T17:40:10.816" v="2543" actId="1076"/>
          <ac:picMkLst>
            <pc:docMk/>
            <pc:sldMk cId="152621423" sldId="274"/>
            <ac:picMk id="3" creationId="{BA37A28B-53E8-5E71-90E0-252D1F1EB446}"/>
          </ac:picMkLst>
        </pc:picChg>
      </pc:sldChg>
      <pc:sldChg chg="modSp del mod">
        <pc:chgData name="John khan" userId="246e959495c329f5" providerId="LiveId" clId="{9BF6C2B7-7B02-418E-B16F-CE351FBD946A}" dt="2023-11-01T17:37:26.829" v="2450" actId="47"/>
        <pc:sldMkLst>
          <pc:docMk/>
          <pc:sldMk cId="0" sldId="278"/>
        </pc:sldMkLst>
        <pc:spChg chg="mod">
          <ac:chgData name="John khan" userId="246e959495c329f5" providerId="LiveId" clId="{9BF6C2B7-7B02-418E-B16F-CE351FBD946A}" dt="2023-10-29T16:29:50.903" v="610" actId="207"/>
          <ac:spMkLst>
            <pc:docMk/>
            <pc:sldMk cId="0" sldId="278"/>
            <ac:spMk id="3" creationId="{00000000-0000-0000-0000-000000000000}"/>
          </ac:spMkLst>
        </pc:spChg>
        <pc:spChg chg="mod">
          <ac:chgData name="John khan" userId="246e959495c329f5" providerId="LiveId" clId="{9BF6C2B7-7B02-418E-B16F-CE351FBD946A}" dt="2023-10-28T13:19:27.164" v="83" actId="113"/>
          <ac:spMkLst>
            <pc:docMk/>
            <pc:sldMk cId="0" sldId="278"/>
            <ac:spMk id="4" creationId="{00000000-0000-0000-0000-000000000000}"/>
          </ac:spMkLst>
        </pc:spChg>
      </pc:sldChg>
      <pc:sldChg chg="modSp del mod">
        <pc:chgData name="John khan" userId="246e959495c329f5" providerId="LiveId" clId="{9BF6C2B7-7B02-418E-B16F-CE351FBD946A}" dt="2023-11-01T17:38:15.615" v="2524" actId="47"/>
        <pc:sldMkLst>
          <pc:docMk/>
          <pc:sldMk cId="0" sldId="279"/>
        </pc:sldMkLst>
        <pc:spChg chg="mod">
          <ac:chgData name="John khan" userId="246e959495c329f5" providerId="LiveId" clId="{9BF6C2B7-7B02-418E-B16F-CE351FBD946A}" dt="2023-10-29T16:31:28.108" v="618" actId="108"/>
          <ac:spMkLst>
            <pc:docMk/>
            <pc:sldMk cId="0" sldId="279"/>
            <ac:spMk id="3" creationId="{00000000-0000-0000-0000-000000000000}"/>
          </ac:spMkLst>
        </pc:spChg>
      </pc:sldChg>
      <pc:sldChg chg="addSp modSp mod">
        <pc:chgData name="John khan" userId="246e959495c329f5" providerId="LiveId" clId="{9BF6C2B7-7B02-418E-B16F-CE351FBD946A}" dt="2023-11-01T17:11:22.149" v="2228" actId="1076"/>
        <pc:sldMkLst>
          <pc:docMk/>
          <pc:sldMk cId="0" sldId="280"/>
        </pc:sldMkLst>
        <pc:spChg chg="mod">
          <ac:chgData name="John khan" userId="246e959495c329f5" providerId="LiveId" clId="{9BF6C2B7-7B02-418E-B16F-CE351FBD946A}" dt="2023-10-29T16:31:42.135" v="619" actId="207"/>
          <ac:spMkLst>
            <pc:docMk/>
            <pc:sldMk cId="0" sldId="280"/>
            <ac:spMk id="3" creationId="{00000000-0000-0000-0000-000000000000}"/>
          </ac:spMkLst>
        </pc:spChg>
        <pc:spChg chg="mod">
          <ac:chgData name="John khan" userId="246e959495c329f5" providerId="LiveId" clId="{9BF6C2B7-7B02-418E-B16F-CE351FBD946A}" dt="2023-10-29T16:31:42.135" v="619" actId="207"/>
          <ac:spMkLst>
            <pc:docMk/>
            <pc:sldMk cId="0" sldId="280"/>
            <ac:spMk id="6" creationId="{00000000-0000-0000-0000-000000000000}"/>
          </ac:spMkLst>
        </pc:spChg>
        <pc:spChg chg="mod">
          <ac:chgData name="John khan" userId="246e959495c329f5" providerId="LiveId" clId="{9BF6C2B7-7B02-418E-B16F-CE351FBD946A}" dt="2023-10-29T16:31:42.135" v="619" actId="207"/>
          <ac:spMkLst>
            <pc:docMk/>
            <pc:sldMk cId="0" sldId="280"/>
            <ac:spMk id="9" creationId="{00000000-0000-0000-0000-000000000000}"/>
          </ac:spMkLst>
        </pc:spChg>
        <pc:spChg chg="mod">
          <ac:chgData name="John khan" userId="246e959495c329f5" providerId="LiveId" clId="{9BF6C2B7-7B02-418E-B16F-CE351FBD946A}" dt="2023-10-29T16:31:42.135" v="619" actId="207"/>
          <ac:spMkLst>
            <pc:docMk/>
            <pc:sldMk cId="0" sldId="280"/>
            <ac:spMk id="12" creationId="{00000000-0000-0000-0000-000000000000}"/>
          </ac:spMkLst>
        </pc:spChg>
        <pc:spChg chg="add mod">
          <ac:chgData name="John khan" userId="246e959495c329f5" providerId="LiveId" clId="{9BF6C2B7-7B02-418E-B16F-CE351FBD946A}" dt="2023-11-01T17:11:22.149" v="2228" actId="1076"/>
          <ac:spMkLst>
            <pc:docMk/>
            <pc:sldMk cId="0" sldId="280"/>
            <ac:spMk id="19" creationId="{C4A83242-8704-7719-C5F7-D1D626A255FA}"/>
          </ac:spMkLst>
        </pc:spChg>
        <pc:grpChg chg="mod">
          <ac:chgData name="John khan" userId="246e959495c329f5" providerId="LiveId" clId="{9BF6C2B7-7B02-418E-B16F-CE351FBD946A}" dt="2023-10-29T16:31:42.135" v="619" actId="207"/>
          <ac:grpSpMkLst>
            <pc:docMk/>
            <pc:sldMk cId="0" sldId="280"/>
            <ac:grpSpMk id="2" creationId="{00000000-0000-0000-0000-000000000000}"/>
          </ac:grpSpMkLst>
        </pc:grpChg>
        <pc:grpChg chg="mod">
          <ac:chgData name="John khan" userId="246e959495c329f5" providerId="LiveId" clId="{9BF6C2B7-7B02-418E-B16F-CE351FBD946A}" dt="2023-10-29T16:31:42.135" v="619" actId="207"/>
          <ac:grpSpMkLst>
            <pc:docMk/>
            <pc:sldMk cId="0" sldId="280"/>
            <ac:grpSpMk id="5" creationId="{00000000-0000-0000-0000-000000000000}"/>
          </ac:grpSpMkLst>
        </pc:grpChg>
        <pc:grpChg chg="mod">
          <ac:chgData name="John khan" userId="246e959495c329f5" providerId="LiveId" clId="{9BF6C2B7-7B02-418E-B16F-CE351FBD946A}" dt="2023-10-29T16:31:42.135" v="619" actId="207"/>
          <ac:grpSpMkLst>
            <pc:docMk/>
            <pc:sldMk cId="0" sldId="280"/>
            <ac:grpSpMk id="8" creationId="{00000000-0000-0000-0000-000000000000}"/>
          </ac:grpSpMkLst>
        </pc:grpChg>
        <pc:grpChg chg="mod">
          <ac:chgData name="John khan" userId="246e959495c329f5" providerId="LiveId" clId="{9BF6C2B7-7B02-418E-B16F-CE351FBD946A}" dt="2023-10-29T16:31:42.135" v="619" actId="207"/>
          <ac:grpSpMkLst>
            <pc:docMk/>
            <pc:sldMk cId="0" sldId="280"/>
            <ac:grpSpMk id="11" creationId="{00000000-0000-0000-0000-000000000000}"/>
          </ac:grpSpMkLst>
        </pc:grpChg>
      </pc:sldChg>
      <pc:sldChg chg="modSp del mod ord">
        <pc:chgData name="John khan" userId="246e959495c329f5" providerId="LiveId" clId="{9BF6C2B7-7B02-418E-B16F-CE351FBD946A}" dt="2023-11-01T16:48:12.741" v="2028" actId="47"/>
        <pc:sldMkLst>
          <pc:docMk/>
          <pc:sldMk cId="0" sldId="294"/>
        </pc:sldMkLst>
        <pc:spChg chg="mod">
          <ac:chgData name="John khan" userId="246e959495c329f5" providerId="LiveId" clId="{9BF6C2B7-7B02-418E-B16F-CE351FBD946A}" dt="2023-10-29T17:39:49.610" v="1246" actId="2711"/>
          <ac:spMkLst>
            <pc:docMk/>
            <pc:sldMk cId="0" sldId="294"/>
            <ac:spMk id="3" creationId="{00000000-0000-0000-0000-000000000000}"/>
          </ac:spMkLst>
        </pc:spChg>
      </pc:sldChg>
      <pc:sldChg chg="addSp delSp modSp del mod modAnim">
        <pc:chgData name="John khan" userId="246e959495c329f5" providerId="LiveId" clId="{9BF6C2B7-7B02-418E-B16F-CE351FBD946A}" dt="2023-11-02T13:37:01.102" v="4596" actId="47"/>
        <pc:sldMkLst>
          <pc:docMk/>
          <pc:sldMk cId="0" sldId="295"/>
        </pc:sldMkLst>
        <pc:spChg chg="del mod">
          <ac:chgData name="John khan" userId="246e959495c329f5" providerId="LiveId" clId="{9BF6C2B7-7B02-418E-B16F-CE351FBD946A}" dt="2023-11-02T12:05:30.757" v="4146" actId="21"/>
          <ac:spMkLst>
            <pc:docMk/>
            <pc:sldMk cId="0" sldId="295"/>
            <ac:spMk id="3" creationId="{00000000-0000-0000-0000-000000000000}"/>
          </ac:spMkLst>
        </pc:spChg>
        <pc:spChg chg="mod">
          <ac:chgData name="John khan" userId="246e959495c329f5" providerId="LiveId" clId="{9BF6C2B7-7B02-418E-B16F-CE351FBD946A}" dt="2023-11-02T12:00:59.304" v="3980" actId="207"/>
          <ac:spMkLst>
            <pc:docMk/>
            <pc:sldMk cId="0" sldId="295"/>
            <ac:spMk id="5" creationId="{76A270A8-B264-0CBE-8A0B-09E308583768}"/>
          </ac:spMkLst>
        </pc:spChg>
        <pc:spChg chg="mod">
          <ac:chgData name="John khan" userId="246e959495c329f5" providerId="LiveId" clId="{9BF6C2B7-7B02-418E-B16F-CE351FBD946A}" dt="2023-11-02T12:00:36.162" v="3975" actId="207"/>
          <ac:spMkLst>
            <pc:docMk/>
            <pc:sldMk cId="0" sldId="295"/>
            <ac:spMk id="7" creationId="{29FD734D-46A2-3214-792F-59F65BDF99CB}"/>
          </ac:spMkLst>
        </pc:spChg>
        <pc:spChg chg="mod">
          <ac:chgData name="John khan" userId="246e959495c329f5" providerId="LiveId" clId="{9BF6C2B7-7B02-418E-B16F-CE351FBD946A}" dt="2023-11-02T11:59:53.604" v="3906" actId="207"/>
          <ac:spMkLst>
            <pc:docMk/>
            <pc:sldMk cId="0" sldId="295"/>
            <ac:spMk id="9" creationId="{50B5735B-92DC-8C36-8A29-52C8234251AD}"/>
          </ac:spMkLst>
        </pc:spChg>
        <pc:spChg chg="mod">
          <ac:chgData name="John khan" userId="246e959495c329f5" providerId="LiveId" clId="{9BF6C2B7-7B02-418E-B16F-CE351FBD946A}" dt="2023-11-02T12:00:20.354" v="3970" actId="207"/>
          <ac:spMkLst>
            <pc:docMk/>
            <pc:sldMk cId="0" sldId="295"/>
            <ac:spMk id="11" creationId="{A9410E52-F991-942C-F38E-75271613F1A9}"/>
          </ac:spMkLst>
        </pc:spChg>
        <pc:spChg chg="mod">
          <ac:chgData name="John khan" userId="246e959495c329f5" providerId="LiveId" clId="{9BF6C2B7-7B02-418E-B16F-CE351FBD946A}" dt="2023-11-02T12:02:26.021" v="4060" actId="113"/>
          <ac:spMkLst>
            <pc:docMk/>
            <pc:sldMk cId="0" sldId="295"/>
            <ac:spMk id="12" creationId="{EFAF79BD-4C07-B765-EC97-CDE0CA4D65B0}"/>
          </ac:spMkLst>
        </pc:spChg>
        <pc:spChg chg="mod">
          <ac:chgData name="John khan" userId="246e959495c329f5" providerId="LiveId" clId="{9BF6C2B7-7B02-418E-B16F-CE351FBD946A}" dt="2023-11-02T12:03:54.076" v="4135" actId="108"/>
          <ac:spMkLst>
            <pc:docMk/>
            <pc:sldMk cId="0" sldId="295"/>
            <ac:spMk id="14" creationId="{76EED3D2-674E-BCB5-C47C-AE0BAF148C63}"/>
          </ac:spMkLst>
        </pc:spChg>
        <pc:spChg chg="mod">
          <ac:chgData name="John khan" userId="246e959495c329f5" providerId="LiveId" clId="{9BF6C2B7-7B02-418E-B16F-CE351FBD946A}" dt="2023-11-02T12:05:55.074" v="4158" actId="113"/>
          <ac:spMkLst>
            <pc:docMk/>
            <pc:sldMk cId="0" sldId="295"/>
            <ac:spMk id="15" creationId="{F8CA9AAE-20D4-64C1-58EA-C8A92D6546CE}"/>
          </ac:spMkLst>
        </pc:spChg>
        <pc:spChg chg="mod">
          <ac:chgData name="John khan" userId="246e959495c329f5" providerId="LiveId" clId="{9BF6C2B7-7B02-418E-B16F-CE351FBD946A}" dt="2023-11-02T12:03:58.763" v="4136" actId="108"/>
          <ac:spMkLst>
            <pc:docMk/>
            <pc:sldMk cId="0" sldId="295"/>
            <ac:spMk id="17" creationId="{0D366514-2567-ED51-8B78-8C09F96FD06C}"/>
          </ac:spMkLst>
        </pc:spChg>
        <pc:spChg chg="mod">
          <ac:chgData name="John khan" userId="246e959495c329f5" providerId="LiveId" clId="{9BF6C2B7-7B02-418E-B16F-CE351FBD946A}" dt="2023-11-02T12:06:00.099" v="4159" actId="113"/>
          <ac:spMkLst>
            <pc:docMk/>
            <pc:sldMk cId="0" sldId="295"/>
            <ac:spMk id="18" creationId="{D62D482D-4B77-8E36-6161-11D8A9F7337E}"/>
          </ac:spMkLst>
        </pc:spChg>
        <pc:spChg chg="mod">
          <ac:chgData name="John khan" userId="246e959495c329f5" providerId="LiveId" clId="{9BF6C2B7-7B02-418E-B16F-CE351FBD946A}" dt="2023-11-02T11:54:37.305" v="3580"/>
          <ac:spMkLst>
            <pc:docMk/>
            <pc:sldMk cId="0" sldId="295"/>
            <ac:spMk id="23" creationId="{2A27A3C0-FA7C-4CA6-59F9-9669F1190B69}"/>
          </ac:spMkLst>
        </pc:spChg>
        <pc:spChg chg="mod">
          <ac:chgData name="John khan" userId="246e959495c329f5" providerId="LiveId" clId="{9BF6C2B7-7B02-418E-B16F-CE351FBD946A}" dt="2023-11-02T11:54:37.305" v="3580"/>
          <ac:spMkLst>
            <pc:docMk/>
            <pc:sldMk cId="0" sldId="295"/>
            <ac:spMk id="24" creationId="{EA6B2971-C1ED-7235-BE2E-6B517643807B}"/>
          </ac:spMkLst>
        </pc:spChg>
        <pc:spChg chg="mod">
          <ac:chgData name="John khan" userId="246e959495c329f5" providerId="LiveId" clId="{9BF6C2B7-7B02-418E-B16F-CE351FBD946A}" dt="2023-11-02T11:54:37.305" v="3580"/>
          <ac:spMkLst>
            <pc:docMk/>
            <pc:sldMk cId="0" sldId="295"/>
            <ac:spMk id="25" creationId="{88809001-CF32-26D1-CE8A-E1D287CCB58F}"/>
          </ac:spMkLst>
        </pc:spChg>
        <pc:grpChg chg="mod">
          <ac:chgData name="John khan" userId="246e959495c329f5" providerId="LiveId" clId="{9BF6C2B7-7B02-418E-B16F-CE351FBD946A}" dt="2023-11-02T12:00:59.304" v="3980" actId="207"/>
          <ac:grpSpMkLst>
            <pc:docMk/>
            <pc:sldMk cId="0" sldId="295"/>
            <ac:grpSpMk id="4" creationId="{0CD35C53-0FCC-19C3-7B8F-9B041353D61E}"/>
          </ac:grpSpMkLst>
        </pc:grpChg>
        <pc:grpChg chg="mod">
          <ac:chgData name="John khan" userId="246e959495c329f5" providerId="LiveId" clId="{9BF6C2B7-7B02-418E-B16F-CE351FBD946A}" dt="2023-11-02T12:00:36.162" v="3975" actId="207"/>
          <ac:grpSpMkLst>
            <pc:docMk/>
            <pc:sldMk cId="0" sldId="295"/>
            <ac:grpSpMk id="6" creationId="{44B35075-146F-2991-24D1-849480F00B2D}"/>
          </ac:grpSpMkLst>
        </pc:grpChg>
        <pc:grpChg chg="mod">
          <ac:chgData name="John khan" userId="246e959495c329f5" providerId="LiveId" clId="{9BF6C2B7-7B02-418E-B16F-CE351FBD946A}" dt="2023-11-02T11:59:53.604" v="3906" actId="207"/>
          <ac:grpSpMkLst>
            <pc:docMk/>
            <pc:sldMk cId="0" sldId="295"/>
            <ac:grpSpMk id="8" creationId="{B5F2C894-1A24-FDF2-DCD6-060BD400A4A2}"/>
          </ac:grpSpMkLst>
        </pc:grpChg>
        <pc:grpChg chg="mod">
          <ac:chgData name="John khan" userId="246e959495c329f5" providerId="LiveId" clId="{9BF6C2B7-7B02-418E-B16F-CE351FBD946A}" dt="2023-11-02T11:59:53.604" v="3906" actId="207"/>
          <ac:grpSpMkLst>
            <pc:docMk/>
            <pc:sldMk cId="0" sldId="295"/>
            <ac:grpSpMk id="10" creationId="{F2751B65-3D50-76EC-6263-E923F43C2121}"/>
          </ac:grpSpMkLst>
        </pc:grpChg>
        <pc:grpChg chg="mod">
          <ac:chgData name="John khan" userId="246e959495c329f5" providerId="LiveId" clId="{9BF6C2B7-7B02-418E-B16F-CE351FBD946A}" dt="2023-11-02T12:00:59.304" v="3980" actId="207"/>
          <ac:grpSpMkLst>
            <pc:docMk/>
            <pc:sldMk cId="0" sldId="295"/>
            <ac:grpSpMk id="13" creationId="{D2D350E5-F7D2-F6A8-26F2-AB24164C5E36}"/>
          </ac:grpSpMkLst>
        </pc:grpChg>
        <pc:grpChg chg="mod">
          <ac:chgData name="John khan" userId="246e959495c329f5" providerId="LiveId" clId="{9BF6C2B7-7B02-418E-B16F-CE351FBD946A}" dt="2023-11-02T12:00:36.162" v="3975" actId="207"/>
          <ac:grpSpMkLst>
            <pc:docMk/>
            <pc:sldMk cId="0" sldId="295"/>
            <ac:grpSpMk id="16" creationId="{4FF5437E-AAE4-7013-C1B3-799DAD91D9FF}"/>
          </ac:grpSpMkLst>
        </pc:grpChg>
        <pc:grpChg chg="mod">
          <ac:chgData name="John khan" userId="246e959495c329f5" providerId="LiveId" clId="{9BF6C2B7-7B02-418E-B16F-CE351FBD946A}" dt="2023-11-02T12:05:40.878" v="4157" actId="1035"/>
          <ac:grpSpMkLst>
            <pc:docMk/>
            <pc:sldMk cId="0" sldId="295"/>
            <ac:grpSpMk id="19" creationId="{4F121909-217B-2F32-0932-89DB51DDBF9A}"/>
          </ac:grpSpMkLst>
        </pc:grpChg>
        <pc:grpChg chg="mod">
          <ac:chgData name="John khan" userId="246e959495c329f5" providerId="LiveId" clId="{9BF6C2B7-7B02-418E-B16F-CE351FBD946A}" dt="2023-11-02T12:05:40.878" v="4157" actId="1035"/>
          <ac:grpSpMkLst>
            <pc:docMk/>
            <pc:sldMk cId="0" sldId="295"/>
            <ac:grpSpMk id="20" creationId="{68A8E326-8E0A-449C-ED40-F5FEDC24BF45}"/>
          </ac:grpSpMkLst>
        </pc:grpChg>
        <pc:grpChg chg="mod">
          <ac:chgData name="John khan" userId="246e959495c329f5" providerId="LiveId" clId="{9BF6C2B7-7B02-418E-B16F-CE351FBD946A}" dt="2023-11-02T12:05:40.878" v="4157" actId="1035"/>
          <ac:grpSpMkLst>
            <pc:docMk/>
            <pc:sldMk cId="0" sldId="295"/>
            <ac:grpSpMk id="21" creationId="{FF7BAF1A-41F6-4200-A749-5677C568C5AB}"/>
          </ac:grpSpMkLst>
        </pc:grpChg>
        <pc:grpChg chg="add mod">
          <ac:chgData name="John khan" userId="246e959495c329f5" providerId="LiveId" clId="{9BF6C2B7-7B02-418E-B16F-CE351FBD946A}" dt="2023-11-02T11:54:37.305" v="3580"/>
          <ac:grpSpMkLst>
            <pc:docMk/>
            <pc:sldMk cId="0" sldId="295"/>
            <ac:grpSpMk id="22" creationId="{523D38EF-04BC-16C3-E3DE-E0D9E94C407F}"/>
          </ac:grpSpMkLst>
        </pc:grpChg>
        <pc:picChg chg="del">
          <ac:chgData name="John khan" userId="246e959495c329f5" providerId="LiveId" clId="{9BF6C2B7-7B02-418E-B16F-CE351FBD946A}" dt="2023-11-02T12:05:26.574" v="4145" actId="478"/>
          <ac:picMkLst>
            <pc:docMk/>
            <pc:sldMk cId="0" sldId="295"/>
            <ac:picMk id="2" creationId="{00000000-0000-0000-0000-000000000000}"/>
          </ac:picMkLst>
        </pc:picChg>
        <pc:picChg chg="add mod">
          <ac:chgData name="John khan" userId="246e959495c329f5" providerId="LiveId" clId="{9BF6C2B7-7B02-418E-B16F-CE351FBD946A}" dt="2023-11-02T11:54:37.305" v="3580"/>
          <ac:picMkLst>
            <pc:docMk/>
            <pc:sldMk cId="0" sldId="295"/>
            <ac:picMk id="26" creationId="{D4008F45-4F93-7BBF-9FB3-1096665397F2}"/>
          </ac:picMkLst>
        </pc:picChg>
        <pc:picChg chg="add mod">
          <ac:chgData name="John khan" userId="246e959495c329f5" providerId="LiveId" clId="{9BF6C2B7-7B02-418E-B16F-CE351FBD946A}" dt="2023-11-02T11:54:37.305" v="3580"/>
          <ac:picMkLst>
            <pc:docMk/>
            <pc:sldMk cId="0" sldId="295"/>
            <ac:picMk id="27" creationId="{1E7EF6BF-8649-09CB-30FD-79F59B369D63}"/>
          </ac:picMkLst>
        </pc:picChg>
        <pc:picChg chg="add mod">
          <ac:chgData name="John khan" userId="246e959495c329f5" providerId="LiveId" clId="{9BF6C2B7-7B02-418E-B16F-CE351FBD946A}" dt="2023-11-02T11:54:37.305" v="3580"/>
          <ac:picMkLst>
            <pc:docMk/>
            <pc:sldMk cId="0" sldId="295"/>
            <ac:picMk id="28" creationId="{587EEBE8-B079-8C9F-7855-85D50ED0B228}"/>
          </ac:picMkLst>
        </pc:picChg>
        <pc:picChg chg="add mod">
          <ac:chgData name="John khan" userId="246e959495c329f5" providerId="LiveId" clId="{9BF6C2B7-7B02-418E-B16F-CE351FBD946A}" dt="2023-11-02T11:54:37.305" v="3580"/>
          <ac:picMkLst>
            <pc:docMk/>
            <pc:sldMk cId="0" sldId="295"/>
            <ac:picMk id="29" creationId="{BD4C5CF3-12FF-8895-AF73-8292DCCD2833}"/>
          </ac:picMkLst>
        </pc:picChg>
      </pc:sldChg>
      <pc:sldChg chg="modSp del mod">
        <pc:chgData name="John khan" userId="246e959495c329f5" providerId="LiveId" clId="{9BF6C2B7-7B02-418E-B16F-CE351FBD946A}" dt="2023-11-02T13:34:20.219" v="4595" actId="47"/>
        <pc:sldMkLst>
          <pc:docMk/>
          <pc:sldMk cId="0" sldId="296"/>
        </pc:sldMkLst>
        <pc:spChg chg="mod">
          <ac:chgData name="John khan" userId="246e959495c329f5" providerId="LiveId" clId="{9BF6C2B7-7B02-418E-B16F-CE351FBD946A}" dt="2023-10-29T17:44:15.475" v="1289" actId="207"/>
          <ac:spMkLst>
            <pc:docMk/>
            <pc:sldMk cId="0" sldId="296"/>
            <ac:spMk id="4" creationId="{00000000-0000-0000-0000-000000000000}"/>
          </ac:spMkLst>
        </pc:spChg>
        <pc:spChg chg="mod">
          <ac:chgData name="John khan" userId="246e959495c329f5" providerId="LiveId" clId="{9BF6C2B7-7B02-418E-B16F-CE351FBD946A}" dt="2023-10-29T17:51:28.817" v="1349" actId="404"/>
          <ac:spMkLst>
            <pc:docMk/>
            <pc:sldMk cId="0" sldId="296"/>
            <ac:spMk id="5" creationId="{00000000-0000-0000-0000-000000000000}"/>
          </ac:spMkLst>
        </pc:spChg>
        <pc:spChg chg="mod">
          <ac:chgData name="John khan" userId="246e959495c329f5" providerId="LiveId" clId="{9BF6C2B7-7B02-418E-B16F-CE351FBD946A}" dt="2023-10-29T17:38:45.180" v="1231" actId="1076"/>
          <ac:spMkLst>
            <pc:docMk/>
            <pc:sldMk cId="0" sldId="296"/>
            <ac:spMk id="6" creationId="{00000000-0000-0000-0000-000000000000}"/>
          </ac:spMkLst>
        </pc:spChg>
        <pc:spChg chg="mod">
          <ac:chgData name="John khan" userId="246e959495c329f5" providerId="LiveId" clId="{9BF6C2B7-7B02-418E-B16F-CE351FBD946A}" dt="2023-10-29T17:51:01.812" v="1328" actId="1076"/>
          <ac:spMkLst>
            <pc:docMk/>
            <pc:sldMk cId="0" sldId="296"/>
            <ac:spMk id="9" creationId="{00000000-0000-0000-0000-000000000000}"/>
          </ac:spMkLst>
        </pc:spChg>
        <pc:grpChg chg="mod">
          <ac:chgData name="John khan" userId="246e959495c329f5" providerId="LiveId" clId="{9BF6C2B7-7B02-418E-B16F-CE351FBD946A}" dt="2023-10-29T17:44:15.475" v="1289" actId="207"/>
          <ac:grpSpMkLst>
            <pc:docMk/>
            <pc:sldMk cId="0" sldId="296"/>
            <ac:grpSpMk id="2" creationId="{00000000-0000-0000-0000-000000000000}"/>
          </ac:grpSpMkLst>
        </pc:grpChg>
        <pc:grpChg chg="mod">
          <ac:chgData name="John khan" userId="246e959495c329f5" providerId="LiveId" clId="{9BF6C2B7-7B02-418E-B16F-CE351FBD946A}" dt="2023-10-29T17:44:15.475" v="1289" actId="207"/>
          <ac:grpSpMkLst>
            <pc:docMk/>
            <pc:sldMk cId="0" sldId="296"/>
            <ac:grpSpMk id="3" creationId="{00000000-0000-0000-0000-000000000000}"/>
          </ac:grpSpMkLst>
        </pc:grpChg>
      </pc:sldChg>
      <pc:sldChg chg="del">
        <pc:chgData name="John khan" userId="246e959495c329f5" providerId="LiveId" clId="{9BF6C2B7-7B02-418E-B16F-CE351FBD946A}" dt="2023-11-02T11:32:31.288" v="3278" actId="47"/>
        <pc:sldMkLst>
          <pc:docMk/>
          <pc:sldMk cId="1401018884" sldId="307"/>
        </pc:sldMkLst>
      </pc:sldChg>
      <pc:sldChg chg="del">
        <pc:chgData name="John khan" userId="246e959495c329f5" providerId="LiveId" clId="{9BF6C2B7-7B02-418E-B16F-CE351FBD946A}" dt="2023-11-02T11:32:22.082" v="3277" actId="47"/>
        <pc:sldMkLst>
          <pc:docMk/>
          <pc:sldMk cId="2348622667" sldId="312"/>
        </pc:sldMkLst>
      </pc:sldChg>
      <pc:sldChg chg="del">
        <pc:chgData name="John khan" userId="246e959495c329f5" providerId="LiveId" clId="{9BF6C2B7-7B02-418E-B16F-CE351FBD946A}" dt="2023-11-02T12:12:46.495" v="4448" actId="47"/>
        <pc:sldMkLst>
          <pc:docMk/>
          <pc:sldMk cId="3646962800" sldId="314"/>
        </pc:sldMkLst>
      </pc:sldChg>
      <pc:sldChg chg="modSp del mod">
        <pc:chgData name="John khan" userId="246e959495c329f5" providerId="LiveId" clId="{9BF6C2B7-7B02-418E-B16F-CE351FBD946A}" dt="2023-11-02T11:47:22.532" v="3459" actId="47"/>
        <pc:sldMkLst>
          <pc:docMk/>
          <pc:sldMk cId="1182552796" sldId="316"/>
        </pc:sldMkLst>
        <pc:spChg chg="mod">
          <ac:chgData name="John khan" userId="246e959495c329f5" providerId="LiveId" clId="{9BF6C2B7-7B02-418E-B16F-CE351FBD946A}" dt="2023-11-02T11:38:13.822" v="3364" actId="108"/>
          <ac:spMkLst>
            <pc:docMk/>
            <pc:sldMk cId="1182552796" sldId="316"/>
            <ac:spMk id="5" creationId="{8C578D31-2924-DE4E-B718-D4902488759C}"/>
          </ac:spMkLst>
        </pc:spChg>
      </pc:sldChg>
      <pc:sldChg chg="addSp delSp modSp del mod">
        <pc:chgData name="John khan" userId="246e959495c329f5" providerId="LiveId" clId="{9BF6C2B7-7B02-418E-B16F-CE351FBD946A}" dt="2023-11-02T13:33:00.630" v="4594" actId="47"/>
        <pc:sldMkLst>
          <pc:docMk/>
          <pc:sldMk cId="2956425128" sldId="343"/>
        </pc:sldMkLst>
        <pc:spChg chg="add mod">
          <ac:chgData name="John khan" userId="246e959495c329f5" providerId="LiveId" clId="{9BF6C2B7-7B02-418E-B16F-CE351FBD946A}" dt="2023-11-01T17:18:02.995" v="2289" actId="1076"/>
          <ac:spMkLst>
            <pc:docMk/>
            <pc:sldMk cId="2956425128" sldId="343"/>
            <ac:spMk id="2" creationId="{101F5F5D-CB4A-BFE8-4BE6-3A7FE08F7F13}"/>
          </ac:spMkLst>
        </pc:spChg>
        <pc:spChg chg="topLvl">
          <ac:chgData name="John khan" userId="246e959495c329f5" providerId="LiveId" clId="{9BF6C2B7-7B02-418E-B16F-CE351FBD946A}" dt="2023-11-01T17:17:57.843" v="2288" actId="21"/>
          <ac:spMkLst>
            <pc:docMk/>
            <pc:sldMk cId="2956425128" sldId="343"/>
            <ac:spMk id="13" creationId="{260F7D8E-8E91-0D42-83BE-8DB38D38487C}"/>
          </ac:spMkLst>
        </pc:spChg>
        <pc:spChg chg="del topLvl">
          <ac:chgData name="John khan" userId="246e959495c329f5" providerId="LiveId" clId="{9BF6C2B7-7B02-418E-B16F-CE351FBD946A}" dt="2023-11-01T17:17:57.843" v="2288" actId="21"/>
          <ac:spMkLst>
            <pc:docMk/>
            <pc:sldMk cId="2956425128" sldId="343"/>
            <ac:spMk id="16" creationId="{3C5E563B-3999-AA48-BBF3-FC42B9048512}"/>
          </ac:spMkLst>
        </pc:spChg>
        <pc:spChg chg="mod">
          <ac:chgData name="John khan" userId="246e959495c329f5" providerId="LiveId" clId="{9BF6C2B7-7B02-418E-B16F-CE351FBD946A}" dt="2023-11-01T16:06:58.551" v="1560" actId="6549"/>
          <ac:spMkLst>
            <pc:docMk/>
            <pc:sldMk cId="2956425128" sldId="343"/>
            <ac:spMk id="31" creationId="{8738EDE2-7DD1-4098-A94D-3440440C21BC}"/>
          </ac:spMkLst>
        </pc:spChg>
        <pc:grpChg chg="del">
          <ac:chgData name="John khan" userId="246e959495c329f5" providerId="LiveId" clId="{9BF6C2B7-7B02-418E-B16F-CE351FBD946A}" dt="2023-11-01T17:17:57.843" v="2288" actId="21"/>
          <ac:grpSpMkLst>
            <pc:docMk/>
            <pc:sldMk cId="2956425128" sldId="343"/>
            <ac:grpSpMk id="12" creationId="{5FFF445B-9291-A840-9D39-68CA0D27C950}"/>
          </ac:grpSpMkLst>
        </pc:grpChg>
        <pc:picChg chg="mod">
          <ac:chgData name="John khan" userId="246e959495c329f5" providerId="LiveId" clId="{9BF6C2B7-7B02-418E-B16F-CE351FBD946A}" dt="2023-10-29T17:01:15.344" v="844" actId="1076"/>
          <ac:picMkLst>
            <pc:docMk/>
            <pc:sldMk cId="2956425128" sldId="343"/>
            <ac:picMk id="30" creationId="{D20379F1-D30F-4DF0-BA19-7B466390F082}"/>
          </ac:picMkLst>
        </pc:picChg>
      </pc:sldChg>
      <pc:sldChg chg="modSp mod">
        <pc:chgData name="John khan" userId="246e959495c329f5" providerId="LiveId" clId="{9BF6C2B7-7B02-418E-B16F-CE351FBD946A}" dt="2023-11-02T13:38:15.263" v="4603" actId="1076"/>
        <pc:sldMkLst>
          <pc:docMk/>
          <pc:sldMk cId="2439048883" sldId="346"/>
        </pc:sldMkLst>
        <pc:spChg chg="mod">
          <ac:chgData name="John khan" userId="246e959495c329f5" providerId="LiveId" clId="{9BF6C2B7-7B02-418E-B16F-CE351FBD946A}" dt="2023-11-02T13:38:11.557" v="4602" actId="1076"/>
          <ac:spMkLst>
            <pc:docMk/>
            <pc:sldMk cId="2439048883" sldId="346"/>
            <ac:spMk id="4" creationId="{D8FC5D0A-90A3-92E8-5028-6A36D7108826}"/>
          </ac:spMkLst>
        </pc:spChg>
        <pc:spChg chg="mod">
          <ac:chgData name="John khan" userId="246e959495c329f5" providerId="LiveId" clId="{9BF6C2B7-7B02-418E-B16F-CE351FBD946A}" dt="2023-11-02T13:38:15.263" v="4603" actId="1076"/>
          <ac:spMkLst>
            <pc:docMk/>
            <pc:sldMk cId="2439048883" sldId="346"/>
            <ac:spMk id="5" creationId="{85C17C99-57E5-9CBD-1EF3-53F94786BDD5}"/>
          </ac:spMkLst>
        </pc:spChg>
        <pc:spChg chg="mod">
          <ac:chgData name="John khan" userId="246e959495c329f5" providerId="LiveId" clId="{9BF6C2B7-7B02-418E-B16F-CE351FBD946A}" dt="2023-11-01T17:09:58.134" v="2215" actId="1076"/>
          <ac:spMkLst>
            <pc:docMk/>
            <pc:sldMk cId="2439048883" sldId="346"/>
            <ac:spMk id="16" creationId="{3C5E563B-3999-AA48-BBF3-FC42B9048512}"/>
          </ac:spMkLst>
        </pc:spChg>
        <pc:grpChg chg="mod">
          <ac:chgData name="John khan" userId="246e959495c329f5" providerId="LiveId" clId="{9BF6C2B7-7B02-418E-B16F-CE351FBD946A}" dt="2023-11-02T13:38:01.750" v="4601" actId="14100"/>
          <ac:grpSpMkLst>
            <pc:docMk/>
            <pc:sldMk cId="2439048883" sldId="346"/>
            <ac:grpSpMk id="6" creationId="{5CBB18CD-566E-B899-598A-E0A3F45BA61E}"/>
          </ac:grpSpMkLst>
        </pc:grpChg>
      </pc:sldChg>
      <pc:sldChg chg="modSp mod">
        <pc:chgData name="John khan" userId="246e959495c329f5" providerId="LiveId" clId="{9BF6C2B7-7B02-418E-B16F-CE351FBD946A}" dt="2023-11-02T13:41:44.392" v="4616" actId="1076"/>
        <pc:sldMkLst>
          <pc:docMk/>
          <pc:sldMk cId="2543747620" sldId="348"/>
        </pc:sldMkLst>
        <pc:spChg chg="mod">
          <ac:chgData name="John khan" userId="246e959495c329f5" providerId="LiveId" clId="{9BF6C2B7-7B02-418E-B16F-CE351FBD946A}" dt="2023-11-02T13:41:44.392" v="4616" actId="1076"/>
          <ac:spMkLst>
            <pc:docMk/>
            <pc:sldMk cId="2543747620" sldId="348"/>
            <ac:spMk id="28" creationId="{98CDF61A-02F9-A258-293E-5A39C082F37F}"/>
          </ac:spMkLst>
        </pc:spChg>
      </pc:sldChg>
      <pc:sldChg chg="delSp modSp del mod">
        <pc:chgData name="John khan" userId="246e959495c329f5" providerId="LiveId" clId="{9BF6C2B7-7B02-418E-B16F-CE351FBD946A}" dt="2023-11-02T13:33:00.630" v="4594" actId="47"/>
        <pc:sldMkLst>
          <pc:docMk/>
          <pc:sldMk cId="164364629" sldId="355"/>
        </pc:sldMkLst>
        <pc:spChg chg="mod">
          <ac:chgData name="John khan" userId="246e959495c329f5" providerId="LiveId" clId="{9BF6C2B7-7B02-418E-B16F-CE351FBD946A}" dt="2023-10-29T17:19:11.334" v="998" actId="1076"/>
          <ac:spMkLst>
            <pc:docMk/>
            <pc:sldMk cId="164364629" sldId="355"/>
            <ac:spMk id="2" creationId="{C9A89A6B-92FF-094D-A9CF-C2342337C9C4}"/>
          </ac:spMkLst>
        </pc:spChg>
        <pc:spChg chg="mod">
          <ac:chgData name="John khan" userId="246e959495c329f5" providerId="LiveId" clId="{9BF6C2B7-7B02-418E-B16F-CE351FBD946A}" dt="2023-10-29T17:19:28.628" v="1001" actId="14100"/>
          <ac:spMkLst>
            <pc:docMk/>
            <pc:sldMk cId="164364629" sldId="355"/>
            <ac:spMk id="13" creationId="{44093226-2CB6-4810-849E-E2F3702DF6AA}"/>
          </ac:spMkLst>
        </pc:spChg>
        <pc:spChg chg="del">
          <ac:chgData name="John khan" userId="246e959495c329f5" providerId="LiveId" clId="{9BF6C2B7-7B02-418E-B16F-CE351FBD946A}" dt="2023-10-29T17:19:42.652" v="1002" actId="21"/>
          <ac:spMkLst>
            <pc:docMk/>
            <pc:sldMk cId="164364629" sldId="355"/>
            <ac:spMk id="17" creationId="{6433F873-2853-4048-A1F0-74B567725246}"/>
          </ac:spMkLst>
        </pc:spChg>
        <pc:spChg chg="mod">
          <ac:chgData name="John khan" userId="246e959495c329f5" providerId="LiveId" clId="{9BF6C2B7-7B02-418E-B16F-CE351FBD946A}" dt="2023-11-01T17:14:15.073" v="2251" actId="1076"/>
          <ac:spMkLst>
            <pc:docMk/>
            <pc:sldMk cId="164364629" sldId="355"/>
            <ac:spMk id="18" creationId="{AFC9F74B-9ADB-4B49-B96F-CBC3DA076CF9}"/>
          </ac:spMkLst>
        </pc:spChg>
      </pc:sldChg>
      <pc:sldChg chg="modSp del mod">
        <pc:chgData name="John khan" userId="246e959495c329f5" providerId="LiveId" clId="{9BF6C2B7-7B02-418E-B16F-CE351FBD946A}" dt="2023-11-02T13:33:00.630" v="4594" actId="47"/>
        <pc:sldMkLst>
          <pc:docMk/>
          <pc:sldMk cId="646380640" sldId="356"/>
        </pc:sldMkLst>
        <pc:spChg chg="mod">
          <ac:chgData name="John khan" userId="246e959495c329f5" providerId="LiveId" clId="{9BF6C2B7-7B02-418E-B16F-CE351FBD946A}" dt="2023-11-01T17:14:47.758" v="2258" actId="1076"/>
          <ac:spMkLst>
            <pc:docMk/>
            <pc:sldMk cId="646380640" sldId="356"/>
            <ac:spMk id="16" creationId="{3C5E563B-3999-AA48-BBF3-FC42B9048512}"/>
          </ac:spMkLst>
        </pc:spChg>
      </pc:sldChg>
      <pc:sldChg chg="modSp del mod">
        <pc:chgData name="John khan" userId="246e959495c329f5" providerId="LiveId" clId="{9BF6C2B7-7B02-418E-B16F-CE351FBD946A}" dt="2023-11-02T13:33:00.630" v="4594" actId="47"/>
        <pc:sldMkLst>
          <pc:docMk/>
          <pc:sldMk cId="2670848299" sldId="358"/>
        </pc:sldMkLst>
        <pc:spChg chg="mod">
          <ac:chgData name="John khan" userId="246e959495c329f5" providerId="LiveId" clId="{9BF6C2B7-7B02-418E-B16F-CE351FBD946A}" dt="2023-11-01T17:15:08.672" v="2261" actId="1076"/>
          <ac:spMkLst>
            <pc:docMk/>
            <pc:sldMk cId="2670848299" sldId="358"/>
            <ac:spMk id="16" creationId="{3C5E563B-3999-AA48-BBF3-FC42B9048512}"/>
          </ac:spMkLst>
        </pc:spChg>
      </pc:sldChg>
      <pc:sldChg chg="addSp modSp mod">
        <pc:chgData name="John khan" userId="246e959495c329f5" providerId="LiveId" clId="{9BF6C2B7-7B02-418E-B16F-CE351FBD946A}" dt="2023-11-02T13:42:03.501" v="4618" actId="1076"/>
        <pc:sldMkLst>
          <pc:docMk/>
          <pc:sldMk cId="2550093157" sldId="359"/>
        </pc:sldMkLst>
        <pc:spChg chg="mod">
          <ac:chgData name="John khan" userId="246e959495c329f5" providerId="LiveId" clId="{9BF6C2B7-7B02-418E-B16F-CE351FBD946A}" dt="2023-11-02T13:42:03.501" v="4618" actId="1076"/>
          <ac:spMkLst>
            <pc:docMk/>
            <pc:sldMk cId="2550093157" sldId="359"/>
            <ac:spMk id="9" creationId="{A7DD0D82-6BD8-4F32-AF3E-74B4900F4759}"/>
          </ac:spMkLst>
        </pc:spChg>
        <pc:spChg chg="mod">
          <ac:chgData name="John khan" userId="246e959495c329f5" providerId="LiveId" clId="{9BF6C2B7-7B02-418E-B16F-CE351FBD946A}" dt="2023-11-01T17:09:38.030" v="2212" actId="6549"/>
          <ac:spMkLst>
            <pc:docMk/>
            <pc:sldMk cId="2550093157" sldId="359"/>
            <ac:spMk id="16" creationId="{3C5E563B-3999-AA48-BBF3-FC42B9048512}"/>
          </ac:spMkLst>
        </pc:spChg>
        <pc:picChg chg="add mod">
          <ac:chgData name="John khan" userId="246e959495c329f5" providerId="LiveId" clId="{9BF6C2B7-7B02-418E-B16F-CE351FBD946A}" dt="2023-11-01T17:38:33.961" v="2526" actId="1076"/>
          <ac:picMkLst>
            <pc:docMk/>
            <pc:sldMk cId="2550093157" sldId="359"/>
            <ac:picMk id="2" creationId="{DB8BB331-3821-EDB4-097E-76C520279CCD}"/>
          </ac:picMkLst>
        </pc:picChg>
      </pc:sldChg>
      <pc:sldChg chg="addSp modSp del mod">
        <pc:chgData name="John khan" userId="246e959495c329f5" providerId="LiveId" clId="{9BF6C2B7-7B02-418E-B16F-CE351FBD946A}" dt="2023-11-01T17:34:35.486" v="2396" actId="47"/>
        <pc:sldMkLst>
          <pc:docMk/>
          <pc:sldMk cId="249643926" sldId="360"/>
        </pc:sldMkLst>
        <pc:spChg chg="mod">
          <ac:chgData name="John khan" userId="246e959495c329f5" providerId="LiveId" clId="{9BF6C2B7-7B02-418E-B16F-CE351FBD946A}" dt="2023-10-29T16:30:17.593" v="613" actId="1076"/>
          <ac:spMkLst>
            <pc:docMk/>
            <pc:sldMk cId="249643926" sldId="360"/>
            <ac:spMk id="2" creationId="{8FC8A005-AB5B-3FB4-CFAB-F3ACE9AD8323}"/>
          </ac:spMkLst>
        </pc:spChg>
        <pc:spChg chg="add mod">
          <ac:chgData name="John khan" userId="246e959495c329f5" providerId="LiveId" clId="{9BF6C2B7-7B02-418E-B16F-CE351FBD946A}" dt="2023-11-01T17:10:47.472" v="2222"/>
          <ac:spMkLst>
            <pc:docMk/>
            <pc:sldMk cId="249643926" sldId="360"/>
            <ac:spMk id="3" creationId="{9B744CD4-E35C-DAFA-588E-FF5F1E781AB0}"/>
          </ac:spMkLst>
        </pc:spChg>
      </pc:sldChg>
      <pc:sldChg chg="addSp modSp del mod">
        <pc:chgData name="John khan" userId="246e959495c329f5" providerId="LiveId" clId="{9BF6C2B7-7B02-418E-B16F-CE351FBD946A}" dt="2023-11-01T17:34:33.822" v="2395" actId="47"/>
        <pc:sldMkLst>
          <pc:docMk/>
          <pc:sldMk cId="4110026331" sldId="361"/>
        </pc:sldMkLst>
        <pc:spChg chg="mod">
          <ac:chgData name="John khan" userId="246e959495c329f5" providerId="LiveId" clId="{9BF6C2B7-7B02-418E-B16F-CE351FBD946A}" dt="2023-10-29T16:30:00.696" v="611" actId="207"/>
          <ac:spMkLst>
            <pc:docMk/>
            <pc:sldMk cId="4110026331" sldId="361"/>
            <ac:spMk id="2" creationId="{BA3EE9E4-2821-9636-DCAE-104C21BCB4BC}"/>
          </ac:spMkLst>
        </pc:spChg>
        <pc:spChg chg="add mod">
          <ac:chgData name="John khan" userId="246e959495c329f5" providerId="LiveId" clId="{9BF6C2B7-7B02-418E-B16F-CE351FBD946A}" dt="2023-11-01T17:10:38.075" v="2221" actId="113"/>
          <ac:spMkLst>
            <pc:docMk/>
            <pc:sldMk cId="4110026331" sldId="361"/>
            <ac:spMk id="6" creationId="{B51DF1E5-3CF9-0D5C-CC5D-7D10A47A19BC}"/>
          </ac:spMkLst>
        </pc:spChg>
      </pc:sldChg>
      <pc:sldChg chg="addSp delSp modSp del mod">
        <pc:chgData name="John khan" userId="246e959495c329f5" providerId="LiveId" clId="{9BF6C2B7-7B02-418E-B16F-CE351FBD946A}" dt="2023-11-02T13:33:00.630" v="4594" actId="47"/>
        <pc:sldMkLst>
          <pc:docMk/>
          <pc:sldMk cId="3147272055" sldId="362"/>
        </pc:sldMkLst>
        <pc:spChg chg="add mod">
          <ac:chgData name="John khan" userId="246e959495c329f5" providerId="LiveId" clId="{9BF6C2B7-7B02-418E-B16F-CE351FBD946A}" dt="2023-11-01T17:19:23.627" v="2300"/>
          <ac:spMkLst>
            <pc:docMk/>
            <pc:sldMk cId="3147272055" sldId="362"/>
            <ac:spMk id="2" creationId="{F3AA0292-66A9-E486-1CD8-5B252E4896DA}"/>
          </ac:spMkLst>
        </pc:spChg>
        <pc:spChg chg="topLvl">
          <ac:chgData name="John khan" userId="246e959495c329f5" providerId="LiveId" clId="{9BF6C2B7-7B02-418E-B16F-CE351FBD946A}" dt="2023-11-01T17:18:31.994" v="2292" actId="21"/>
          <ac:spMkLst>
            <pc:docMk/>
            <pc:sldMk cId="3147272055" sldId="362"/>
            <ac:spMk id="13" creationId="{260F7D8E-8E91-0D42-83BE-8DB38D38487C}"/>
          </ac:spMkLst>
        </pc:spChg>
        <pc:spChg chg="del topLvl">
          <ac:chgData name="John khan" userId="246e959495c329f5" providerId="LiveId" clId="{9BF6C2B7-7B02-418E-B16F-CE351FBD946A}" dt="2023-11-01T17:18:31.994" v="2292" actId="21"/>
          <ac:spMkLst>
            <pc:docMk/>
            <pc:sldMk cId="3147272055" sldId="362"/>
            <ac:spMk id="16" creationId="{3C5E563B-3999-AA48-BBF3-FC42B9048512}"/>
          </ac:spMkLst>
        </pc:spChg>
        <pc:spChg chg="mod">
          <ac:chgData name="John khan" userId="246e959495c329f5" providerId="LiveId" clId="{9BF6C2B7-7B02-418E-B16F-CE351FBD946A}" dt="2023-10-29T17:14:41.187" v="965" actId="1076"/>
          <ac:spMkLst>
            <pc:docMk/>
            <pc:sldMk cId="3147272055" sldId="362"/>
            <ac:spMk id="31" creationId="{8738EDE2-7DD1-4098-A94D-3440440C21BC}"/>
          </ac:spMkLst>
        </pc:spChg>
        <pc:grpChg chg="del">
          <ac:chgData name="John khan" userId="246e959495c329f5" providerId="LiveId" clId="{9BF6C2B7-7B02-418E-B16F-CE351FBD946A}" dt="2023-11-01T17:18:31.994" v="2292" actId="21"/>
          <ac:grpSpMkLst>
            <pc:docMk/>
            <pc:sldMk cId="3147272055" sldId="362"/>
            <ac:grpSpMk id="12" creationId="{5FFF445B-9291-A840-9D39-68CA0D27C950}"/>
          </ac:grpSpMkLst>
        </pc:grpChg>
      </pc:sldChg>
      <pc:sldChg chg="addSp delSp modSp del mod ord delAnim modAnim">
        <pc:chgData name="John khan" userId="246e959495c329f5" providerId="LiveId" clId="{9BF6C2B7-7B02-418E-B16F-CE351FBD946A}" dt="2023-11-02T13:33:00.630" v="4594" actId="47"/>
        <pc:sldMkLst>
          <pc:docMk/>
          <pc:sldMk cId="2886046688" sldId="363"/>
        </pc:sldMkLst>
        <pc:spChg chg="mod">
          <ac:chgData name="John khan" userId="246e959495c329f5" providerId="LiveId" clId="{9BF6C2B7-7B02-418E-B16F-CE351FBD946A}" dt="2023-11-01T16:00:08.748" v="1482" actId="1076"/>
          <ac:spMkLst>
            <pc:docMk/>
            <pc:sldMk cId="2886046688" sldId="363"/>
            <ac:spMk id="2" creationId="{C9A89A6B-92FF-094D-A9CF-C2342337C9C4}"/>
          </ac:spMkLst>
        </pc:spChg>
        <pc:spChg chg="mod">
          <ac:chgData name="John khan" userId="246e959495c329f5" providerId="LiveId" clId="{9BF6C2B7-7B02-418E-B16F-CE351FBD946A}" dt="2023-11-01T17:13:47.779" v="2245" actId="1076"/>
          <ac:spMkLst>
            <pc:docMk/>
            <pc:sldMk cId="2886046688" sldId="363"/>
            <ac:spMk id="6" creationId="{1CE09EA6-ECFB-784D-9B33-B5508F7F6B65}"/>
          </ac:spMkLst>
        </pc:spChg>
        <pc:spChg chg="del">
          <ac:chgData name="John khan" userId="246e959495c329f5" providerId="LiveId" clId="{9BF6C2B7-7B02-418E-B16F-CE351FBD946A}" dt="2023-11-01T15:54:33.935" v="1454" actId="478"/>
          <ac:spMkLst>
            <pc:docMk/>
            <pc:sldMk cId="2886046688" sldId="363"/>
            <ac:spMk id="7" creationId="{CE2129E3-B93A-4545-944B-19C9BFB6BD0E}"/>
          </ac:spMkLst>
        </pc:spChg>
        <pc:spChg chg="del">
          <ac:chgData name="John khan" userId="246e959495c329f5" providerId="LiveId" clId="{9BF6C2B7-7B02-418E-B16F-CE351FBD946A}" dt="2023-11-01T15:54:50.794" v="1458" actId="478"/>
          <ac:spMkLst>
            <pc:docMk/>
            <pc:sldMk cId="2886046688" sldId="363"/>
            <ac:spMk id="8" creationId="{4A52D84D-F461-4347-BA40-703F5B992847}"/>
          </ac:spMkLst>
        </pc:spChg>
        <pc:spChg chg="del">
          <ac:chgData name="John khan" userId="246e959495c329f5" providerId="LiveId" clId="{9BF6C2B7-7B02-418E-B16F-CE351FBD946A}" dt="2023-11-01T15:54:39.236" v="1455" actId="21"/>
          <ac:spMkLst>
            <pc:docMk/>
            <pc:sldMk cId="2886046688" sldId="363"/>
            <ac:spMk id="10" creationId="{CF04D8DD-D3A5-2442-88F0-12117DD0B1D1}"/>
          </ac:spMkLst>
        </pc:spChg>
        <pc:spChg chg="mod">
          <ac:chgData name="John khan" userId="246e959495c329f5" providerId="LiveId" clId="{9BF6C2B7-7B02-418E-B16F-CE351FBD946A}" dt="2023-11-01T15:57:48.141" v="1460"/>
          <ac:spMkLst>
            <pc:docMk/>
            <pc:sldMk cId="2886046688" sldId="363"/>
            <ac:spMk id="11" creationId="{574A9C82-7147-4B3C-73E2-76FE1B3DFD60}"/>
          </ac:spMkLst>
        </pc:spChg>
        <pc:spChg chg="mod">
          <ac:chgData name="John khan" userId="246e959495c329f5" providerId="LiveId" clId="{9BF6C2B7-7B02-418E-B16F-CE351FBD946A}" dt="2023-11-01T15:58:04.762" v="1464"/>
          <ac:spMkLst>
            <pc:docMk/>
            <pc:sldMk cId="2886046688" sldId="363"/>
            <ac:spMk id="13" creationId="{D32BA006-F05C-B482-AF17-8DF37EE83E35}"/>
          </ac:spMkLst>
        </pc:spChg>
        <pc:spChg chg="mod">
          <ac:chgData name="John khan" userId="246e959495c329f5" providerId="LiveId" clId="{9BF6C2B7-7B02-418E-B16F-CE351FBD946A}" dt="2023-11-01T15:58:04.762" v="1464"/>
          <ac:spMkLst>
            <pc:docMk/>
            <pc:sldMk cId="2886046688" sldId="363"/>
            <ac:spMk id="15" creationId="{8412022A-DDD5-D15F-C0F1-E685374817D7}"/>
          </ac:spMkLst>
        </pc:spChg>
        <pc:spChg chg="mod">
          <ac:chgData name="John khan" userId="246e959495c329f5" providerId="LiveId" clId="{9BF6C2B7-7B02-418E-B16F-CE351FBD946A}" dt="2023-11-01T15:59:58.849" v="1478" actId="20577"/>
          <ac:spMkLst>
            <pc:docMk/>
            <pc:sldMk cId="2886046688" sldId="363"/>
            <ac:spMk id="16" creationId="{936A69D8-34DD-854C-8DB7-E7E446FF8CA8}"/>
          </ac:spMkLst>
        </pc:spChg>
        <pc:spChg chg="mod">
          <ac:chgData name="John khan" userId="246e959495c329f5" providerId="LiveId" clId="{9BF6C2B7-7B02-418E-B16F-CE351FBD946A}" dt="2023-11-01T15:58:04.762" v="1464"/>
          <ac:spMkLst>
            <pc:docMk/>
            <pc:sldMk cId="2886046688" sldId="363"/>
            <ac:spMk id="18" creationId="{CBC2332C-3B43-0680-545E-EE4B0190D117}"/>
          </ac:spMkLst>
        </pc:spChg>
        <pc:spChg chg="mod">
          <ac:chgData name="John khan" userId="246e959495c329f5" providerId="LiveId" clId="{9BF6C2B7-7B02-418E-B16F-CE351FBD946A}" dt="2023-11-01T15:58:04.762" v="1464"/>
          <ac:spMkLst>
            <pc:docMk/>
            <pc:sldMk cId="2886046688" sldId="363"/>
            <ac:spMk id="21" creationId="{6941EF06-11AA-673C-37F8-0346CB56DFCB}"/>
          </ac:spMkLst>
        </pc:spChg>
        <pc:spChg chg="mod">
          <ac:chgData name="John khan" userId="246e959495c329f5" providerId="LiveId" clId="{9BF6C2B7-7B02-418E-B16F-CE351FBD946A}" dt="2023-11-01T16:01:55.444" v="1486"/>
          <ac:spMkLst>
            <pc:docMk/>
            <pc:sldMk cId="2886046688" sldId="363"/>
            <ac:spMk id="23" creationId="{672871E5-9CB1-23E1-26C4-6E4127206CDA}"/>
          </ac:spMkLst>
        </pc:spChg>
        <pc:grpChg chg="add mod">
          <ac:chgData name="John khan" userId="246e959495c329f5" providerId="LiveId" clId="{9BF6C2B7-7B02-418E-B16F-CE351FBD946A}" dt="2023-11-01T15:59:56.216" v="1477" actId="1076"/>
          <ac:grpSpMkLst>
            <pc:docMk/>
            <pc:sldMk cId="2886046688" sldId="363"/>
            <ac:grpSpMk id="5" creationId="{8ACC3DBB-E4A8-3DE8-F156-12FDCB40F00F}"/>
          </ac:grpSpMkLst>
        </pc:grpChg>
        <pc:grpChg chg="add mod">
          <ac:chgData name="John khan" userId="246e959495c329f5" providerId="LiveId" clId="{9BF6C2B7-7B02-418E-B16F-CE351FBD946A}" dt="2023-11-01T17:39:47.226" v="2538" actId="1076"/>
          <ac:grpSpMkLst>
            <pc:docMk/>
            <pc:sldMk cId="2886046688" sldId="363"/>
            <ac:grpSpMk id="9" creationId="{A5B3352F-7347-FA53-D402-E61ACE5AA1C0}"/>
          </ac:grpSpMkLst>
        </pc:grpChg>
        <pc:grpChg chg="add mod">
          <ac:chgData name="John khan" userId="246e959495c329f5" providerId="LiveId" clId="{9BF6C2B7-7B02-418E-B16F-CE351FBD946A}" dt="2023-11-01T17:39:45.218" v="2537" actId="1076"/>
          <ac:grpSpMkLst>
            <pc:docMk/>
            <pc:sldMk cId="2886046688" sldId="363"/>
            <ac:grpSpMk id="12" creationId="{2F9EDA7E-35BB-BDE5-4AE6-FBC5CF3D4A04}"/>
          </ac:grpSpMkLst>
        </pc:grpChg>
        <pc:grpChg chg="add mod">
          <ac:chgData name="John khan" userId="246e959495c329f5" providerId="LiveId" clId="{9BF6C2B7-7B02-418E-B16F-CE351FBD946A}" dt="2023-11-01T16:45:48.460" v="1963" actId="1076"/>
          <ac:grpSpMkLst>
            <pc:docMk/>
            <pc:sldMk cId="2886046688" sldId="363"/>
            <ac:grpSpMk id="14" creationId="{699AB378-843E-2A49-5ADA-7522DF673A27}"/>
          </ac:grpSpMkLst>
        </pc:grpChg>
        <pc:grpChg chg="add mod">
          <ac:chgData name="John khan" userId="246e959495c329f5" providerId="LiveId" clId="{9BF6C2B7-7B02-418E-B16F-CE351FBD946A}" dt="2023-11-01T16:45:53.087" v="1966" actId="1076"/>
          <ac:grpSpMkLst>
            <pc:docMk/>
            <pc:sldMk cId="2886046688" sldId="363"/>
            <ac:grpSpMk id="17" creationId="{08A10C3C-F0FA-4AA8-E84F-AD99EFFB9E8A}"/>
          </ac:grpSpMkLst>
        </pc:grpChg>
        <pc:grpChg chg="add mod">
          <ac:chgData name="John khan" userId="246e959495c329f5" providerId="LiveId" clId="{9BF6C2B7-7B02-418E-B16F-CE351FBD946A}" dt="2023-11-01T17:40:02.173" v="2540" actId="1076"/>
          <ac:grpSpMkLst>
            <pc:docMk/>
            <pc:sldMk cId="2886046688" sldId="363"/>
            <ac:grpSpMk id="20" creationId="{BBF8C247-508D-BCF7-C2BA-93DD8234CBAD}"/>
          </ac:grpSpMkLst>
        </pc:grpChg>
        <pc:grpChg chg="add mod">
          <ac:chgData name="John khan" userId="246e959495c329f5" providerId="LiveId" clId="{9BF6C2B7-7B02-418E-B16F-CE351FBD946A}" dt="2023-11-01T17:40:03.591" v="2541" actId="1076"/>
          <ac:grpSpMkLst>
            <pc:docMk/>
            <pc:sldMk cId="2886046688" sldId="363"/>
            <ac:grpSpMk id="22" creationId="{A2D92114-4123-5799-1299-C260207AA4F4}"/>
          </ac:grpSpMkLst>
        </pc:grpChg>
        <pc:picChg chg="del">
          <ac:chgData name="John khan" userId="246e959495c329f5" providerId="LiveId" clId="{9BF6C2B7-7B02-418E-B16F-CE351FBD946A}" dt="2023-11-01T17:39:41.981" v="2536" actId="478"/>
          <ac:picMkLst>
            <pc:docMk/>
            <pc:sldMk cId="2886046688" sldId="363"/>
            <ac:picMk id="3" creationId="{98E2BBB6-06B6-BB19-6AED-C543257060CB}"/>
          </ac:picMkLst>
        </pc:picChg>
        <pc:picChg chg="mod">
          <ac:chgData name="John khan" userId="246e959495c329f5" providerId="LiveId" clId="{9BF6C2B7-7B02-418E-B16F-CE351FBD946A}" dt="2023-11-01T15:54:46.782" v="1456" actId="164"/>
          <ac:picMkLst>
            <pc:docMk/>
            <pc:sldMk cId="2886046688" sldId="363"/>
            <ac:picMk id="19" creationId="{0F73D711-74C8-064E-A2A1-23EFE7CD6C2A}"/>
          </ac:picMkLst>
        </pc:picChg>
      </pc:sldChg>
      <pc:sldChg chg="addSp delSp modSp del mod">
        <pc:chgData name="John khan" userId="246e959495c329f5" providerId="LiveId" clId="{9BF6C2B7-7B02-418E-B16F-CE351FBD946A}" dt="2023-11-02T13:33:00.630" v="4594" actId="47"/>
        <pc:sldMkLst>
          <pc:docMk/>
          <pc:sldMk cId="2963173012" sldId="365"/>
        </pc:sldMkLst>
        <pc:spChg chg="add del mod">
          <ac:chgData name="John khan" userId="246e959495c329f5" providerId="LiveId" clId="{9BF6C2B7-7B02-418E-B16F-CE351FBD946A}" dt="2023-10-29T16:22:11.594" v="606" actId="478"/>
          <ac:spMkLst>
            <pc:docMk/>
            <pc:sldMk cId="2963173012" sldId="365"/>
            <ac:spMk id="2" creationId="{C9A89A6B-92FF-094D-A9CF-C2342337C9C4}"/>
          </ac:spMkLst>
        </pc:spChg>
        <pc:spChg chg="del">
          <ac:chgData name="John khan" userId="246e959495c329f5" providerId="LiveId" clId="{9BF6C2B7-7B02-418E-B16F-CE351FBD946A}" dt="2023-10-29T16:22:17.919" v="607" actId="21"/>
          <ac:spMkLst>
            <pc:docMk/>
            <pc:sldMk cId="2963173012" sldId="365"/>
            <ac:spMk id="4" creationId="{C5A50E98-E301-3042-80CA-3C84348A50D7}"/>
          </ac:spMkLst>
        </pc:spChg>
        <pc:spChg chg="mod">
          <ac:chgData name="John khan" userId="246e959495c329f5" providerId="LiveId" clId="{9BF6C2B7-7B02-418E-B16F-CE351FBD946A}" dt="2023-11-01T17:15:38.446" v="2266" actId="14100"/>
          <ac:spMkLst>
            <pc:docMk/>
            <pc:sldMk cId="2963173012" sldId="365"/>
            <ac:spMk id="6" creationId="{1CE09EA6-ECFB-784D-9B33-B5508F7F6B65}"/>
          </ac:spMkLst>
        </pc:spChg>
        <pc:spChg chg="mod">
          <ac:chgData name="John khan" userId="246e959495c329f5" providerId="LiveId" clId="{9BF6C2B7-7B02-418E-B16F-CE351FBD946A}" dt="2023-10-29T16:20:21.818" v="594" actId="14100"/>
          <ac:spMkLst>
            <pc:docMk/>
            <pc:sldMk cId="2963173012" sldId="365"/>
            <ac:spMk id="7" creationId="{CE2129E3-B93A-4545-944B-19C9BFB6BD0E}"/>
          </ac:spMkLst>
        </pc:spChg>
        <pc:spChg chg="mod">
          <ac:chgData name="John khan" userId="246e959495c329f5" providerId="LiveId" clId="{9BF6C2B7-7B02-418E-B16F-CE351FBD946A}" dt="2023-10-29T16:20:30.839" v="596" actId="1076"/>
          <ac:spMkLst>
            <pc:docMk/>
            <pc:sldMk cId="2963173012" sldId="365"/>
            <ac:spMk id="8" creationId="{4A52D84D-F461-4347-BA40-703F5B992847}"/>
          </ac:spMkLst>
        </pc:spChg>
        <pc:spChg chg="mod">
          <ac:chgData name="John khan" userId="246e959495c329f5" providerId="LiveId" clId="{9BF6C2B7-7B02-418E-B16F-CE351FBD946A}" dt="2023-11-01T16:05:07.087" v="1544" actId="20577"/>
          <ac:spMkLst>
            <pc:docMk/>
            <pc:sldMk cId="2963173012" sldId="365"/>
            <ac:spMk id="10" creationId="{CF04D8DD-D3A5-2442-88F0-12117DD0B1D1}"/>
          </ac:spMkLst>
        </pc:spChg>
        <pc:spChg chg="del mod">
          <ac:chgData name="John khan" userId="246e959495c329f5" providerId="LiveId" clId="{9BF6C2B7-7B02-418E-B16F-CE351FBD946A}" dt="2023-10-29T16:20:13.357" v="592" actId="478"/>
          <ac:spMkLst>
            <pc:docMk/>
            <pc:sldMk cId="2963173012" sldId="365"/>
            <ac:spMk id="16" creationId="{936A69D8-34DD-854C-8DB7-E7E446FF8CA8}"/>
          </ac:spMkLst>
        </pc:spChg>
        <pc:picChg chg="del">
          <ac:chgData name="John khan" userId="246e959495c329f5" providerId="LiveId" clId="{9BF6C2B7-7B02-418E-B16F-CE351FBD946A}" dt="2023-11-01T17:40:32.340" v="2547" actId="478"/>
          <ac:picMkLst>
            <pc:docMk/>
            <pc:sldMk cId="2963173012" sldId="365"/>
            <ac:picMk id="3" creationId="{98E2BBB6-06B6-BB19-6AED-C543257060CB}"/>
          </ac:picMkLst>
        </pc:picChg>
        <pc:picChg chg="mod">
          <ac:chgData name="John khan" userId="246e959495c329f5" providerId="LiveId" clId="{9BF6C2B7-7B02-418E-B16F-CE351FBD946A}" dt="2023-10-29T16:21:56.675" v="602" actId="1076"/>
          <ac:picMkLst>
            <pc:docMk/>
            <pc:sldMk cId="2963173012" sldId="365"/>
            <ac:picMk id="19" creationId="{0F73D711-74C8-064E-A2A1-23EFE7CD6C2A}"/>
          </ac:picMkLst>
        </pc:picChg>
        <pc:picChg chg="mod">
          <ac:chgData name="John khan" userId="246e959495c329f5" providerId="LiveId" clId="{9BF6C2B7-7B02-418E-B16F-CE351FBD946A}" dt="2023-10-29T16:22:01.874" v="603" actId="1076"/>
          <ac:picMkLst>
            <pc:docMk/>
            <pc:sldMk cId="2963173012" sldId="365"/>
            <ac:picMk id="25" creationId="{1EDD2F1C-36A3-484C-8C30-702AD45AC72B}"/>
          </ac:picMkLst>
        </pc:picChg>
      </pc:sldChg>
      <pc:sldChg chg="addSp delSp modSp del mod">
        <pc:chgData name="John khan" userId="246e959495c329f5" providerId="LiveId" clId="{9BF6C2B7-7B02-418E-B16F-CE351FBD946A}" dt="2023-11-02T13:37:01.102" v="4596" actId="47"/>
        <pc:sldMkLst>
          <pc:docMk/>
          <pc:sldMk cId="140309033" sldId="366"/>
        </pc:sldMkLst>
        <pc:spChg chg="mod">
          <ac:chgData name="John khan" userId="246e959495c329f5" providerId="LiveId" clId="{9BF6C2B7-7B02-418E-B16F-CE351FBD946A}" dt="2023-11-01T17:43:58.141" v="2648" actId="1076"/>
          <ac:spMkLst>
            <pc:docMk/>
            <pc:sldMk cId="140309033" sldId="366"/>
            <ac:spMk id="2" creationId="{C9A89A6B-92FF-094D-A9CF-C2342337C9C4}"/>
          </ac:spMkLst>
        </pc:spChg>
        <pc:spChg chg="add mod">
          <ac:chgData name="John khan" userId="246e959495c329f5" providerId="LiveId" clId="{9BF6C2B7-7B02-418E-B16F-CE351FBD946A}" dt="2023-11-01T17:32:31.299" v="2390" actId="1076"/>
          <ac:spMkLst>
            <pc:docMk/>
            <pc:sldMk cId="140309033" sldId="366"/>
            <ac:spMk id="3" creationId="{D080F15B-CCCD-D57D-780F-E62508ED5D80}"/>
          </ac:spMkLst>
        </pc:spChg>
        <pc:spChg chg="mod">
          <ac:chgData name="John khan" userId="246e959495c329f5" providerId="LiveId" clId="{9BF6C2B7-7B02-418E-B16F-CE351FBD946A}" dt="2023-11-01T16:59:43.648" v="2046" actId="207"/>
          <ac:spMkLst>
            <pc:docMk/>
            <pc:sldMk cId="140309033" sldId="366"/>
            <ac:spMk id="9" creationId="{5F77B44A-38FE-CBB3-89D6-29DC8859F557}"/>
          </ac:spMkLst>
        </pc:spChg>
        <pc:spChg chg="mod">
          <ac:chgData name="John khan" userId="246e959495c329f5" providerId="LiveId" clId="{9BF6C2B7-7B02-418E-B16F-CE351FBD946A}" dt="2023-11-01T17:44:06.966" v="2649" actId="207"/>
          <ac:spMkLst>
            <pc:docMk/>
            <pc:sldMk cId="140309033" sldId="366"/>
            <ac:spMk id="13" creationId="{44093226-2CB6-4810-849E-E2F3702DF6AA}"/>
          </ac:spMkLst>
        </pc:spChg>
        <pc:spChg chg="topLvl">
          <ac:chgData name="John khan" userId="246e959495c329f5" providerId="LiveId" clId="{9BF6C2B7-7B02-418E-B16F-CE351FBD946A}" dt="2023-11-01T17:24:14.221" v="2370" actId="21"/>
          <ac:spMkLst>
            <pc:docMk/>
            <pc:sldMk cId="140309033" sldId="366"/>
            <ac:spMk id="15" creationId="{3D2C5F55-C183-4542-BA15-2B1ABA3DDC65}"/>
          </ac:spMkLst>
        </pc:spChg>
        <pc:spChg chg="del topLvl">
          <ac:chgData name="John khan" userId="246e959495c329f5" providerId="LiveId" clId="{9BF6C2B7-7B02-418E-B16F-CE351FBD946A}" dt="2023-11-01T17:24:14.221" v="2370" actId="21"/>
          <ac:spMkLst>
            <pc:docMk/>
            <pc:sldMk cId="140309033" sldId="366"/>
            <ac:spMk id="18" creationId="{AFC9F74B-9ADB-4B49-B96F-CBC3DA076CF9}"/>
          </ac:spMkLst>
        </pc:spChg>
        <pc:spChg chg="mod">
          <ac:chgData name="John khan" userId="246e959495c329f5" providerId="LiveId" clId="{9BF6C2B7-7B02-418E-B16F-CE351FBD946A}" dt="2023-11-01T17:02:07.731" v="2064" actId="207"/>
          <ac:spMkLst>
            <pc:docMk/>
            <pc:sldMk cId="140309033" sldId="366"/>
            <ac:spMk id="54" creationId="{4753E489-C165-2CD7-763B-69C40A729772}"/>
          </ac:spMkLst>
        </pc:spChg>
        <pc:grpChg chg="del">
          <ac:chgData name="John khan" userId="246e959495c329f5" providerId="LiveId" clId="{9BF6C2B7-7B02-418E-B16F-CE351FBD946A}" dt="2023-11-01T17:24:14.221" v="2370" actId="21"/>
          <ac:grpSpMkLst>
            <pc:docMk/>
            <pc:sldMk cId="140309033" sldId="366"/>
            <ac:grpSpMk id="14" creationId="{2811BDFE-D5DF-0F48-8189-3B5028AAC424}"/>
          </ac:grpSpMkLst>
        </pc:grpChg>
      </pc:sldChg>
      <pc:sldChg chg="addSp modSp mod modAnim">
        <pc:chgData name="John khan" userId="246e959495c329f5" providerId="LiveId" clId="{9BF6C2B7-7B02-418E-B16F-CE351FBD946A}" dt="2023-11-05T17:27:46.879" v="4790" actId="1076"/>
        <pc:sldMkLst>
          <pc:docMk/>
          <pc:sldMk cId="3260678660" sldId="368"/>
        </pc:sldMkLst>
        <pc:spChg chg="mod">
          <ac:chgData name="John khan" userId="246e959495c329f5" providerId="LiveId" clId="{9BF6C2B7-7B02-418E-B16F-CE351FBD946A}" dt="2023-11-05T17:25:15.752" v="4656" actId="1076"/>
          <ac:spMkLst>
            <pc:docMk/>
            <pc:sldMk cId="3260678660" sldId="368"/>
            <ac:spMk id="2" creationId="{C9A89A6B-92FF-094D-A9CF-C2342337C9C4}"/>
          </ac:spMkLst>
        </pc:spChg>
        <pc:spChg chg="add mod">
          <ac:chgData name="John khan" userId="246e959495c329f5" providerId="LiveId" clId="{9BF6C2B7-7B02-418E-B16F-CE351FBD946A}" dt="2023-11-05T17:27:29.617" v="4788" actId="1076"/>
          <ac:spMkLst>
            <pc:docMk/>
            <pc:sldMk cId="3260678660" sldId="368"/>
            <ac:spMk id="9" creationId="{8DF7E340-79B4-542D-EFD6-2593D6ACFB61}"/>
          </ac:spMkLst>
        </pc:spChg>
        <pc:spChg chg="mod">
          <ac:chgData name="John khan" userId="246e959495c329f5" providerId="LiveId" clId="{9BF6C2B7-7B02-418E-B16F-CE351FBD946A}" dt="2023-11-05T17:27:46.879" v="4790" actId="1076"/>
          <ac:spMkLst>
            <pc:docMk/>
            <pc:sldMk cId="3260678660" sldId="368"/>
            <ac:spMk id="28" creationId="{98CDF61A-02F9-A258-293E-5A39C082F37F}"/>
          </ac:spMkLst>
        </pc:spChg>
        <pc:grpChg chg="mod">
          <ac:chgData name="John khan" userId="246e959495c329f5" providerId="LiveId" clId="{9BF6C2B7-7B02-418E-B16F-CE351FBD946A}" dt="2023-11-05T17:27:40.938" v="4789" actId="14100"/>
          <ac:grpSpMkLst>
            <pc:docMk/>
            <pc:sldMk cId="3260678660" sldId="368"/>
            <ac:grpSpMk id="5" creationId="{7FBB54F9-5BCA-08DF-5A22-C277E8CC8DB8}"/>
          </ac:grpSpMkLst>
        </pc:grpChg>
        <pc:picChg chg="mod">
          <ac:chgData name="John khan" userId="246e959495c329f5" providerId="LiveId" clId="{9BF6C2B7-7B02-418E-B16F-CE351FBD946A}" dt="2023-10-28T13:15:44.184" v="66" actId="14100"/>
          <ac:picMkLst>
            <pc:docMk/>
            <pc:sldMk cId="3260678660" sldId="368"/>
            <ac:picMk id="3" creationId="{0B362476-9021-8B3D-4F78-9F04D88C37FC}"/>
          </ac:picMkLst>
        </pc:picChg>
      </pc:sldChg>
      <pc:sldChg chg="delSp modSp mod">
        <pc:chgData name="John khan" userId="246e959495c329f5" providerId="LiveId" clId="{9BF6C2B7-7B02-418E-B16F-CE351FBD946A}" dt="2023-11-02T13:39:09.280" v="4606" actId="207"/>
        <pc:sldMkLst>
          <pc:docMk/>
          <pc:sldMk cId="3943598156" sldId="420"/>
        </pc:sldMkLst>
        <pc:spChg chg="mod">
          <ac:chgData name="John khan" userId="246e959495c329f5" providerId="LiveId" clId="{9BF6C2B7-7B02-418E-B16F-CE351FBD946A}" dt="2023-10-29T16:29:26.559" v="609" actId="207"/>
          <ac:spMkLst>
            <pc:docMk/>
            <pc:sldMk cId="3943598156" sldId="420"/>
            <ac:spMk id="2" creationId="{C9A89A6B-92FF-094D-A9CF-C2342337C9C4}"/>
          </ac:spMkLst>
        </pc:spChg>
        <pc:spChg chg="del">
          <ac:chgData name="John khan" userId="246e959495c329f5" providerId="LiveId" clId="{9BF6C2B7-7B02-418E-B16F-CE351FBD946A}" dt="2023-11-01T17:54:51.871" v="3006" actId="478"/>
          <ac:spMkLst>
            <pc:docMk/>
            <pc:sldMk cId="3943598156" sldId="420"/>
            <ac:spMk id="17" creationId="{6433F873-2853-4048-A1F0-74B567725246}"/>
          </ac:spMkLst>
        </pc:spChg>
        <pc:spChg chg="mod">
          <ac:chgData name="John khan" userId="246e959495c329f5" providerId="LiveId" clId="{9BF6C2B7-7B02-418E-B16F-CE351FBD946A}" dt="2023-11-01T17:10:16.001" v="2218" actId="1076"/>
          <ac:spMkLst>
            <pc:docMk/>
            <pc:sldMk cId="3943598156" sldId="420"/>
            <ac:spMk id="18" creationId="{AFC9F74B-9ADB-4B49-B96F-CBC3DA076CF9}"/>
          </ac:spMkLst>
        </pc:spChg>
        <pc:spChg chg="mod">
          <ac:chgData name="John khan" userId="246e959495c329f5" providerId="LiveId" clId="{9BF6C2B7-7B02-418E-B16F-CE351FBD946A}" dt="2023-11-02T13:39:09.280" v="4606" actId="207"/>
          <ac:spMkLst>
            <pc:docMk/>
            <pc:sldMk cId="3943598156" sldId="420"/>
            <ac:spMk id="19" creationId="{D52EC39A-5250-114D-9EB9-21A8A9160743}"/>
          </ac:spMkLst>
        </pc:spChg>
        <pc:spChg chg="mod">
          <ac:chgData name="John khan" userId="246e959495c329f5" providerId="LiveId" clId="{9BF6C2B7-7B02-418E-B16F-CE351FBD946A}" dt="2023-10-29T17:18:04.437" v="989" actId="1076"/>
          <ac:spMkLst>
            <pc:docMk/>
            <pc:sldMk cId="3943598156" sldId="420"/>
            <ac:spMk id="20" creationId="{7A33CE19-03FA-5E43-9E1F-ABB8D73ECAF3}"/>
          </ac:spMkLst>
        </pc:spChg>
        <pc:spChg chg="mod">
          <ac:chgData name="John khan" userId="246e959495c329f5" providerId="LiveId" clId="{9BF6C2B7-7B02-418E-B16F-CE351FBD946A}" dt="2023-10-29T17:18:10.781" v="990" actId="1076"/>
          <ac:spMkLst>
            <pc:docMk/>
            <pc:sldMk cId="3943598156" sldId="420"/>
            <ac:spMk id="21" creationId="{AF1BC02E-B6EE-6D45-B217-C197DCE26291}"/>
          </ac:spMkLst>
        </pc:spChg>
      </pc:sldChg>
      <pc:sldChg chg="modSp del mod">
        <pc:chgData name="John khan" userId="246e959495c329f5" providerId="LiveId" clId="{9BF6C2B7-7B02-418E-B16F-CE351FBD946A}" dt="2023-11-03T17:20:48.287" v="4621" actId="47"/>
        <pc:sldMkLst>
          <pc:docMk/>
          <pc:sldMk cId="0" sldId="421"/>
        </pc:sldMkLst>
        <pc:spChg chg="mod">
          <ac:chgData name="John khan" userId="246e959495c329f5" providerId="LiveId" clId="{9BF6C2B7-7B02-418E-B16F-CE351FBD946A}" dt="2023-10-29T16:31:09.654" v="617" actId="207"/>
          <ac:spMkLst>
            <pc:docMk/>
            <pc:sldMk cId="0" sldId="421"/>
            <ac:spMk id="5" creationId="{00000000-0000-0000-0000-000000000000}"/>
          </ac:spMkLst>
        </pc:spChg>
        <pc:spChg chg="mod">
          <ac:chgData name="John khan" userId="246e959495c329f5" providerId="LiveId" clId="{9BF6C2B7-7B02-418E-B16F-CE351FBD946A}" dt="2023-10-29T16:31:09.654" v="617" actId="207"/>
          <ac:spMkLst>
            <pc:docMk/>
            <pc:sldMk cId="0" sldId="421"/>
            <ac:spMk id="6" creationId="{00000000-0000-0000-0000-000000000000}"/>
          </ac:spMkLst>
        </pc:spChg>
        <pc:spChg chg="mod">
          <ac:chgData name="John khan" userId="246e959495c329f5" providerId="LiveId" clId="{9BF6C2B7-7B02-418E-B16F-CE351FBD946A}" dt="2023-10-29T16:31:09.654" v="617" actId="207"/>
          <ac:spMkLst>
            <pc:docMk/>
            <pc:sldMk cId="0" sldId="421"/>
            <ac:spMk id="8" creationId="{00000000-0000-0000-0000-000000000000}"/>
          </ac:spMkLst>
        </pc:spChg>
        <pc:spChg chg="mod">
          <ac:chgData name="John khan" userId="246e959495c329f5" providerId="LiveId" clId="{9BF6C2B7-7B02-418E-B16F-CE351FBD946A}" dt="2023-10-29T16:31:09.654" v="617" actId="207"/>
          <ac:spMkLst>
            <pc:docMk/>
            <pc:sldMk cId="0" sldId="421"/>
            <ac:spMk id="9" creationId="{00000000-0000-0000-0000-000000000000}"/>
          </ac:spMkLst>
        </pc:spChg>
        <pc:spChg chg="mod">
          <ac:chgData name="John khan" userId="246e959495c329f5" providerId="LiveId" clId="{9BF6C2B7-7B02-418E-B16F-CE351FBD946A}" dt="2023-10-29T16:31:09.654" v="617" actId="207"/>
          <ac:spMkLst>
            <pc:docMk/>
            <pc:sldMk cId="0" sldId="421"/>
            <ac:spMk id="12" creationId="{00000000-0000-0000-0000-000000000000}"/>
          </ac:spMkLst>
        </pc:spChg>
        <pc:spChg chg="mod">
          <ac:chgData name="John khan" userId="246e959495c329f5" providerId="LiveId" clId="{9BF6C2B7-7B02-418E-B16F-CE351FBD946A}" dt="2023-10-29T16:31:09.654" v="617" actId="207"/>
          <ac:spMkLst>
            <pc:docMk/>
            <pc:sldMk cId="0" sldId="421"/>
            <ac:spMk id="13" creationId="{00000000-0000-0000-0000-000000000000}"/>
          </ac:spMkLst>
        </pc:spChg>
        <pc:spChg chg="mod">
          <ac:chgData name="John khan" userId="246e959495c329f5" providerId="LiveId" clId="{9BF6C2B7-7B02-418E-B16F-CE351FBD946A}" dt="2023-10-29T16:31:09.654" v="617" actId="207"/>
          <ac:spMkLst>
            <pc:docMk/>
            <pc:sldMk cId="0" sldId="421"/>
            <ac:spMk id="15" creationId="{00000000-0000-0000-0000-000000000000}"/>
          </ac:spMkLst>
        </pc:spChg>
        <pc:spChg chg="mod">
          <ac:chgData name="John khan" userId="246e959495c329f5" providerId="LiveId" clId="{9BF6C2B7-7B02-418E-B16F-CE351FBD946A}" dt="2023-10-29T16:31:09.654" v="617" actId="207"/>
          <ac:spMkLst>
            <pc:docMk/>
            <pc:sldMk cId="0" sldId="421"/>
            <ac:spMk id="16" creationId="{00000000-0000-0000-0000-000000000000}"/>
          </ac:spMkLst>
        </pc:spChg>
        <pc:spChg chg="mod">
          <ac:chgData name="John khan" userId="246e959495c329f5" providerId="LiveId" clId="{9BF6C2B7-7B02-418E-B16F-CE351FBD946A}" dt="2023-10-29T16:31:09.654" v="617" actId="207"/>
          <ac:spMkLst>
            <pc:docMk/>
            <pc:sldMk cId="0" sldId="421"/>
            <ac:spMk id="19" creationId="{00000000-0000-0000-0000-000000000000}"/>
          </ac:spMkLst>
        </pc:spChg>
        <pc:spChg chg="mod">
          <ac:chgData name="John khan" userId="246e959495c329f5" providerId="LiveId" clId="{9BF6C2B7-7B02-418E-B16F-CE351FBD946A}" dt="2023-10-29T16:31:09.654" v="617" actId="207"/>
          <ac:spMkLst>
            <pc:docMk/>
            <pc:sldMk cId="0" sldId="421"/>
            <ac:spMk id="20" creationId="{00000000-0000-0000-0000-000000000000}"/>
          </ac:spMkLst>
        </pc:spChg>
        <pc:spChg chg="mod">
          <ac:chgData name="John khan" userId="246e959495c329f5" providerId="LiveId" clId="{9BF6C2B7-7B02-418E-B16F-CE351FBD946A}" dt="2023-10-29T16:31:09.654" v="617" actId="207"/>
          <ac:spMkLst>
            <pc:docMk/>
            <pc:sldMk cId="0" sldId="421"/>
            <ac:spMk id="22" creationId="{00000000-0000-0000-0000-000000000000}"/>
          </ac:spMkLst>
        </pc:spChg>
        <pc:spChg chg="mod">
          <ac:chgData name="John khan" userId="246e959495c329f5" providerId="LiveId" clId="{9BF6C2B7-7B02-418E-B16F-CE351FBD946A}" dt="2023-10-29T16:31:09.654" v="617" actId="207"/>
          <ac:spMkLst>
            <pc:docMk/>
            <pc:sldMk cId="0" sldId="421"/>
            <ac:spMk id="23" creationId="{00000000-0000-0000-0000-000000000000}"/>
          </ac:spMkLst>
        </pc:spChg>
        <pc:spChg chg="mod">
          <ac:chgData name="John khan" userId="246e959495c329f5" providerId="LiveId" clId="{9BF6C2B7-7B02-418E-B16F-CE351FBD946A}" dt="2023-10-29T16:31:09.654" v="617" actId="207"/>
          <ac:spMkLst>
            <pc:docMk/>
            <pc:sldMk cId="0" sldId="421"/>
            <ac:spMk id="26" creationId="{00000000-0000-0000-0000-000000000000}"/>
          </ac:spMkLst>
        </pc:spChg>
        <pc:spChg chg="mod">
          <ac:chgData name="John khan" userId="246e959495c329f5" providerId="LiveId" clId="{9BF6C2B7-7B02-418E-B16F-CE351FBD946A}" dt="2023-10-29T16:31:09.654" v="617" actId="207"/>
          <ac:spMkLst>
            <pc:docMk/>
            <pc:sldMk cId="0" sldId="421"/>
            <ac:spMk id="27" creationId="{00000000-0000-0000-0000-000000000000}"/>
          </ac:spMkLst>
        </pc:spChg>
        <pc:spChg chg="mod">
          <ac:chgData name="John khan" userId="246e959495c329f5" providerId="LiveId" clId="{9BF6C2B7-7B02-418E-B16F-CE351FBD946A}" dt="2023-10-29T16:31:09.654" v="617" actId="207"/>
          <ac:spMkLst>
            <pc:docMk/>
            <pc:sldMk cId="0" sldId="421"/>
            <ac:spMk id="29" creationId="{00000000-0000-0000-0000-000000000000}"/>
          </ac:spMkLst>
        </pc:spChg>
        <pc:spChg chg="mod">
          <ac:chgData name="John khan" userId="246e959495c329f5" providerId="LiveId" clId="{9BF6C2B7-7B02-418E-B16F-CE351FBD946A}" dt="2023-10-29T16:31:09.654" v="617" actId="207"/>
          <ac:spMkLst>
            <pc:docMk/>
            <pc:sldMk cId="0" sldId="421"/>
            <ac:spMk id="30" creationId="{00000000-0000-0000-0000-000000000000}"/>
          </ac:spMkLst>
        </pc:spChg>
        <pc:spChg chg="mod">
          <ac:chgData name="John khan" userId="246e959495c329f5" providerId="LiveId" clId="{9BF6C2B7-7B02-418E-B16F-CE351FBD946A}" dt="2023-10-29T16:31:09.654" v="617" actId="207"/>
          <ac:spMkLst>
            <pc:docMk/>
            <pc:sldMk cId="0" sldId="421"/>
            <ac:spMk id="33" creationId="{00000000-0000-0000-0000-000000000000}"/>
          </ac:spMkLst>
        </pc:spChg>
        <pc:spChg chg="mod">
          <ac:chgData name="John khan" userId="246e959495c329f5" providerId="LiveId" clId="{9BF6C2B7-7B02-418E-B16F-CE351FBD946A}" dt="2023-10-29T16:31:09.654" v="617" actId="207"/>
          <ac:spMkLst>
            <pc:docMk/>
            <pc:sldMk cId="0" sldId="421"/>
            <ac:spMk id="34" creationId="{00000000-0000-0000-0000-000000000000}"/>
          </ac:spMkLst>
        </pc:spChg>
        <pc:spChg chg="mod">
          <ac:chgData name="John khan" userId="246e959495c329f5" providerId="LiveId" clId="{9BF6C2B7-7B02-418E-B16F-CE351FBD946A}" dt="2023-10-29T16:31:09.654" v="617" actId="207"/>
          <ac:spMkLst>
            <pc:docMk/>
            <pc:sldMk cId="0" sldId="421"/>
            <ac:spMk id="36" creationId="{00000000-0000-0000-0000-000000000000}"/>
          </ac:spMkLst>
        </pc:spChg>
        <pc:spChg chg="mod">
          <ac:chgData name="John khan" userId="246e959495c329f5" providerId="LiveId" clId="{9BF6C2B7-7B02-418E-B16F-CE351FBD946A}" dt="2023-10-29T16:31:09.654" v="617" actId="207"/>
          <ac:spMkLst>
            <pc:docMk/>
            <pc:sldMk cId="0" sldId="421"/>
            <ac:spMk id="37" creationId="{00000000-0000-0000-0000-000000000000}"/>
          </ac:spMkLst>
        </pc:spChg>
        <pc:grpChg chg="mod">
          <ac:chgData name="John khan" userId="246e959495c329f5" providerId="LiveId" clId="{9BF6C2B7-7B02-418E-B16F-CE351FBD946A}" dt="2023-10-29T16:31:09.654" v="617" actId="207"/>
          <ac:grpSpMkLst>
            <pc:docMk/>
            <pc:sldMk cId="0" sldId="421"/>
            <ac:grpSpMk id="3" creationId="{00000000-0000-0000-0000-000000000000}"/>
          </ac:grpSpMkLst>
        </pc:grpChg>
        <pc:grpChg chg="mod">
          <ac:chgData name="John khan" userId="246e959495c329f5" providerId="LiveId" clId="{9BF6C2B7-7B02-418E-B16F-CE351FBD946A}" dt="2023-10-29T16:31:09.654" v="617" actId="207"/>
          <ac:grpSpMkLst>
            <pc:docMk/>
            <pc:sldMk cId="0" sldId="421"/>
            <ac:grpSpMk id="4" creationId="{00000000-0000-0000-0000-000000000000}"/>
          </ac:grpSpMkLst>
        </pc:grpChg>
        <pc:grpChg chg="mod">
          <ac:chgData name="John khan" userId="246e959495c329f5" providerId="LiveId" clId="{9BF6C2B7-7B02-418E-B16F-CE351FBD946A}" dt="2023-10-29T16:31:09.654" v="617" actId="207"/>
          <ac:grpSpMkLst>
            <pc:docMk/>
            <pc:sldMk cId="0" sldId="421"/>
            <ac:grpSpMk id="7" creationId="{00000000-0000-0000-0000-000000000000}"/>
          </ac:grpSpMkLst>
        </pc:grpChg>
        <pc:grpChg chg="mod">
          <ac:chgData name="John khan" userId="246e959495c329f5" providerId="LiveId" clId="{9BF6C2B7-7B02-418E-B16F-CE351FBD946A}" dt="2023-10-29T16:31:09.654" v="617" actId="207"/>
          <ac:grpSpMkLst>
            <pc:docMk/>
            <pc:sldMk cId="0" sldId="421"/>
            <ac:grpSpMk id="10" creationId="{00000000-0000-0000-0000-000000000000}"/>
          </ac:grpSpMkLst>
        </pc:grpChg>
        <pc:grpChg chg="mod">
          <ac:chgData name="John khan" userId="246e959495c329f5" providerId="LiveId" clId="{9BF6C2B7-7B02-418E-B16F-CE351FBD946A}" dt="2023-10-29T16:31:09.654" v="617" actId="207"/>
          <ac:grpSpMkLst>
            <pc:docMk/>
            <pc:sldMk cId="0" sldId="421"/>
            <ac:grpSpMk id="11" creationId="{00000000-0000-0000-0000-000000000000}"/>
          </ac:grpSpMkLst>
        </pc:grpChg>
        <pc:grpChg chg="mod">
          <ac:chgData name="John khan" userId="246e959495c329f5" providerId="LiveId" clId="{9BF6C2B7-7B02-418E-B16F-CE351FBD946A}" dt="2023-10-29T16:31:09.654" v="617" actId="207"/>
          <ac:grpSpMkLst>
            <pc:docMk/>
            <pc:sldMk cId="0" sldId="421"/>
            <ac:grpSpMk id="14" creationId="{00000000-0000-0000-0000-000000000000}"/>
          </ac:grpSpMkLst>
        </pc:grpChg>
        <pc:grpChg chg="mod">
          <ac:chgData name="John khan" userId="246e959495c329f5" providerId="LiveId" clId="{9BF6C2B7-7B02-418E-B16F-CE351FBD946A}" dt="2023-10-29T16:31:09.654" v="617" actId="207"/>
          <ac:grpSpMkLst>
            <pc:docMk/>
            <pc:sldMk cId="0" sldId="421"/>
            <ac:grpSpMk id="17" creationId="{00000000-0000-0000-0000-000000000000}"/>
          </ac:grpSpMkLst>
        </pc:grpChg>
        <pc:grpChg chg="mod">
          <ac:chgData name="John khan" userId="246e959495c329f5" providerId="LiveId" clId="{9BF6C2B7-7B02-418E-B16F-CE351FBD946A}" dt="2023-10-29T16:31:09.654" v="617" actId="207"/>
          <ac:grpSpMkLst>
            <pc:docMk/>
            <pc:sldMk cId="0" sldId="421"/>
            <ac:grpSpMk id="18" creationId="{00000000-0000-0000-0000-000000000000}"/>
          </ac:grpSpMkLst>
        </pc:grpChg>
        <pc:grpChg chg="mod">
          <ac:chgData name="John khan" userId="246e959495c329f5" providerId="LiveId" clId="{9BF6C2B7-7B02-418E-B16F-CE351FBD946A}" dt="2023-10-29T16:31:09.654" v="617" actId="207"/>
          <ac:grpSpMkLst>
            <pc:docMk/>
            <pc:sldMk cId="0" sldId="421"/>
            <ac:grpSpMk id="21" creationId="{00000000-0000-0000-0000-000000000000}"/>
          </ac:grpSpMkLst>
        </pc:grpChg>
        <pc:grpChg chg="mod">
          <ac:chgData name="John khan" userId="246e959495c329f5" providerId="LiveId" clId="{9BF6C2B7-7B02-418E-B16F-CE351FBD946A}" dt="2023-10-29T16:31:09.654" v="617" actId="207"/>
          <ac:grpSpMkLst>
            <pc:docMk/>
            <pc:sldMk cId="0" sldId="421"/>
            <ac:grpSpMk id="24" creationId="{00000000-0000-0000-0000-000000000000}"/>
          </ac:grpSpMkLst>
        </pc:grpChg>
        <pc:grpChg chg="mod">
          <ac:chgData name="John khan" userId="246e959495c329f5" providerId="LiveId" clId="{9BF6C2B7-7B02-418E-B16F-CE351FBD946A}" dt="2023-10-29T16:31:09.654" v="617" actId="207"/>
          <ac:grpSpMkLst>
            <pc:docMk/>
            <pc:sldMk cId="0" sldId="421"/>
            <ac:grpSpMk id="25" creationId="{00000000-0000-0000-0000-000000000000}"/>
          </ac:grpSpMkLst>
        </pc:grpChg>
        <pc:grpChg chg="mod">
          <ac:chgData name="John khan" userId="246e959495c329f5" providerId="LiveId" clId="{9BF6C2B7-7B02-418E-B16F-CE351FBD946A}" dt="2023-10-29T16:31:09.654" v="617" actId="207"/>
          <ac:grpSpMkLst>
            <pc:docMk/>
            <pc:sldMk cId="0" sldId="421"/>
            <ac:grpSpMk id="28" creationId="{00000000-0000-0000-0000-000000000000}"/>
          </ac:grpSpMkLst>
        </pc:grpChg>
        <pc:grpChg chg="mod">
          <ac:chgData name="John khan" userId="246e959495c329f5" providerId="LiveId" clId="{9BF6C2B7-7B02-418E-B16F-CE351FBD946A}" dt="2023-10-29T16:31:09.654" v="617" actId="207"/>
          <ac:grpSpMkLst>
            <pc:docMk/>
            <pc:sldMk cId="0" sldId="421"/>
            <ac:grpSpMk id="31" creationId="{00000000-0000-0000-0000-000000000000}"/>
          </ac:grpSpMkLst>
        </pc:grpChg>
        <pc:grpChg chg="mod">
          <ac:chgData name="John khan" userId="246e959495c329f5" providerId="LiveId" clId="{9BF6C2B7-7B02-418E-B16F-CE351FBD946A}" dt="2023-10-29T16:31:09.654" v="617" actId="207"/>
          <ac:grpSpMkLst>
            <pc:docMk/>
            <pc:sldMk cId="0" sldId="421"/>
            <ac:grpSpMk id="32" creationId="{00000000-0000-0000-0000-000000000000}"/>
          </ac:grpSpMkLst>
        </pc:grpChg>
        <pc:grpChg chg="mod">
          <ac:chgData name="John khan" userId="246e959495c329f5" providerId="LiveId" clId="{9BF6C2B7-7B02-418E-B16F-CE351FBD946A}" dt="2023-10-29T16:31:09.654" v="617" actId="207"/>
          <ac:grpSpMkLst>
            <pc:docMk/>
            <pc:sldMk cId="0" sldId="421"/>
            <ac:grpSpMk id="35" creationId="{00000000-0000-0000-0000-000000000000}"/>
          </ac:grpSpMkLst>
        </pc:grpChg>
      </pc:sldChg>
      <pc:sldChg chg="delSp modSp del mod">
        <pc:chgData name="John khan" userId="246e959495c329f5" providerId="LiveId" clId="{9BF6C2B7-7B02-418E-B16F-CE351FBD946A}" dt="2023-11-02T13:33:00.630" v="4594" actId="47"/>
        <pc:sldMkLst>
          <pc:docMk/>
          <pc:sldMk cId="4051267322" sldId="430"/>
        </pc:sldMkLst>
        <pc:spChg chg="del">
          <ac:chgData name="John khan" userId="246e959495c329f5" providerId="LiveId" clId="{9BF6C2B7-7B02-418E-B16F-CE351FBD946A}" dt="2023-11-01T17:14:27.062" v="2254" actId="478"/>
          <ac:spMkLst>
            <pc:docMk/>
            <pc:sldMk cId="4051267322" sldId="430"/>
            <ac:spMk id="15" creationId="{E5F5C9C7-2A4D-6340-A63A-73B6C3C81068}"/>
          </ac:spMkLst>
        </pc:spChg>
        <pc:spChg chg="mod">
          <ac:chgData name="John khan" userId="246e959495c329f5" providerId="LiveId" clId="{9BF6C2B7-7B02-418E-B16F-CE351FBD946A}" dt="2023-11-01T17:14:34.475" v="2255" actId="1076"/>
          <ac:spMkLst>
            <pc:docMk/>
            <pc:sldMk cId="4051267322" sldId="430"/>
            <ac:spMk id="16" creationId="{3C5E563B-3999-AA48-BBF3-FC42B9048512}"/>
          </ac:spMkLst>
        </pc:spChg>
      </pc:sldChg>
      <pc:sldChg chg="addSp modSp del modAnim">
        <pc:chgData name="John khan" userId="246e959495c329f5" providerId="LiveId" clId="{9BF6C2B7-7B02-418E-B16F-CE351FBD946A}" dt="2023-10-28T13:14:52.965" v="34" actId="47"/>
        <pc:sldMkLst>
          <pc:docMk/>
          <pc:sldMk cId="3853893877" sldId="433"/>
        </pc:sldMkLst>
        <pc:picChg chg="add mod">
          <ac:chgData name="John khan" userId="246e959495c329f5" providerId="LiveId" clId="{9BF6C2B7-7B02-418E-B16F-CE351FBD946A}" dt="2023-10-28T13:10:26.201" v="33"/>
          <ac:picMkLst>
            <pc:docMk/>
            <pc:sldMk cId="3853893877" sldId="433"/>
            <ac:picMk id="2" creationId="{DB6E19A6-16AA-B8E9-03E0-0AAE0D7A8B93}"/>
          </ac:picMkLst>
        </pc:picChg>
      </pc:sldChg>
      <pc:sldChg chg="del">
        <pc:chgData name="John khan" userId="246e959495c329f5" providerId="LiveId" clId="{9BF6C2B7-7B02-418E-B16F-CE351FBD946A}" dt="2023-10-28T13:20:24.364" v="84" actId="47"/>
        <pc:sldMkLst>
          <pc:docMk/>
          <pc:sldMk cId="683210060" sldId="434"/>
        </pc:sldMkLst>
      </pc:sldChg>
      <pc:sldChg chg="addSp modSp modAnim">
        <pc:chgData name="John khan" userId="246e959495c329f5" providerId="LiveId" clId="{9BF6C2B7-7B02-418E-B16F-CE351FBD946A}" dt="2023-10-28T13:15:05.719" v="35"/>
        <pc:sldMkLst>
          <pc:docMk/>
          <pc:sldMk cId="3176287842" sldId="435"/>
        </pc:sldMkLst>
        <pc:picChg chg="add mod">
          <ac:chgData name="John khan" userId="246e959495c329f5" providerId="LiveId" clId="{9BF6C2B7-7B02-418E-B16F-CE351FBD946A}" dt="2023-10-28T13:15:05.719" v="35"/>
          <ac:picMkLst>
            <pc:docMk/>
            <pc:sldMk cId="3176287842" sldId="435"/>
            <ac:picMk id="2" creationId="{AF898339-B9F2-D3B3-168E-B09FFF5418F2}"/>
          </ac:picMkLst>
        </pc:picChg>
      </pc:sldChg>
      <pc:sldChg chg="new del">
        <pc:chgData name="John khan" userId="246e959495c329f5" providerId="LiveId" clId="{9BF6C2B7-7B02-418E-B16F-CE351FBD946A}" dt="2023-10-29T15:59:05.321" v="428" actId="47"/>
        <pc:sldMkLst>
          <pc:docMk/>
          <pc:sldMk cId="1932941352" sldId="436"/>
        </pc:sldMkLst>
      </pc:sldChg>
      <pc:sldChg chg="new del">
        <pc:chgData name="John khan" userId="246e959495c329f5" providerId="LiveId" clId="{9BF6C2B7-7B02-418E-B16F-CE351FBD946A}" dt="2023-10-29T15:59:10.813" v="429" actId="47"/>
        <pc:sldMkLst>
          <pc:docMk/>
          <pc:sldMk cId="2339378488" sldId="437"/>
        </pc:sldMkLst>
      </pc:sldChg>
      <pc:sldChg chg="new del">
        <pc:chgData name="John khan" userId="246e959495c329f5" providerId="LiveId" clId="{9BF6C2B7-7B02-418E-B16F-CE351FBD946A}" dt="2023-10-29T15:59:15.068" v="430" actId="47"/>
        <pc:sldMkLst>
          <pc:docMk/>
          <pc:sldMk cId="334210839" sldId="438"/>
        </pc:sldMkLst>
      </pc:sldChg>
      <pc:sldChg chg="modSp mod modAnim">
        <pc:chgData name="John khan" userId="246e959495c329f5" providerId="LiveId" clId="{9BF6C2B7-7B02-418E-B16F-CE351FBD946A}" dt="2023-11-02T13:40:14.445" v="4608" actId="6549"/>
        <pc:sldMkLst>
          <pc:docMk/>
          <pc:sldMk cId="2850601180" sldId="439"/>
        </pc:sldMkLst>
        <pc:spChg chg="mod">
          <ac:chgData name="John khan" userId="246e959495c329f5" providerId="LiveId" clId="{9BF6C2B7-7B02-418E-B16F-CE351FBD946A}" dt="2023-11-02T13:40:14.445" v="4608" actId="6549"/>
          <ac:spMkLst>
            <pc:docMk/>
            <pc:sldMk cId="2850601180" sldId="439"/>
            <ac:spMk id="15" creationId="{E5F5C9C7-2A4D-6340-A63A-73B6C3C81068}"/>
          </ac:spMkLst>
        </pc:spChg>
        <pc:spChg chg="mod">
          <ac:chgData name="John khan" userId="246e959495c329f5" providerId="LiveId" clId="{9BF6C2B7-7B02-418E-B16F-CE351FBD946A}" dt="2023-11-01T17:12:19.043" v="2234" actId="14100"/>
          <ac:spMkLst>
            <pc:docMk/>
            <pc:sldMk cId="2850601180" sldId="439"/>
            <ac:spMk id="16" creationId="{3C5E563B-3999-AA48-BBF3-FC42B9048512}"/>
          </ac:spMkLst>
        </pc:spChg>
        <pc:spChg chg="mod">
          <ac:chgData name="John khan" userId="246e959495c329f5" providerId="LiveId" clId="{9BF6C2B7-7B02-418E-B16F-CE351FBD946A}" dt="2023-10-29T15:46:33.781" v="307" actId="20577"/>
          <ac:spMkLst>
            <pc:docMk/>
            <pc:sldMk cId="2850601180" sldId="439"/>
            <ac:spMk id="21" creationId="{7AD947C3-882F-FE45-8DFB-74E257D3279F}"/>
          </ac:spMkLst>
        </pc:spChg>
        <pc:spChg chg="mod">
          <ac:chgData name="John khan" userId="246e959495c329f5" providerId="LiveId" clId="{9BF6C2B7-7B02-418E-B16F-CE351FBD946A}" dt="2023-10-29T15:39:53.437" v="177" actId="14100"/>
          <ac:spMkLst>
            <pc:docMk/>
            <pc:sldMk cId="2850601180" sldId="439"/>
            <ac:spMk id="31" creationId="{8738EDE2-7DD1-4098-A94D-3440440C21BC}"/>
          </ac:spMkLst>
        </pc:spChg>
        <pc:spChg chg="mod">
          <ac:chgData name="John khan" userId="246e959495c329f5" providerId="LiveId" clId="{9BF6C2B7-7B02-418E-B16F-CE351FBD946A}" dt="2023-10-28T13:22:31.324" v="106" actId="1076"/>
          <ac:spMkLst>
            <pc:docMk/>
            <pc:sldMk cId="2850601180" sldId="439"/>
            <ac:spMk id="42" creationId="{0F7192AE-79AB-4BBC-8374-C565B773FDB4}"/>
          </ac:spMkLst>
        </pc:spChg>
      </pc:sldChg>
      <pc:sldChg chg="addSp delSp modSp add mod">
        <pc:chgData name="John khan" userId="246e959495c329f5" providerId="LiveId" clId="{9BF6C2B7-7B02-418E-B16F-CE351FBD946A}" dt="2023-11-02T13:40:17.400" v="4609" actId="6549"/>
        <pc:sldMkLst>
          <pc:docMk/>
          <pc:sldMk cId="840903158" sldId="440"/>
        </pc:sldMkLst>
        <pc:spChg chg="add mod">
          <ac:chgData name="John khan" userId="246e959495c329f5" providerId="LiveId" clId="{9BF6C2B7-7B02-418E-B16F-CE351FBD946A}" dt="2023-11-01T17:12:31.511" v="2236" actId="1076"/>
          <ac:spMkLst>
            <pc:docMk/>
            <pc:sldMk cId="840903158" sldId="440"/>
            <ac:spMk id="3" creationId="{BE3DCED4-7987-36F6-49E5-459801648D3C}"/>
          </ac:spMkLst>
        </pc:spChg>
        <pc:spChg chg="mod">
          <ac:chgData name="John khan" userId="246e959495c329f5" providerId="LiveId" clId="{9BF6C2B7-7B02-418E-B16F-CE351FBD946A}" dt="2023-11-02T13:40:17.400" v="4609" actId="6549"/>
          <ac:spMkLst>
            <pc:docMk/>
            <pc:sldMk cId="840903158" sldId="440"/>
            <ac:spMk id="15" creationId="{E5F5C9C7-2A4D-6340-A63A-73B6C3C81068}"/>
          </ac:spMkLst>
        </pc:spChg>
        <pc:spChg chg="del mod">
          <ac:chgData name="John khan" userId="246e959495c329f5" providerId="LiveId" clId="{9BF6C2B7-7B02-418E-B16F-CE351FBD946A}" dt="2023-11-01T17:11:40.806" v="2230" actId="21"/>
          <ac:spMkLst>
            <pc:docMk/>
            <pc:sldMk cId="840903158" sldId="440"/>
            <ac:spMk id="16" creationId="{3C5E563B-3999-AA48-BBF3-FC42B9048512}"/>
          </ac:spMkLst>
        </pc:spChg>
        <pc:spChg chg="mod">
          <ac:chgData name="John khan" userId="246e959495c329f5" providerId="LiveId" clId="{9BF6C2B7-7B02-418E-B16F-CE351FBD946A}" dt="2023-10-29T15:46:39.156" v="309" actId="20577"/>
          <ac:spMkLst>
            <pc:docMk/>
            <pc:sldMk cId="840903158" sldId="440"/>
            <ac:spMk id="21" creationId="{7AD947C3-882F-FE45-8DFB-74E257D3279F}"/>
          </ac:spMkLst>
        </pc:spChg>
        <pc:spChg chg="mod">
          <ac:chgData name="John khan" userId="246e959495c329f5" providerId="LiveId" clId="{9BF6C2B7-7B02-418E-B16F-CE351FBD946A}" dt="2023-10-29T15:41:54.338" v="189" actId="207"/>
          <ac:spMkLst>
            <pc:docMk/>
            <pc:sldMk cId="840903158" sldId="440"/>
            <ac:spMk id="31" creationId="{8738EDE2-7DD1-4098-A94D-3440440C21BC}"/>
          </ac:spMkLst>
        </pc:spChg>
      </pc:sldChg>
      <pc:sldChg chg="addSp delSp modSp add mod ord">
        <pc:chgData name="John khan" userId="246e959495c329f5" providerId="LiveId" clId="{9BF6C2B7-7B02-418E-B16F-CE351FBD946A}" dt="2023-11-02T13:40:20.241" v="4610" actId="6549"/>
        <pc:sldMkLst>
          <pc:docMk/>
          <pc:sldMk cId="2462158178" sldId="441"/>
        </pc:sldMkLst>
        <pc:spChg chg="add mod">
          <ac:chgData name="John khan" userId="246e959495c329f5" providerId="LiveId" clId="{9BF6C2B7-7B02-418E-B16F-CE351FBD946A}" dt="2023-11-01T17:12:09.075" v="2232" actId="14100"/>
          <ac:spMkLst>
            <pc:docMk/>
            <pc:sldMk cId="2462158178" sldId="441"/>
            <ac:spMk id="2" creationId="{EE248965-6F77-2395-8260-0DE4E6586C1B}"/>
          </ac:spMkLst>
        </pc:spChg>
        <pc:spChg chg="mod">
          <ac:chgData name="John khan" userId="246e959495c329f5" providerId="LiveId" clId="{9BF6C2B7-7B02-418E-B16F-CE351FBD946A}" dt="2023-11-02T13:40:20.241" v="4610" actId="6549"/>
          <ac:spMkLst>
            <pc:docMk/>
            <pc:sldMk cId="2462158178" sldId="441"/>
            <ac:spMk id="15" creationId="{E5F5C9C7-2A4D-6340-A63A-73B6C3C81068}"/>
          </ac:spMkLst>
        </pc:spChg>
        <pc:spChg chg="del">
          <ac:chgData name="John khan" userId="246e959495c329f5" providerId="LiveId" clId="{9BF6C2B7-7B02-418E-B16F-CE351FBD946A}" dt="2023-11-01T17:11:02.129" v="2224" actId="21"/>
          <ac:spMkLst>
            <pc:docMk/>
            <pc:sldMk cId="2462158178" sldId="441"/>
            <ac:spMk id="16" creationId="{3C5E563B-3999-AA48-BBF3-FC42B9048512}"/>
          </ac:spMkLst>
        </pc:spChg>
        <pc:spChg chg="mod">
          <ac:chgData name="John khan" userId="246e959495c329f5" providerId="LiveId" clId="{9BF6C2B7-7B02-418E-B16F-CE351FBD946A}" dt="2023-10-29T15:46:28.948" v="306" actId="20577"/>
          <ac:spMkLst>
            <pc:docMk/>
            <pc:sldMk cId="2462158178" sldId="441"/>
            <ac:spMk id="21" creationId="{7AD947C3-882F-FE45-8DFB-74E257D3279F}"/>
          </ac:spMkLst>
        </pc:spChg>
        <pc:spChg chg="mod">
          <ac:chgData name="John khan" userId="246e959495c329f5" providerId="LiveId" clId="{9BF6C2B7-7B02-418E-B16F-CE351FBD946A}" dt="2023-10-29T15:46:24.031" v="304" actId="6549"/>
          <ac:spMkLst>
            <pc:docMk/>
            <pc:sldMk cId="2462158178" sldId="441"/>
            <ac:spMk id="31" creationId="{8738EDE2-7DD1-4098-A94D-3440440C21BC}"/>
          </ac:spMkLst>
        </pc:spChg>
      </pc:sldChg>
      <pc:sldChg chg="add del ord">
        <pc:chgData name="John khan" userId="246e959495c329f5" providerId="LiveId" clId="{9BF6C2B7-7B02-418E-B16F-CE351FBD946A}" dt="2023-11-02T13:33:00.630" v="4594" actId="47"/>
        <pc:sldMkLst>
          <pc:docMk/>
          <pc:sldMk cId="1572679627" sldId="442"/>
        </pc:sldMkLst>
      </pc:sldChg>
      <pc:sldChg chg="modSp add del mod">
        <pc:chgData name="John khan" userId="246e959495c329f5" providerId="LiveId" clId="{9BF6C2B7-7B02-418E-B16F-CE351FBD946A}" dt="2023-11-05T17:24:18.917" v="4631" actId="20577"/>
        <pc:sldMkLst>
          <pc:docMk/>
          <pc:sldMk cId="3889148352" sldId="443"/>
        </pc:sldMkLst>
        <pc:spChg chg="mod">
          <ac:chgData name="John khan" userId="246e959495c329f5" providerId="LiveId" clId="{9BF6C2B7-7B02-418E-B16F-CE351FBD946A}" dt="2023-11-03T17:20:27.320" v="4619" actId="207"/>
          <ac:spMkLst>
            <pc:docMk/>
            <pc:sldMk cId="3889148352" sldId="443"/>
            <ac:spMk id="5" creationId="{00000000-0000-0000-0000-000000000000}"/>
          </ac:spMkLst>
        </pc:spChg>
        <pc:spChg chg="mod">
          <ac:chgData name="John khan" userId="246e959495c329f5" providerId="LiveId" clId="{9BF6C2B7-7B02-418E-B16F-CE351FBD946A}" dt="2023-11-03T17:20:27.320" v="4619" actId="207"/>
          <ac:spMkLst>
            <pc:docMk/>
            <pc:sldMk cId="3889148352" sldId="443"/>
            <ac:spMk id="6" creationId="{00000000-0000-0000-0000-000000000000}"/>
          </ac:spMkLst>
        </pc:spChg>
        <pc:spChg chg="mod">
          <ac:chgData name="John khan" userId="246e959495c329f5" providerId="LiveId" clId="{9BF6C2B7-7B02-418E-B16F-CE351FBD946A}" dt="2023-11-03T17:20:27.320" v="4619" actId="207"/>
          <ac:spMkLst>
            <pc:docMk/>
            <pc:sldMk cId="3889148352" sldId="443"/>
            <ac:spMk id="12" creationId="{00000000-0000-0000-0000-000000000000}"/>
          </ac:spMkLst>
        </pc:spChg>
        <pc:spChg chg="mod">
          <ac:chgData name="John khan" userId="246e959495c329f5" providerId="LiveId" clId="{9BF6C2B7-7B02-418E-B16F-CE351FBD946A}" dt="2023-11-03T17:20:27.320" v="4619" actId="207"/>
          <ac:spMkLst>
            <pc:docMk/>
            <pc:sldMk cId="3889148352" sldId="443"/>
            <ac:spMk id="13" creationId="{00000000-0000-0000-0000-000000000000}"/>
          </ac:spMkLst>
        </pc:spChg>
        <pc:spChg chg="mod">
          <ac:chgData name="John khan" userId="246e959495c329f5" providerId="LiveId" clId="{9BF6C2B7-7B02-418E-B16F-CE351FBD946A}" dt="2023-11-03T17:20:27.320" v="4619" actId="207"/>
          <ac:spMkLst>
            <pc:docMk/>
            <pc:sldMk cId="3889148352" sldId="443"/>
            <ac:spMk id="19" creationId="{00000000-0000-0000-0000-000000000000}"/>
          </ac:spMkLst>
        </pc:spChg>
        <pc:spChg chg="mod">
          <ac:chgData name="John khan" userId="246e959495c329f5" providerId="LiveId" clId="{9BF6C2B7-7B02-418E-B16F-CE351FBD946A}" dt="2023-11-03T17:20:27.320" v="4619" actId="207"/>
          <ac:spMkLst>
            <pc:docMk/>
            <pc:sldMk cId="3889148352" sldId="443"/>
            <ac:spMk id="20" creationId="{00000000-0000-0000-0000-000000000000}"/>
          </ac:spMkLst>
        </pc:spChg>
        <pc:spChg chg="mod">
          <ac:chgData name="John khan" userId="246e959495c329f5" providerId="LiveId" clId="{9BF6C2B7-7B02-418E-B16F-CE351FBD946A}" dt="2023-11-03T17:20:27.320" v="4619" actId="207"/>
          <ac:spMkLst>
            <pc:docMk/>
            <pc:sldMk cId="3889148352" sldId="443"/>
            <ac:spMk id="26" creationId="{00000000-0000-0000-0000-000000000000}"/>
          </ac:spMkLst>
        </pc:spChg>
        <pc:spChg chg="mod">
          <ac:chgData name="John khan" userId="246e959495c329f5" providerId="LiveId" clId="{9BF6C2B7-7B02-418E-B16F-CE351FBD946A}" dt="2023-11-05T17:24:18.917" v="4631" actId="20577"/>
          <ac:spMkLst>
            <pc:docMk/>
            <pc:sldMk cId="3889148352" sldId="443"/>
            <ac:spMk id="27" creationId="{00000000-0000-0000-0000-000000000000}"/>
          </ac:spMkLst>
        </pc:spChg>
        <pc:spChg chg="mod">
          <ac:chgData name="John khan" userId="246e959495c329f5" providerId="LiveId" clId="{9BF6C2B7-7B02-418E-B16F-CE351FBD946A}" dt="2023-11-03T17:20:27.320" v="4619" actId="207"/>
          <ac:spMkLst>
            <pc:docMk/>
            <pc:sldMk cId="3889148352" sldId="443"/>
            <ac:spMk id="33" creationId="{00000000-0000-0000-0000-000000000000}"/>
          </ac:spMkLst>
        </pc:spChg>
        <pc:spChg chg="mod">
          <ac:chgData name="John khan" userId="246e959495c329f5" providerId="LiveId" clId="{9BF6C2B7-7B02-418E-B16F-CE351FBD946A}" dt="2023-11-03T17:20:27.320" v="4619" actId="207"/>
          <ac:spMkLst>
            <pc:docMk/>
            <pc:sldMk cId="3889148352" sldId="443"/>
            <ac:spMk id="34" creationId="{00000000-0000-0000-0000-000000000000}"/>
          </ac:spMkLst>
        </pc:spChg>
        <pc:spChg chg="mod">
          <ac:chgData name="John khan" userId="246e959495c329f5" providerId="LiveId" clId="{9BF6C2B7-7B02-418E-B16F-CE351FBD946A}" dt="2023-11-03T17:20:27.320" v="4619" actId="207"/>
          <ac:spMkLst>
            <pc:docMk/>
            <pc:sldMk cId="3889148352" sldId="443"/>
            <ac:spMk id="36" creationId="{00000000-0000-0000-0000-000000000000}"/>
          </ac:spMkLst>
        </pc:spChg>
        <pc:spChg chg="mod">
          <ac:chgData name="John khan" userId="246e959495c329f5" providerId="LiveId" clId="{9BF6C2B7-7B02-418E-B16F-CE351FBD946A}" dt="2023-11-03T17:20:27.320" v="4619" actId="207"/>
          <ac:spMkLst>
            <pc:docMk/>
            <pc:sldMk cId="3889148352" sldId="443"/>
            <ac:spMk id="37" creationId="{00000000-0000-0000-0000-000000000000}"/>
          </ac:spMkLst>
        </pc:spChg>
        <pc:spChg chg="mod">
          <ac:chgData name="John khan" userId="246e959495c329f5" providerId="LiveId" clId="{9BF6C2B7-7B02-418E-B16F-CE351FBD946A}" dt="2023-11-03T17:20:41.199" v="4620" actId="14100"/>
          <ac:spMkLst>
            <pc:docMk/>
            <pc:sldMk cId="3889148352" sldId="443"/>
            <ac:spMk id="39" creationId="{00000000-0000-0000-0000-000000000000}"/>
          </ac:spMkLst>
        </pc:spChg>
        <pc:grpChg chg="mod">
          <ac:chgData name="John khan" userId="246e959495c329f5" providerId="LiveId" clId="{9BF6C2B7-7B02-418E-B16F-CE351FBD946A}" dt="2023-11-03T17:20:27.320" v="4619" actId="207"/>
          <ac:grpSpMkLst>
            <pc:docMk/>
            <pc:sldMk cId="3889148352" sldId="443"/>
            <ac:grpSpMk id="3" creationId="{00000000-0000-0000-0000-000000000000}"/>
          </ac:grpSpMkLst>
        </pc:grpChg>
        <pc:grpChg chg="mod">
          <ac:chgData name="John khan" userId="246e959495c329f5" providerId="LiveId" clId="{9BF6C2B7-7B02-418E-B16F-CE351FBD946A}" dt="2023-11-03T17:20:27.320" v="4619" actId="207"/>
          <ac:grpSpMkLst>
            <pc:docMk/>
            <pc:sldMk cId="3889148352" sldId="443"/>
            <ac:grpSpMk id="4" creationId="{00000000-0000-0000-0000-000000000000}"/>
          </ac:grpSpMkLst>
        </pc:grpChg>
        <pc:grpChg chg="mod">
          <ac:chgData name="John khan" userId="246e959495c329f5" providerId="LiveId" clId="{9BF6C2B7-7B02-418E-B16F-CE351FBD946A}" dt="2023-11-03T17:20:27.320" v="4619" actId="207"/>
          <ac:grpSpMkLst>
            <pc:docMk/>
            <pc:sldMk cId="3889148352" sldId="443"/>
            <ac:grpSpMk id="10" creationId="{00000000-0000-0000-0000-000000000000}"/>
          </ac:grpSpMkLst>
        </pc:grpChg>
        <pc:grpChg chg="mod">
          <ac:chgData name="John khan" userId="246e959495c329f5" providerId="LiveId" clId="{9BF6C2B7-7B02-418E-B16F-CE351FBD946A}" dt="2023-11-03T17:20:27.320" v="4619" actId="207"/>
          <ac:grpSpMkLst>
            <pc:docMk/>
            <pc:sldMk cId="3889148352" sldId="443"/>
            <ac:grpSpMk id="11" creationId="{00000000-0000-0000-0000-000000000000}"/>
          </ac:grpSpMkLst>
        </pc:grpChg>
        <pc:grpChg chg="mod">
          <ac:chgData name="John khan" userId="246e959495c329f5" providerId="LiveId" clId="{9BF6C2B7-7B02-418E-B16F-CE351FBD946A}" dt="2023-11-03T17:20:27.320" v="4619" actId="207"/>
          <ac:grpSpMkLst>
            <pc:docMk/>
            <pc:sldMk cId="3889148352" sldId="443"/>
            <ac:grpSpMk id="17" creationId="{00000000-0000-0000-0000-000000000000}"/>
          </ac:grpSpMkLst>
        </pc:grpChg>
        <pc:grpChg chg="mod">
          <ac:chgData name="John khan" userId="246e959495c329f5" providerId="LiveId" clId="{9BF6C2B7-7B02-418E-B16F-CE351FBD946A}" dt="2023-11-03T17:20:27.320" v="4619" actId="207"/>
          <ac:grpSpMkLst>
            <pc:docMk/>
            <pc:sldMk cId="3889148352" sldId="443"/>
            <ac:grpSpMk id="18" creationId="{00000000-0000-0000-0000-000000000000}"/>
          </ac:grpSpMkLst>
        </pc:grpChg>
        <pc:grpChg chg="mod">
          <ac:chgData name="John khan" userId="246e959495c329f5" providerId="LiveId" clId="{9BF6C2B7-7B02-418E-B16F-CE351FBD946A}" dt="2023-11-03T17:20:27.320" v="4619" actId="207"/>
          <ac:grpSpMkLst>
            <pc:docMk/>
            <pc:sldMk cId="3889148352" sldId="443"/>
            <ac:grpSpMk id="24" creationId="{00000000-0000-0000-0000-000000000000}"/>
          </ac:grpSpMkLst>
        </pc:grpChg>
        <pc:grpChg chg="mod">
          <ac:chgData name="John khan" userId="246e959495c329f5" providerId="LiveId" clId="{9BF6C2B7-7B02-418E-B16F-CE351FBD946A}" dt="2023-11-03T17:20:27.320" v="4619" actId="207"/>
          <ac:grpSpMkLst>
            <pc:docMk/>
            <pc:sldMk cId="3889148352" sldId="443"/>
            <ac:grpSpMk id="25" creationId="{00000000-0000-0000-0000-000000000000}"/>
          </ac:grpSpMkLst>
        </pc:grpChg>
        <pc:grpChg chg="mod">
          <ac:chgData name="John khan" userId="246e959495c329f5" providerId="LiveId" clId="{9BF6C2B7-7B02-418E-B16F-CE351FBD946A}" dt="2023-11-03T17:20:27.320" v="4619" actId="207"/>
          <ac:grpSpMkLst>
            <pc:docMk/>
            <pc:sldMk cId="3889148352" sldId="443"/>
            <ac:grpSpMk id="31" creationId="{00000000-0000-0000-0000-000000000000}"/>
          </ac:grpSpMkLst>
        </pc:grpChg>
        <pc:grpChg chg="mod">
          <ac:chgData name="John khan" userId="246e959495c329f5" providerId="LiveId" clId="{9BF6C2B7-7B02-418E-B16F-CE351FBD946A}" dt="2023-11-03T17:20:27.320" v="4619" actId="207"/>
          <ac:grpSpMkLst>
            <pc:docMk/>
            <pc:sldMk cId="3889148352" sldId="443"/>
            <ac:grpSpMk id="32" creationId="{00000000-0000-0000-0000-000000000000}"/>
          </ac:grpSpMkLst>
        </pc:grpChg>
        <pc:grpChg chg="mod">
          <ac:chgData name="John khan" userId="246e959495c329f5" providerId="LiveId" clId="{9BF6C2B7-7B02-418E-B16F-CE351FBD946A}" dt="2023-11-03T17:20:27.320" v="4619" actId="207"/>
          <ac:grpSpMkLst>
            <pc:docMk/>
            <pc:sldMk cId="3889148352" sldId="443"/>
            <ac:grpSpMk id="35" creationId="{00000000-0000-0000-0000-000000000000}"/>
          </ac:grpSpMkLst>
        </pc:grpChg>
      </pc:sldChg>
      <pc:sldChg chg="add del">
        <pc:chgData name="John khan" userId="246e959495c329f5" providerId="LiveId" clId="{9BF6C2B7-7B02-418E-B16F-CE351FBD946A}" dt="2023-10-29T15:49:48.762" v="393" actId="47"/>
        <pc:sldMkLst>
          <pc:docMk/>
          <pc:sldMk cId="1987850597" sldId="444"/>
        </pc:sldMkLst>
      </pc:sldChg>
      <pc:sldChg chg="add del">
        <pc:chgData name="John khan" userId="246e959495c329f5" providerId="LiveId" clId="{9BF6C2B7-7B02-418E-B16F-CE351FBD946A}" dt="2023-10-29T15:49:50.594" v="394" actId="47"/>
        <pc:sldMkLst>
          <pc:docMk/>
          <pc:sldMk cId="4185317756" sldId="445"/>
        </pc:sldMkLst>
      </pc:sldChg>
      <pc:sldChg chg="addSp modSp add del mod ord">
        <pc:chgData name="John khan" userId="246e959495c329f5" providerId="LiveId" clId="{9BF6C2B7-7B02-418E-B16F-CE351FBD946A}" dt="2023-11-02T13:33:00.630" v="4594" actId="47"/>
        <pc:sldMkLst>
          <pc:docMk/>
          <pc:sldMk cId="4088162021" sldId="446"/>
        </pc:sldMkLst>
        <pc:spChg chg="mod">
          <ac:chgData name="John khan" userId="246e959495c329f5" providerId="LiveId" clId="{9BF6C2B7-7B02-418E-B16F-CE351FBD946A}" dt="2023-11-01T17:12:53.360" v="2238"/>
          <ac:spMkLst>
            <pc:docMk/>
            <pc:sldMk cId="4088162021" sldId="446"/>
            <ac:spMk id="16" creationId="{3C5E563B-3999-AA48-BBF3-FC42B9048512}"/>
          </ac:spMkLst>
        </pc:spChg>
        <pc:spChg chg="mod">
          <ac:chgData name="John khan" userId="246e959495c329f5" providerId="LiveId" clId="{9BF6C2B7-7B02-418E-B16F-CE351FBD946A}" dt="2023-10-29T16:32:59.438" v="621" actId="207"/>
          <ac:spMkLst>
            <pc:docMk/>
            <pc:sldMk cId="4088162021" sldId="446"/>
            <ac:spMk id="18" creationId="{6F8BA6F9-A99E-314C-B35A-D3E1B8A099B2}"/>
          </ac:spMkLst>
        </pc:spChg>
        <pc:spChg chg="mod">
          <ac:chgData name="John khan" userId="246e959495c329f5" providerId="LiveId" clId="{9BF6C2B7-7B02-418E-B16F-CE351FBD946A}" dt="2023-11-01T17:39:18.318" v="2532" actId="20577"/>
          <ac:spMkLst>
            <pc:docMk/>
            <pc:sldMk cId="4088162021" sldId="446"/>
            <ac:spMk id="20" creationId="{E38C1E59-5DED-034A-A90E-1E11113A7E63}"/>
          </ac:spMkLst>
        </pc:spChg>
        <pc:picChg chg="add mod">
          <ac:chgData name="John khan" userId="246e959495c329f5" providerId="LiveId" clId="{9BF6C2B7-7B02-418E-B16F-CE351FBD946A}" dt="2023-11-01T17:39:10.735" v="2531"/>
          <ac:picMkLst>
            <pc:docMk/>
            <pc:sldMk cId="4088162021" sldId="446"/>
            <ac:picMk id="2" creationId="{AFF644B1-D6C2-4227-75FD-B91F3F212AFC}"/>
          </ac:picMkLst>
        </pc:picChg>
      </pc:sldChg>
      <pc:sldChg chg="delSp modSp add del mod ord">
        <pc:chgData name="John khan" userId="246e959495c329f5" providerId="LiveId" clId="{9BF6C2B7-7B02-418E-B16F-CE351FBD946A}" dt="2023-11-01T15:43:51.806" v="1451" actId="47"/>
        <pc:sldMkLst>
          <pc:docMk/>
          <pc:sldMk cId="2669132482" sldId="447"/>
        </pc:sldMkLst>
        <pc:spChg chg="mod">
          <ac:chgData name="John khan" userId="246e959495c329f5" providerId="LiveId" clId="{9BF6C2B7-7B02-418E-B16F-CE351FBD946A}" dt="2023-10-29T16:33:09.093" v="622" actId="207"/>
          <ac:spMkLst>
            <pc:docMk/>
            <pc:sldMk cId="2669132482" sldId="447"/>
            <ac:spMk id="2" creationId="{C9A89A6B-92FF-094D-A9CF-C2342337C9C4}"/>
          </ac:spMkLst>
        </pc:spChg>
        <pc:spChg chg="mod">
          <ac:chgData name="John khan" userId="246e959495c329f5" providerId="LiveId" clId="{9BF6C2B7-7B02-418E-B16F-CE351FBD946A}" dt="2023-10-29T15:55:10.465" v="404" actId="404"/>
          <ac:spMkLst>
            <pc:docMk/>
            <pc:sldMk cId="2669132482" sldId="447"/>
            <ac:spMk id="10" creationId="{CF04D8DD-D3A5-2442-88F0-12117DD0B1D1}"/>
          </ac:spMkLst>
        </pc:spChg>
        <pc:spChg chg="del mod">
          <ac:chgData name="John khan" userId="246e959495c329f5" providerId="LiveId" clId="{9BF6C2B7-7B02-418E-B16F-CE351FBD946A}" dt="2023-10-29T15:55:33.508" v="407"/>
          <ac:spMkLst>
            <pc:docMk/>
            <pc:sldMk cId="2669132482" sldId="447"/>
            <ac:spMk id="16" creationId="{936A69D8-34DD-854C-8DB7-E7E446FF8CA8}"/>
          </ac:spMkLst>
        </pc:spChg>
      </pc:sldChg>
      <pc:sldChg chg="modSp add del mod ord">
        <pc:chgData name="John khan" userId="246e959495c329f5" providerId="LiveId" clId="{9BF6C2B7-7B02-418E-B16F-CE351FBD946A}" dt="2023-11-02T13:33:00.630" v="4594" actId="47"/>
        <pc:sldMkLst>
          <pc:docMk/>
          <pc:sldMk cId="4102803871" sldId="448"/>
        </pc:sldMkLst>
        <pc:spChg chg="mod">
          <ac:chgData name="John khan" userId="246e959495c329f5" providerId="LiveId" clId="{9BF6C2B7-7B02-418E-B16F-CE351FBD946A}" dt="2023-11-01T17:13:19.765" v="2241"/>
          <ac:spMkLst>
            <pc:docMk/>
            <pc:sldMk cId="4102803871" sldId="448"/>
            <ac:spMk id="16" creationId="{3C5E563B-3999-AA48-BBF3-FC42B9048512}"/>
          </ac:spMkLst>
        </pc:spChg>
        <pc:spChg chg="mod">
          <ac:chgData name="John khan" userId="246e959495c329f5" providerId="LiveId" clId="{9BF6C2B7-7B02-418E-B16F-CE351FBD946A}" dt="2023-10-29T16:33:19.750" v="623" actId="207"/>
          <ac:spMkLst>
            <pc:docMk/>
            <pc:sldMk cId="4102803871" sldId="448"/>
            <ac:spMk id="18" creationId="{6F8BA6F9-A99E-314C-B35A-D3E1B8A099B2}"/>
          </ac:spMkLst>
        </pc:spChg>
        <pc:spChg chg="mod">
          <ac:chgData name="John khan" userId="246e959495c329f5" providerId="LiveId" clId="{9BF6C2B7-7B02-418E-B16F-CE351FBD946A}" dt="2023-10-29T15:57:07.468" v="421" actId="20577"/>
          <ac:spMkLst>
            <pc:docMk/>
            <pc:sldMk cId="4102803871" sldId="448"/>
            <ac:spMk id="20" creationId="{E38C1E59-5DED-034A-A90E-1E11113A7E63}"/>
          </ac:spMkLst>
        </pc:spChg>
      </pc:sldChg>
      <pc:sldChg chg="modSp add del mod ord">
        <pc:chgData name="John khan" userId="246e959495c329f5" providerId="LiveId" clId="{9BF6C2B7-7B02-418E-B16F-CE351FBD946A}" dt="2023-11-02T13:33:00.630" v="4594" actId="47"/>
        <pc:sldMkLst>
          <pc:docMk/>
          <pc:sldMk cId="2313065441" sldId="449"/>
        </pc:sldMkLst>
        <pc:spChg chg="mod">
          <ac:chgData name="John khan" userId="246e959495c329f5" providerId="LiveId" clId="{9BF6C2B7-7B02-418E-B16F-CE351FBD946A}" dt="2023-10-29T16:33:48.243" v="625" actId="207"/>
          <ac:spMkLst>
            <pc:docMk/>
            <pc:sldMk cId="2313065441" sldId="449"/>
            <ac:spMk id="2" creationId="{C9A89A6B-92FF-094D-A9CF-C2342337C9C4}"/>
          </ac:spMkLst>
        </pc:spChg>
        <pc:spChg chg="mod">
          <ac:chgData name="John khan" userId="246e959495c329f5" providerId="LiveId" clId="{9BF6C2B7-7B02-418E-B16F-CE351FBD946A}" dt="2023-11-01T17:13:01.318" v="2239"/>
          <ac:spMkLst>
            <pc:docMk/>
            <pc:sldMk cId="2313065441" sldId="449"/>
            <ac:spMk id="6" creationId="{1CE09EA6-ECFB-784D-9B33-B5508F7F6B65}"/>
          </ac:spMkLst>
        </pc:spChg>
        <pc:spChg chg="mod">
          <ac:chgData name="John khan" userId="246e959495c329f5" providerId="LiveId" clId="{9BF6C2B7-7B02-418E-B16F-CE351FBD946A}" dt="2023-10-30T14:08:34.457" v="1387" actId="108"/>
          <ac:spMkLst>
            <pc:docMk/>
            <pc:sldMk cId="2313065441" sldId="449"/>
            <ac:spMk id="10" creationId="{CF04D8DD-D3A5-2442-88F0-12117DD0B1D1}"/>
          </ac:spMkLst>
        </pc:spChg>
      </pc:sldChg>
      <pc:sldChg chg="modSp add del mod ord">
        <pc:chgData name="John khan" userId="246e959495c329f5" providerId="LiveId" clId="{9BF6C2B7-7B02-418E-B16F-CE351FBD946A}" dt="2023-11-02T13:33:00.630" v="4594" actId="47"/>
        <pc:sldMkLst>
          <pc:docMk/>
          <pc:sldMk cId="1534110021" sldId="450"/>
        </pc:sldMkLst>
        <pc:spChg chg="mod">
          <ac:chgData name="John khan" userId="246e959495c329f5" providerId="LiveId" clId="{9BF6C2B7-7B02-418E-B16F-CE351FBD946A}" dt="2023-10-29T16:33:40.236" v="624" actId="207"/>
          <ac:spMkLst>
            <pc:docMk/>
            <pc:sldMk cId="1534110021" sldId="450"/>
            <ac:spMk id="2" creationId="{C9A89A6B-92FF-094D-A9CF-C2342337C9C4}"/>
          </ac:spMkLst>
        </pc:spChg>
        <pc:spChg chg="mod">
          <ac:chgData name="John khan" userId="246e959495c329f5" providerId="LiveId" clId="{9BF6C2B7-7B02-418E-B16F-CE351FBD946A}" dt="2023-11-01T17:13:34.978" v="2243" actId="1076"/>
          <ac:spMkLst>
            <pc:docMk/>
            <pc:sldMk cId="1534110021" sldId="450"/>
            <ac:spMk id="6" creationId="{1CE09EA6-ECFB-784D-9B33-B5508F7F6B65}"/>
          </ac:spMkLst>
        </pc:spChg>
        <pc:spChg chg="mod">
          <ac:chgData name="John khan" userId="246e959495c329f5" providerId="LiveId" clId="{9BF6C2B7-7B02-418E-B16F-CE351FBD946A}" dt="2023-11-01T15:43:21.333" v="1448" actId="20577"/>
          <ac:spMkLst>
            <pc:docMk/>
            <pc:sldMk cId="1534110021" sldId="450"/>
            <ac:spMk id="10" creationId="{CF04D8DD-D3A5-2442-88F0-12117DD0B1D1}"/>
          </ac:spMkLst>
        </pc:spChg>
      </pc:sldChg>
      <pc:sldChg chg="add del ord">
        <pc:chgData name="John khan" userId="246e959495c329f5" providerId="LiveId" clId="{9BF6C2B7-7B02-418E-B16F-CE351FBD946A}" dt="2023-11-02T13:33:00.630" v="4594" actId="47"/>
        <pc:sldMkLst>
          <pc:docMk/>
          <pc:sldMk cId="3475920528" sldId="451"/>
        </pc:sldMkLst>
      </pc:sldChg>
      <pc:sldChg chg="modSp add del mod ord">
        <pc:chgData name="John khan" userId="246e959495c329f5" providerId="LiveId" clId="{9BF6C2B7-7B02-418E-B16F-CE351FBD946A}" dt="2023-11-02T13:34:20.219" v="4595" actId="47"/>
        <pc:sldMkLst>
          <pc:docMk/>
          <pc:sldMk cId="2000878568" sldId="452"/>
        </pc:sldMkLst>
        <pc:spChg chg="mod">
          <ac:chgData name="John khan" userId="246e959495c329f5" providerId="LiveId" clId="{9BF6C2B7-7B02-418E-B16F-CE351FBD946A}" dt="2023-10-29T17:21:31.311" v="1005" actId="207"/>
          <ac:spMkLst>
            <pc:docMk/>
            <pc:sldMk cId="2000878568" sldId="452"/>
            <ac:spMk id="5" creationId="{00000000-0000-0000-0000-000000000000}"/>
          </ac:spMkLst>
        </pc:spChg>
        <pc:spChg chg="mod">
          <ac:chgData name="John khan" userId="246e959495c329f5" providerId="LiveId" clId="{9BF6C2B7-7B02-418E-B16F-CE351FBD946A}" dt="2023-10-29T17:21:31.311" v="1005" actId="207"/>
          <ac:spMkLst>
            <pc:docMk/>
            <pc:sldMk cId="2000878568" sldId="452"/>
            <ac:spMk id="6" creationId="{00000000-0000-0000-0000-000000000000}"/>
          </ac:spMkLst>
        </pc:spChg>
        <pc:spChg chg="mod">
          <ac:chgData name="John khan" userId="246e959495c329f5" providerId="LiveId" clId="{9BF6C2B7-7B02-418E-B16F-CE351FBD946A}" dt="2023-10-29T17:21:31.311" v="1005" actId="207"/>
          <ac:spMkLst>
            <pc:docMk/>
            <pc:sldMk cId="2000878568" sldId="452"/>
            <ac:spMk id="8" creationId="{00000000-0000-0000-0000-000000000000}"/>
          </ac:spMkLst>
        </pc:spChg>
        <pc:spChg chg="mod">
          <ac:chgData name="John khan" userId="246e959495c329f5" providerId="LiveId" clId="{9BF6C2B7-7B02-418E-B16F-CE351FBD946A}" dt="2023-10-29T17:21:31.311" v="1005" actId="207"/>
          <ac:spMkLst>
            <pc:docMk/>
            <pc:sldMk cId="2000878568" sldId="452"/>
            <ac:spMk id="9" creationId="{00000000-0000-0000-0000-000000000000}"/>
          </ac:spMkLst>
        </pc:spChg>
        <pc:spChg chg="mod">
          <ac:chgData name="John khan" userId="246e959495c329f5" providerId="LiveId" clId="{9BF6C2B7-7B02-418E-B16F-CE351FBD946A}" dt="2023-10-29T17:21:31.311" v="1005" actId="207"/>
          <ac:spMkLst>
            <pc:docMk/>
            <pc:sldMk cId="2000878568" sldId="452"/>
            <ac:spMk id="12" creationId="{00000000-0000-0000-0000-000000000000}"/>
          </ac:spMkLst>
        </pc:spChg>
        <pc:spChg chg="mod">
          <ac:chgData name="John khan" userId="246e959495c329f5" providerId="LiveId" clId="{9BF6C2B7-7B02-418E-B16F-CE351FBD946A}" dt="2023-10-29T17:21:31.311" v="1005" actId="207"/>
          <ac:spMkLst>
            <pc:docMk/>
            <pc:sldMk cId="2000878568" sldId="452"/>
            <ac:spMk id="13" creationId="{00000000-0000-0000-0000-000000000000}"/>
          </ac:spMkLst>
        </pc:spChg>
        <pc:spChg chg="mod">
          <ac:chgData name="John khan" userId="246e959495c329f5" providerId="LiveId" clId="{9BF6C2B7-7B02-418E-B16F-CE351FBD946A}" dt="2023-10-29T17:21:31.311" v="1005" actId="207"/>
          <ac:spMkLst>
            <pc:docMk/>
            <pc:sldMk cId="2000878568" sldId="452"/>
            <ac:spMk id="15" creationId="{00000000-0000-0000-0000-000000000000}"/>
          </ac:spMkLst>
        </pc:spChg>
        <pc:spChg chg="mod">
          <ac:chgData name="John khan" userId="246e959495c329f5" providerId="LiveId" clId="{9BF6C2B7-7B02-418E-B16F-CE351FBD946A}" dt="2023-10-29T17:21:31.311" v="1005" actId="207"/>
          <ac:spMkLst>
            <pc:docMk/>
            <pc:sldMk cId="2000878568" sldId="452"/>
            <ac:spMk id="16" creationId="{00000000-0000-0000-0000-000000000000}"/>
          </ac:spMkLst>
        </pc:spChg>
        <pc:spChg chg="mod">
          <ac:chgData name="John khan" userId="246e959495c329f5" providerId="LiveId" clId="{9BF6C2B7-7B02-418E-B16F-CE351FBD946A}" dt="2023-10-29T17:21:31.311" v="1005" actId="207"/>
          <ac:spMkLst>
            <pc:docMk/>
            <pc:sldMk cId="2000878568" sldId="452"/>
            <ac:spMk id="19" creationId="{00000000-0000-0000-0000-000000000000}"/>
          </ac:spMkLst>
        </pc:spChg>
        <pc:spChg chg="mod">
          <ac:chgData name="John khan" userId="246e959495c329f5" providerId="LiveId" clId="{9BF6C2B7-7B02-418E-B16F-CE351FBD946A}" dt="2023-10-29T17:21:31.311" v="1005" actId="207"/>
          <ac:spMkLst>
            <pc:docMk/>
            <pc:sldMk cId="2000878568" sldId="452"/>
            <ac:spMk id="20" creationId="{00000000-0000-0000-0000-000000000000}"/>
          </ac:spMkLst>
        </pc:spChg>
        <pc:spChg chg="mod">
          <ac:chgData name="John khan" userId="246e959495c329f5" providerId="LiveId" clId="{9BF6C2B7-7B02-418E-B16F-CE351FBD946A}" dt="2023-10-29T17:21:31.311" v="1005" actId="207"/>
          <ac:spMkLst>
            <pc:docMk/>
            <pc:sldMk cId="2000878568" sldId="452"/>
            <ac:spMk id="22" creationId="{00000000-0000-0000-0000-000000000000}"/>
          </ac:spMkLst>
        </pc:spChg>
        <pc:spChg chg="mod">
          <ac:chgData name="John khan" userId="246e959495c329f5" providerId="LiveId" clId="{9BF6C2B7-7B02-418E-B16F-CE351FBD946A}" dt="2023-10-29T17:21:31.311" v="1005" actId="207"/>
          <ac:spMkLst>
            <pc:docMk/>
            <pc:sldMk cId="2000878568" sldId="452"/>
            <ac:spMk id="23" creationId="{00000000-0000-0000-0000-000000000000}"/>
          </ac:spMkLst>
        </pc:spChg>
        <pc:spChg chg="mod">
          <ac:chgData name="John khan" userId="246e959495c329f5" providerId="LiveId" clId="{9BF6C2B7-7B02-418E-B16F-CE351FBD946A}" dt="2023-10-29T17:21:31.311" v="1005" actId="207"/>
          <ac:spMkLst>
            <pc:docMk/>
            <pc:sldMk cId="2000878568" sldId="452"/>
            <ac:spMk id="26" creationId="{00000000-0000-0000-0000-000000000000}"/>
          </ac:spMkLst>
        </pc:spChg>
        <pc:spChg chg="mod">
          <ac:chgData name="John khan" userId="246e959495c329f5" providerId="LiveId" clId="{9BF6C2B7-7B02-418E-B16F-CE351FBD946A}" dt="2023-10-29T17:21:31.311" v="1005" actId="207"/>
          <ac:spMkLst>
            <pc:docMk/>
            <pc:sldMk cId="2000878568" sldId="452"/>
            <ac:spMk id="27" creationId="{00000000-0000-0000-0000-000000000000}"/>
          </ac:spMkLst>
        </pc:spChg>
        <pc:spChg chg="mod">
          <ac:chgData name="John khan" userId="246e959495c329f5" providerId="LiveId" clId="{9BF6C2B7-7B02-418E-B16F-CE351FBD946A}" dt="2023-10-29T17:21:31.311" v="1005" actId="207"/>
          <ac:spMkLst>
            <pc:docMk/>
            <pc:sldMk cId="2000878568" sldId="452"/>
            <ac:spMk id="29" creationId="{00000000-0000-0000-0000-000000000000}"/>
          </ac:spMkLst>
        </pc:spChg>
        <pc:spChg chg="mod">
          <ac:chgData name="John khan" userId="246e959495c329f5" providerId="LiveId" clId="{9BF6C2B7-7B02-418E-B16F-CE351FBD946A}" dt="2023-10-29T17:21:31.311" v="1005" actId="207"/>
          <ac:spMkLst>
            <pc:docMk/>
            <pc:sldMk cId="2000878568" sldId="452"/>
            <ac:spMk id="30" creationId="{00000000-0000-0000-0000-000000000000}"/>
          </ac:spMkLst>
        </pc:spChg>
        <pc:spChg chg="mod">
          <ac:chgData name="John khan" userId="246e959495c329f5" providerId="LiveId" clId="{9BF6C2B7-7B02-418E-B16F-CE351FBD946A}" dt="2023-10-29T17:21:31.311" v="1005" actId="207"/>
          <ac:spMkLst>
            <pc:docMk/>
            <pc:sldMk cId="2000878568" sldId="452"/>
            <ac:spMk id="33" creationId="{00000000-0000-0000-0000-000000000000}"/>
          </ac:spMkLst>
        </pc:spChg>
        <pc:spChg chg="mod">
          <ac:chgData name="John khan" userId="246e959495c329f5" providerId="LiveId" clId="{9BF6C2B7-7B02-418E-B16F-CE351FBD946A}" dt="2023-10-29T17:21:31.311" v="1005" actId="207"/>
          <ac:spMkLst>
            <pc:docMk/>
            <pc:sldMk cId="2000878568" sldId="452"/>
            <ac:spMk id="34" creationId="{00000000-0000-0000-0000-000000000000}"/>
          </ac:spMkLst>
        </pc:spChg>
        <pc:spChg chg="mod">
          <ac:chgData name="John khan" userId="246e959495c329f5" providerId="LiveId" clId="{9BF6C2B7-7B02-418E-B16F-CE351FBD946A}" dt="2023-10-29T17:21:31.311" v="1005" actId="207"/>
          <ac:spMkLst>
            <pc:docMk/>
            <pc:sldMk cId="2000878568" sldId="452"/>
            <ac:spMk id="36" creationId="{00000000-0000-0000-0000-000000000000}"/>
          </ac:spMkLst>
        </pc:spChg>
        <pc:spChg chg="mod">
          <ac:chgData name="John khan" userId="246e959495c329f5" providerId="LiveId" clId="{9BF6C2B7-7B02-418E-B16F-CE351FBD946A}" dt="2023-10-29T17:21:31.311" v="1005" actId="207"/>
          <ac:spMkLst>
            <pc:docMk/>
            <pc:sldMk cId="2000878568" sldId="452"/>
            <ac:spMk id="37" creationId="{00000000-0000-0000-0000-000000000000}"/>
          </ac:spMkLst>
        </pc:spChg>
        <pc:grpChg chg="mod">
          <ac:chgData name="John khan" userId="246e959495c329f5" providerId="LiveId" clId="{9BF6C2B7-7B02-418E-B16F-CE351FBD946A}" dt="2023-10-29T17:21:31.311" v="1005" actId="207"/>
          <ac:grpSpMkLst>
            <pc:docMk/>
            <pc:sldMk cId="2000878568" sldId="452"/>
            <ac:grpSpMk id="3" creationId="{00000000-0000-0000-0000-000000000000}"/>
          </ac:grpSpMkLst>
        </pc:grpChg>
        <pc:grpChg chg="mod">
          <ac:chgData name="John khan" userId="246e959495c329f5" providerId="LiveId" clId="{9BF6C2B7-7B02-418E-B16F-CE351FBD946A}" dt="2023-10-29T17:21:31.311" v="1005" actId="207"/>
          <ac:grpSpMkLst>
            <pc:docMk/>
            <pc:sldMk cId="2000878568" sldId="452"/>
            <ac:grpSpMk id="4" creationId="{00000000-0000-0000-0000-000000000000}"/>
          </ac:grpSpMkLst>
        </pc:grpChg>
        <pc:grpChg chg="mod">
          <ac:chgData name="John khan" userId="246e959495c329f5" providerId="LiveId" clId="{9BF6C2B7-7B02-418E-B16F-CE351FBD946A}" dt="2023-10-29T17:21:31.311" v="1005" actId="207"/>
          <ac:grpSpMkLst>
            <pc:docMk/>
            <pc:sldMk cId="2000878568" sldId="452"/>
            <ac:grpSpMk id="7" creationId="{00000000-0000-0000-0000-000000000000}"/>
          </ac:grpSpMkLst>
        </pc:grpChg>
        <pc:grpChg chg="mod">
          <ac:chgData name="John khan" userId="246e959495c329f5" providerId="LiveId" clId="{9BF6C2B7-7B02-418E-B16F-CE351FBD946A}" dt="2023-10-29T17:21:31.311" v="1005" actId="207"/>
          <ac:grpSpMkLst>
            <pc:docMk/>
            <pc:sldMk cId="2000878568" sldId="452"/>
            <ac:grpSpMk id="10" creationId="{00000000-0000-0000-0000-000000000000}"/>
          </ac:grpSpMkLst>
        </pc:grpChg>
        <pc:grpChg chg="mod">
          <ac:chgData name="John khan" userId="246e959495c329f5" providerId="LiveId" clId="{9BF6C2B7-7B02-418E-B16F-CE351FBD946A}" dt="2023-10-29T17:21:31.311" v="1005" actId="207"/>
          <ac:grpSpMkLst>
            <pc:docMk/>
            <pc:sldMk cId="2000878568" sldId="452"/>
            <ac:grpSpMk id="11" creationId="{00000000-0000-0000-0000-000000000000}"/>
          </ac:grpSpMkLst>
        </pc:grpChg>
        <pc:grpChg chg="mod">
          <ac:chgData name="John khan" userId="246e959495c329f5" providerId="LiveId" clId="{9BF6C2B7-7B02-418E-B16F-CE351FBD946A}" dt="2023-10-29T17:21:31.311" v="1005" actId="207"/>
          <ac:grpSpMkLst>
            <pc:docMk/>
            <pc:sldMk cId="2000878568" sldId="452"/>
            <ac:grpSpMk id="14" creationId="{00000000-0000-0000-0000-000000000000}"/>
          </ac:grpSpMkLst>
        </pc:grpChg>
        <pc:grpChg chg="mod">
          <ac:chgData name="John khan" userId="246e959495c329f5" providerId="LiveId" clId="{9BF6C2B7-7B02-418E-B16F-CE351FBD946A}" dt="2023-10-29T17:21:31.311" v="1005" actId="207"/>
          <ac:grpSpMkLst>
            <pc:docMk/>
            <pc:sldMk cId="2000878568" sldId="452"/>
            <ac:grpSpMk id="17" creationId="{00000000-0000-0000-0000-000000000000}"/>
          </ac:grpSpMkLst>
        </pc:grpChg>
        <pc:grpChg chg="mod">
          <ac:chgData name="John khan" userId="246e959495c329f5" providerId="LiveId" clId="{9BF6C2B7-7B02-418E-B16F-CE351FBD946A}" dt="2023-10-29T17:21:31.311" v="1005" actId="207"/>
          <ac:grpSpMkLst>
            <pc:docMk/>
            <pc:sldMk cId="2000878568" sldId="452"/>
            <ac:grpSpMk id="18" creationId="{00000000-0000-0000-0000-000000000000}"/>
          </ac:grpSpMkLst>
        </pc:grpChg>
        <pc:grpChg chg="mod">
          <ac:chgData name="John khan" userId="246e959495c329f5" providerId="LiveId" clId="{9BF6C2B7-7B02-418E-B16F-CE351FBD946A}" dt="2023-10-29T17:21:31.311" v="1005" actId="207"/>
          <ac:grpSpMkLst>
            <pc:docMk/>
            <pc:sldMk cId="2000878568" sldId="452"/>
            <ac:grpSpMk id="21" creationId="{00000000-0000-0000-0000-000000000000}"/>
          </ac:grpSpMkLst>
        </pc:grpChg>
        <pc:grpChg chg="mod">
          <ac:chgData name="John khan" userId="246e959495c329f5" providerId="LiveId" clId="{9BF6C2B7-7B02-418E-B16F-CE351FBD946A}" dt="2023-10-29T17:21:31.311" v="1005" actId="207"/>
          <ac:grpSpMkLst>
            <pc:docMk/>
            <pc:sldMk cId="2000878568" sldId="452"/>
            <ac:grpSpMk id="24" creationId="{00000000-0000-0000-0000-000000000000}"/>
          </ac:grpSpMkLst>
        </pc:grpChg>
        <pc:grpChg chg="mod">
          <ac:chgData name="John khan" userId="246e959495c329f5" providerId="LiveId" clId="{9BF6C2B7-7B02-418E-B16F-CE351FBD946A}" dt="2023-10-29T17:21:31.311" v="1005" actId="207"/>
          <ac:grpSpMkLst>
            <pc:docMk/>
            <pc:sldMk cId="2000878568" sldId="452"/>
            <ac:grpSpMk id="25" creationId="{00000000-0000-0000-0000-000000000000}"/>
          </ac:grpSpMkLst>
        </pc:grpChg>
        <pc:grpChg chg="mod">
          <ac:chgData name="John khan" userId="246e959495c329f5" providerId="LiveId" clId="{9BF6C2B7-7B02-418E-B16F-CE351FBD946A}" dt="2023-10-29T17:21:31.311" v="1005" actId="207"/>
          <ac:grpSpMkLst>
            <pc:docMk/>
            <pc:sldMk cId="2000878568" sldId="452"/>
            <ac:grpSpMk id="28" creationId="{00000000-0000-0000-0000-000000000000}"/>
          </ac:grpSpMkLst>
        </pc:grpChg>
        <pc:grpChg chg="mod">
          <ac:chgData name="John khan" userId="246e959495c329f5" providerId="LiveId" clId="{9BF6C2B7-7B02-418E-B16F-CE351FBD946A}" dt="2023-10-29T17:21:31.311" v="1005" actId="207"/>
          <ac:grpSpMkLst>
            <pc:docMk/>
            <pc:sldMk cId="2000878568" sldId="452"/>
            <ac:grpSpMk id="31" creationId="{00000000-0000-0000-0000-000000000000}"/>
          </ac:grpSpMkLst>
        </pc:grpChg>
        <pc:grpChg chg="mod">
          <ac:chgData name="John khan" userId="246e959495c329f5" providerId="LiveId" clId="{9BF6C2B7-7B02-418E-B16F-CE351FBD946A}" dt="2023-10-29T17:21:31.311" v="1005" actId="207"/>
          <ac:grpSpMkLst>
            <pc:docMk/>
            <pc:sldMk cId="2000878568" sldId="452"/>
            <ac:grpSpMk id="32" creationId="{00000000-0000-0000-0000-000000000000}"/>
          </ac:grpSpMkLst>
        </pc:grpChg>
        <pc:grpChg chg="mod">
          <ac:chgData name="John khan" userId="246e959495c329f5" providerId="LiveId" clId="{9BF6C2B7-7B02-418E-B16F-CE351FBD946A}" dt="2023-10-29T17:21:31.311" v="1005" actId="207"/>
          <ac:grpSpMkLst>
            <pc:docMk/>
            <pc:sldMk cId="2000878568" sldId="452"/>
            <ac:grpSpMk id="35" creationId="{00000000-0000-0000-0000-000000000000}"/>
          </ac:grpSpMkLst>
        </pc:grpChg>
        <pc:picChg chg="mod">
          <ac:chgData name="John khan" userId="246e959495c329f5" providerId="LiveId" clId="{9BF6C2B7-7B02-418E-B16F-CE351FBD946A}" dt="2023-10-29T17:28:19.282" v="1007" actId="208"/>
          <ac:picMkLst>
            <pc:docMk/>
            <pc:sldMk cId="2000878568" sldId="452"/>
            <ac:picMk id="40" creationId="{829FB6EF-BED5-1B8B-D579-0EEFC13523BE}"/>
          </ac:picMkLst>
        </pc:picChg>
        <pc:picChg chg="mod">
          <ac:chgData name="John khan" userId="246e959495c329f5" providerId="LiveId" clId="{9BF6C2B7-7B02-418E-B16F-CE351FBD946A}" dt="2023-10-29T17:28:42.267" v="1008"/>
          <ac:picMkLst>
            <pc:docMk/>
            <pc:sldMk cId="2000878568" sldId="452"/>
            <ac:picMk id="41" creationId="{BEC09319-CE0F-7EC4-5F59-8AC84F5EA6AD}"/>
          </ac:picMkLst>
        </pc:picChg>
      </pc:sldChg>
      <pc:sldChg chg="new del">
        <pc:chgData name="John khan" userId="246e959495c329f5" providerId="LiveId" clId="{9BF6C2B7-7B02-418E-B16F-CE351FBD946A}" dt="2023-11-01T17:26:22.187" v="2372" actId="47"/>
        <pc:sldMkLst>
          <pc:docMk/>
          <pc:sldMk cId="4137970086" sldId="453"/>
        </pc:sldMkLst>
      </pc:sldChg>
      <pc:sldChg chg="addSp delSp modSp add del mod">
        <pc:chgData name="John khan" userId="246e959495c329f5" providerId="LiveId" clId="{9BF6C2B7-7B02-418E-B16F-CE351FBD946A}" dt="2023-11-02T13:33:00.630" v="4594" actId="47"/>
        <pc:sldMkLst>
          <pc:docMk/>
          <pc:sldMk cId="3399420218" sldId="454"/>
        </pc:sldMkLst>
        <pc:spChg chg="mod">
          <ac:chgData name="John khan" userId="246e959495c329f5" providerId="LiveId" clId="{9BF6C2B7-7B02-418E-B16F-CE351FBD946A}" dt="2023-11-01T17:16:04.504" v="2270"/>
          <ac:spMkLst>
            <pc:docMk/>
            <pc:sldMk cId="3399420218" sldId="454"/>
            <ac:spMk id="2" creationId="{C9A89A6B-92FF-094D-A9CF-C2342337C9C4}"/>
          </ac:spMkLst>
        </pc:spChg>
        <pc:spChg chg="add mod">
          <ac:chgData name="John khan" userId="246e959495c329f5" providerId="LiveId" clId="{9BF6C2B7-7B02-418E-B16F-CE351FBD946A}" dt="2023-11-01T17:17:19.930" v="2283" actId="1076"/>
          <ac:spMkLst>
            <pc:docMk/>
            <pc:sldMk cId="3399420218" sldId="454"/>
            <ac:spMk id="5" creationId="{C8076AC2-B8CF-579D-91D6-1B170BAA99D9}"/>
          </ac:spMkLst>
        </pc:spChg>
        <pc:spChg chg="del">
          <ac:chgData name="John khan" userId="246e959495c329f5" providerId="LiveId" clId="{9BF6C2B7-7B02-418E-B16F-CE351FBD946A}" dt="2023-11-01T17:17:07.542" v="2280" actId="21"/>
          <ac:spMkLst>
            <pc:docMk/>
            <pc:sldMk cId="3399420218" sldId="454"/>
            <ac:spMk id="6" creationId="{1CE09EA6-ECFB-784D-9B33-B5508F7F6B65}"/>
          </ac:spMkLst>
        </pc:spChg>
        <pc:spChg chg="mod">
          <ac:chgData name="John khan" userId="246e959495c329f5" providerId="LiveId" clId="{9BF6C2B7-7B02-418E-B16F-CE351FBD946A}" dt="2023-11-01T16:04:09.538" v="1503" actId="108"/>
          <ac:spMkLst>
            <pc:docMk/>
            <pc:sldMk cId="3399420218" sldId="454"/>
            <ac:spMk id="10" creationId="{CF04D8DD-D3A5-2442-88F0-12117DD0B1D1}"/>
          </ac:spMkLst>
        </pc:spChg>
        <pc:spChg chg="del mod">
          <ac:chgData name="John khan" userId="246e959495c329f5" providerId="LiveId" clId="{9BF6C2B7-7B02-418E-B16F-CE351FBD946A}" dt="2023-10-29T16:14:22.078" v="528"/>
          <ac:spMkLst>
            <pc:docMk/>
            <pc:sldMk cId="3399420218" sldId="454"/>
            <ac:spMk id="16" creationId="{936A69D8-34DD-854C-8DB7-E7E446FF8CA8}"/>
          </ac:spMkLst>
        </pc:spChg>
      </pc:sldChg>
      <pc:sldChg chg="addSp delSp modSp add del mod ord">
        <pc:chgData name="John khan" userId="246e959495c329f5" providerId="LiveId" clId="{9BF6C2B7-7B02-418E-B16F-CE351FBD946A}" dt="2023-11-02T13:33:00.630" v="4594" actId="47"/>
        <pc:sldMkLst>
          <pc:docMk/>
          <pc:sldMk cId="1562003865" sldId="455"/>
        </pc:sldMkLst>
        <pc:spChg chg="add mod">
          <ac:chgData name="John khan" userId="246e959495c329f5" providerId="LiveId" clId="{9BF6C2B7-7B02-418E-B16F-CE351FBD946A}" dt="2023-11-01T17:16:27.538" v="2274" actId="1076"/>
          <ac:spMkLst>
            <pc:docMk/>
            <pc:sldMk cId="1562003865" sldId="455"/>
            <ac:spMk id="3" creationId="{D2C2A92C-D0BF-219D-8CEA-D98E01D0C920}"/>
          </ac:spMkLst>
        </pc:spChg>
        <pc:spChg chg="topLvl">
          <ac:chgData name="John khan" userId="246e959495c329f5" providerId="LiveId" clId="{9BF6C2B7-7B02-418E-B16F-CE351FBD946A}" dt="2023-11-01T17:16:34.014" v="2276" actId="21"/>
          <ac:spMkLst>
            <pc:docMk/>
            <pc:sldMk cId="1562003865" sldId="455"/>
            <ac:spMk id="13" creationId="{260F7D8E-8E91-0D42-83BE-8DB38D38487C}"/>
          </ac:spMkLst>
        </pc:spChg>
        <pc:spChg chg="del mod topLvl">
          <ac:chgData name="John khan" userId="246e959495c329f5" providerId="LiveId" clId="{9BF6C2B7-7B02-418E-B16F-CE351FBD946A}" dt="2023-11-01T17:16:34.014" v="2276" actId="21"/>
          <ac:spMkLst>
            <pc:docMk/>
            <pc:sldMk cId="1562003865" sldId="455"/>
            <ac:spMk id="15" creationId="{E5F5C9C7-2A4D-6340-A63A-73B6C3C81068}"/>
          </ac:spMkLst>
        </pc:spChg>
        <pc:spChg chg="del mod">
          <ac:chgData name="John khan" userId="246e959495c329f5" providerId="LiveId" clId="{9BF6C2B7-7B02-418E-B16F-CE351FBD946A}" dt="2023-11-01T17:16:22.107" v="2273" actId="478"/>
          <ac:spMkLst>
            <pc:docMk/>
            <pc:sldMk cId="1562003865" sldId="455"/>
            <ac:spMk id="16" creationId="{3C5E563B-3999-AA48-BBF3-FC42B9048512}"/>
          </ac:spMkLst>
        </pc:spChg>
        <pc:spChg chg="mod">
          <ac:chgData name="John khan" userId="246e959495c329f5" providerId="LiveId" clId="{9BF6C2B7-7B02-418E-B16F-CE351FBD946A}" dt="2023-10-29T16:19:28.070" v="587" actId="207"/>
          <ac:spMkLst>
            <pc:docMk/>
            <pc:sldMk cId="1562003865" sldId="455"/>
            <ac:spMk id="18" creationId="{6F8BA6F9-A99E-314C-B35A-D3E1B8A099B2}"/>
          </ac:spMkLst>
        </pc:spChg>
        <pc:spChg chg="mod">
          <ac:chgData name="John khan" userId="246e959495c329f5" providerId="LiveId" clId="{9BF6C2B7-7B02-418E-B16F-CE351FBD946A}" dt="2023-10-29T17:29:07.734" v="1009" actId="1076"/>
          <ac:spMkLst>
            <pc:docMk/>
            <pc:sldMk cId="1562003865" sldId="455"/>
            <ac:spMk id="20" creationId="{E38C1E59-5DED-034A-A90E-1E11113A7E63}"/>
          </ac:spMkLst>
        </pc:spChg>
        <pc:grpChg chg="del mod">
          <ac:chgData name="John khan" userId="246e959495c329f5" providerId="LiveId" clId="{9BF6C2B7-7B02-418E-B16F-CE351FBD946A}" dt="2023-11-01T17:16:34.014" v="2276" actId="21"/>
          <ac:grpSpMkLst>
            <pc:docMk/>
            <pc:sldMk cId="1562003865" sldId="455"/>
            <ac:grpSpMk id="12" creationId="{5FFF445B-9291-A840-9D39-68CA0D27C950}"/>
          </ac:grpSpMkLst>
        </pc:grpChg>
        <pc:picChg chg="add mod">
          <ac:chgData name="John khan" userId="246e959495c329f5" providerId="LiveId" clId="{9BF6C2B7-7B02-418E-B16F-CE351FBD946A}" dt="2023-11-01T17:40:27.173" v="2546" actId="14100"/>
          <ac:picMkLst>
            <pc:docMk/>
            <pc:sldMk cId="1562003865" sldId="455"/>
            <ac:picMk id="4" creationId="{46A6071A-C78B-FC5A-EE55-8FEF8F98EAC0}"/>
          </ac:picMkLst>
        </pc:picChg>
      </pc:sldChg>
      <pc:sldChg chg="modSp add del mod ord">
        <pc:chgData name="John khan" userId="246e959495c329f5" providerId="LiveId" clId="{9BF6C2B7-7B02-418E-B16F-CE351FBD946A}" dt="2023-11-02T13:33:00.630" v="4594" actId="47"/>
        <pc:sldMkLst>
          <pc:docMk/>
          <pc:sldMk cId="804007378" sldId="456"/>
        </pc:sldMkLst>
        <pc:spChg chg="mod">
          <ac:chgData name="John khan" userId="246e959495c329f5" providerId="LiveId" clId="{9BF6C2B7-7B02-418E-B16F-CE351FBD946A}" dt="2023-10-29T16:44:33.609" v="644" actId="14100"/>
          <ac:spMkLst>
            <pc:docMk/>
            <pc:sldMk cId="804007378" sldId="456"/>
            <ac:spMk id="20" creationId="{E38C1E59-5DED-034A-A90E-1E11113A7E63}"/>
          </ac:spMkLst>
        </pc:spChg>
      </pc:sldChg>
      <pc:sldChg chg="addSp delSp modSp del mod">
        <pc:chgData name="John khan" userId="246e959495c329f5" providerId="LiveId" clId="{9BF6C2B7-7B02-418E-B16F-CE351FBD946A}" dt="2023-11-02T13:33:00.630" v="4594" actId="47"/>
        <pc:sldMkLst>
          <pc:docMk/>
          <pc:sldMk cId="3042448788" sldId="457"/>
        </pc:sldMkLst>
        <pc:spChg chg="mod">
          <ac:chgData name="John khan" userId="246e959495c329f5" providerId="LiveId" clId="{9BF6C2B7-7B02-418E-B16F-CE351FBD946A}" dt="2023-10-29T16:49:13.093" v="651" actId="1076"/>
          <ac:spMkLst>
            <pc:docMk/>
            <pc:sldMk cId="3042448788" sldId="457"/>
            <ac:spMk id="2" creationId="{C9A89A6B-92FF-094D-A9CF-C2342337C9C4}"/>
          </ac:spMkLst>
        </pc:spChg>
        <pc:spChg chg="add mod">
          <ac:chgData name="John khan" userId="246e959495c329f5" providerId="LiveId" clId="{9BF6C2B7-7B02-418E-B16F-CE351FBD946A}" dt="2023-11-01T17:17:43.224" v="2284"/>
          <ac:spMkLst>
            <pc:docMk/>
            <pc:sldMk cId="3042448788" sldId="457"/>
            <ac:spMk id="4" creationId="{30038B99-05A6-FE50-019D-A0C3B1F46796}"/>
          </ac:spMkLst>
        </pc:spChg>
        <pc:spChg chg="del topLvl">
          <ac:chgData name="John khan" userId="246e959495c329f5" providerId="LiveId" clId="{9BF6C2B7-7B02-418E-B16F-CE351FBD946A}" dt="2023-11-01T17:16:40.190" v="2277" actId="21"/>
          <ac:spMkLst>
            <pc:docMk/>
            <pc:sldMk cId="3042448788" sldId="457"/>
            <ac:spMk id="6" creationId="{1CE09EA6-ECFB-784D-9B33-B5508F7F6B65}"/>
          </ac:spMkLst>
        </pc:spChg>
        <pc:spChg chg="mod">
          <ac:chgData name="John khan" userId="246e959495c329f5" providerId="LiveId" clId="{9BF6C2B7-7B02-418E-B16F-CE351FBD946A}" dt="2023-11-01T16:05:31.741" v="1555" actId="404"/>
          <ac:spMkLst>
            <pc:docMk/>
            <pc:sldMk cId="3042448788" sldId="457"/>
            <ac:spMk id="10" creationId="{CF04D8DD-D3A5-2442-88F0-12117DD0B1D1}"/>
          </ac:spMkLst>
        </pc:spChg>
        <pc:spChg chg="topLvl">
          <ac:chgData name="John khan" userId="246e959495c329f5" providerId="LiveId" clId="{9BF6C2B7-7B02-418E-B16F-CE351FBD946A}" dt="2023-11-01T17:16:40.190" v="2277" actId="21"/>
          <ac:spMkLst>
            <pc:docMk/>
            <pc:sldMk cId="3042448788" sldId="457"/>
            <ac:spMk id="24" creationId="{87959F4F-66E3-E840-A5EA-B6EFFC59BACA}"/>
          </ac:spMkLst>
        </pc:spChg>
        <pc:grpChg chg="del">
          <ac:chgData name="John khan" userId="246e959495c329f5" providerId="LiveId" clId="{9BF6C2B7-7B02-418E-B16F-CE351FBD946A}" dt="2023-11-01T17:16:40.190" v="2277" actId="21"/>
          <ac:grpSpMkLst>
            <pc:docMk/>
            <pc:sldMk cId="3042448788" sldId="457"/>
            <ac:grpSpMk id="27" creationId="{E0F2F7FB-BD1E-6447-AD11-DC7B1BB96929}"/>
          </ac:grpSpMkLst>
        </pc:grpChg>
      </pc:sldChg>
      <pc:sldChg chg="addSp delSp modSp del mod">
        <pc:chgData name="John khan" userId="246e959495c329f5" providerId="LiveId" clId="{9BF6C2B7-7B02-418E-B16F-CE351FBD946A}" dt="2023-11-02T13:33:00.630" v="4594" actId="47"/>
        <pc:sldMkLst>
          <pc:docMk/>
          <pc:sldMk cId="3240766804" sldId="458"/>
        </pc:sldMkLst>
        <pc:spChg chg="add mod">
          <ac:chgData name="John khan" userId="246e959495c329f5" providerId="LiveId" clId="{9BF6C2B7-7B02-418E-B16F-CE351FBD946A}" dt="2023-11-01T17:19:11.340" v="2298" actId="14100"/>
          <ac:spMkLst>
            <pc:docMk/>
            <pc:sldMk cId="3240766804" sldId="458"/>
            <ac:spMk id="2" creationId="{A1F1401F-C883-D2E5-154C-7655AD3F7763}"/>
          </ac:spMkLst>
        </pc:spChg>
        <pc:spChg chg="topLvl">
          <ac:chgData name="John khan" userId="246e959495c329f5" providerId="LiveId" clId="{9BF6C2B7-7B02-418E-B16F-CE351FBD946A}" dt="2023-11-01T17:18:12.910" v="2290" actId="21"/>
          <ac:spMkLst>
            <pc:docMk/>
            <pc:sldMk cId="3240766804" sldId="458"/>
            <ac:spMk id="13" creationId="{260F7D8E-8E91-0D42-83BE-8DB38D38487C}"/>
          </ac:spMkLst>
        </pc:spChg>
        <pc:spChg chg="del topLvl">
          <ac:chgData name="John khan" userId="246e959495c329f5" providerId="LiveId" clId="{9BF6C2B7-7B02-418E-B16F-CE351FBD946A}" dt="2023-11-01T17:18:12.910" v="2290" actId="21"/>
          <ac:spMkLst>
            <pc:docMk/>
            <pc:sldMk cId="3240766804" sldId="458"/>
            <ac:spMk id="16" creationId="{3C5E563B-3999-AA48-BBF3-FC42B9048512}"/>
          </ac:spMkLst>
        </pc:spChg>
        <pc:spChg chg="mod">
          <ac:chgData name="John khan" userId="246e959495c329f5" providerId="LiveId" clId="{9BF6C2B7-7B02-418E-B16F-CE351FBD946A}" dt="2023-11-01T16:13:35.191" v="1563" actId="1076"/>
          <ac:spMkLst>
            <pc:docMk/>
            <pc:sldMk cId="3240766804" sldId="458"/>
            <ac:spMk id="31" creationId="{8738EDE2-7DD1-4098-A94D-3440440C21BC}"/>
          </ac:spMkLst>
        </pc:spChg>
        <pc:grpChg chg="del">
          <ac:chgData name="John khan" userId="246e959495c329f5" providerId="LiveId" clId="{9BF6C2B7-7B02-418E-B16F-CE351FBD946A}" dt="2023-11-01T17:18:12.910" v="2290" actId="21"/>
          <ac:grpSpMkLst>
            <pc:docMk/>
            <pc:sldMk cId="3240766804" sldId="458"/>
            <ac:grpSpMk id="12" creationId="{5FFF445B-9291-A840-9D39-68CA0D27C950}"/>
          </ac:grpSpMkLst>
        </pc:grpChg>
      </pc:sldChg>
      <pc:sldChg chg="addSp delSp modSp del mod">
        <pc:chgData name="John khan" userId="246e959495c329f5" providerId="LiveId" clId="{9BF6C2B7-7B02-418E-B16F-CE351FBD946A}" dt="2023-11-02T13:33:00.630" v="4594" actId="47"/>
        <pc:sldMkLst>
          <pc:docMk/>
          <pc:sldMk cId="4224464168" sldId="459"/>
        </pc:sldMkLst>
        <pc:spChg chg="add mod">
          <ac:chgData name="John khan" userId="246e959495c329f5" providerId="LiveId" clId="{9BF6C2B7-7B02-418E-B16F-CE351FBD946A}" dt="2023-11-01T17:19:19.407" v="2299"/>
          <ac:spMkLst>
            <pc:docMk/>
            <pc:sldMk cId="4224464168" sldId="459"/>
            <ac:spMk id="2" creationId="{C6A95E87-793F-8EBA-540C-1ACE82357BDD}"/>
          </ac:spMkLst>
        </pc:spChg>
        <pc:spChg chg="del">
          <ac:chgData name="John khan" userId="246e959495c329f5" providerId="LiveId" clId="{9BF6C2B7-7B02-418E-B16F-CE351FBD946A}" dt="2023-11-01T17:18:22.655" v="2291" actId="21"/>
          <ac:spMkLst>
            <pc:docMk/>
            <pc:sldMk cId="4224464168" sldId="459"/>
            <ac:spMk id="16" creationId="{3C5E563B-3999-AA48-BBF3-FC42B9048512}"/>
          </ac:spMkLst>
        </pc:spChg>
        <pc:spChg chg="mod">
          <ac:chgData name="John khan" userId="246e959495c329f5" providerId="LiveId" clId="{9BF6C2B7-7B02-418E-B16F-CE351FBD946A}" dt="2023-10-29T17:16:20.719" v="980" actId="6549"/>
          <ac:spMkLst>
            <pc:docMk/>
            <pc:sldMk cId="4224464168" sldId="459"/>
            <ac:spMk id="31" creationId="{8738EDE2-7DD1-4098-A94D-3440440C21BC}"/>
          </ac:spMkLst>
        </pc:spChg>
        <pc:spChg chg="mod">
          <ac:chgData name="John khan" userId="246e959495c329f5" providerId="LiveId" clId="{9BF6C2B7-7B02-418E-B16F-CE351FBD946A}" dt="2023-10-29T17:03:09.193" v="849" actId="1076"/>
          <ac:spMkLst>
            <pc:docMk/>
            <pc:sldMk cId="4224464168" sldId="459"/>
            <ac:spMk id="41" creationId="{2B472C00-16E4-D843-AC54-70384B774D6D}"/>
          </ac:spMkLst>
        </pc:spChg>
        <pc:picChg chg="mod">
          <ac:chgData name="John khan" userId="246e959495c329f5" providerId="LiveId" clId="{9BF6C2B7-7B02-418E-B16F-CE351FBD946A}" dt="2023-10-29T17:03:04.663" v="848" actId="1076"/>
          <ac:picMkLst>
            <pc:docMk/>
            <pc:sldMk cId="4224464168" sldId="459"/>
            <ac:picMk id="30" creationId="{D20379F1-D30F-4DF0-BA19-7B466390F082}"/>
          </ac:picMkLst>
        </pc:picChg>
      </pc:sldChg>
      <pc:sldChg chg="addSp delSp modSp del mod">
        <pc:chgData name="John khan" userId="246e959495c329f5" providerId="LiveId" clId="{9BF6C2B7-7B02-418E-B16F-CE351FBD946A}" dt="2023-11-02T13:33:00.630" v="4594" actId="47"/>
        <pc:sldMkLst>
          <pc:docMk/>
          <pc:sldMk cId="1392674086" sldId="460"/>
        </pc:sldMkLst>
        <pc:spChg chg="add mod">
          <ac:chgData name="John khan" userId="246e959495c329f5" providerId="LiveId" clId="{9BF6C2B7-7B02-418E-B16F-CE351FBD946A}" dt="2023-11-01T17:19:29.272" v="2301"/>
          <ac:spMkLst>
            <pc:docMk/>
            <pc:sldMk cId="1392674086" sldId="460"/>
            <ac:spMk id="2" creationId="{5BF75742-84B2-613C-ACC6-50F03EB697F9}"/>
          </ac:spMkLst>
        </pc:spChg>
        <pc:spChg chg="topLvl">
          <ac:chgData name="John khan" userId="246e959495c329f5" providerId="LiveId" clId="{9BF6C2B7-7B02-418E-B16F-CE351FBD946A}" dt="2023-11-01T17:18:52.588" v="2295" actId="21"/>
          <ac:spMkLst>
            <pc:docMk/>
            <pc:sldMk cId="1392674086" sldId="460"/>
            <ac:spMk id="13" creationId="{260F7D8E-8E91-0D42-83BE-8DB38D38487C}"/>
          </ac:spMkLst>
        </pc:spChg>
        <pc:spChg chg="del topLvl">
          <ac:chgData name="John khan" userId="246e959495c329f5" providerId="LiveId" clId="{9BF6C2B7-7B02-418E-B16F-CE351FBD946A}" dt="2023-11-01T17:18:52.588" v="2295" actId="21"/>
          <ac:spMkLst>
            <pc:docMk/>
            <pc:sldMk cId="1392674086" sldId="460"/>
            <ac:spMk id="16" creationId="{3C5E563B-3999-AA48-BBF3-FC42B9048512}"/>
          </ac:spMkLst>
        </pc:spChg>
        <pc:spChg chg="mod">
          <ac:chgData name="John khan" userId="246e959495c329f5" providerId="LiveId" clId="{9BF6C2B7-7B02-418E-B16F-CE351FBD946A}" dt="2023-11-01T16:14:49.331" v="1568" actId="1076"/>
          <ac:spMkLst>
            <pc:docMk/>
            <pc:sldMk cId="1392674086" sldId="460"/>
            <ac:spMk id="31" creationId="{8738EDE2-7DD1-4098-A94D-3440440C21BC}"/>
          </ac:spMkLst>
        </pc:spChg>
        <pc:spChg chg="mod">
          <ac:chgData name="John khan" userId="246e959495c329f5" providerId="LiveId" clId="{9BF6C2B7-7B02-418E-B16F-CE351FBD946A}" dt="2023-10-29T17:21:17.962" v="1004" actId="207"/>
          <ac:spMkLst>
            <pc:docMk/>
            <pc:sldMk cId="1392674086" sldId="460"/>
            <ac:spMk id="41" creationId="{2B472C00-16E4-D843-AC54-70384B774D6D}"/>
          </ac:spMkLst>
        </pc:spChg>
        <pc:grpChg chg="del">
          <ac:chgData name="John khan" userId="246e959495c329f5" providerId="LiveId" clId="{9BF6C2B7-7B02-418E-B16F-CE351FBD946A}" dt="2023-11-01T17:18:52.588" v="2295" actId="21"/>
          <ac:grpSpMkLst>
            <pc:docMk/>
            <pc:sldMk cId="1392674086" sldId="460"/>
            <ac:grpSpMk id="12" creationId="{5FFF445B-9291-A840-9D39-68CA0D27C950}"/>
          </ac:grpSpMkLst>
        </pc:grpChg>
      </pc:sldChg>
      <pc:sldChg chg="add del ord">
        <pc:chgData name="John khan" userId="246e959495c329f5" providerId="LiveId" clId="{9BF6C2B7-7B02-418E-B16F-CE351FBD946A}" dt="2023-11-02T13:34:20.219" v="4595" actId="47"/>
        <pc:sldMkLst>
          <pc:docMk/>
          <pc:sldMk cId="145876372" sldId="461"/>
        </pc:sldMkLst>
      </pc:sldChg>
      <pc:sldChg chg="add del">
        <pc:chgData name="John khan" userId="246e959495c329f5" providerId="LiveId" clId="{9BF6C2B7-7B02-418E-B16F-CE351FBD946A}" dt="2023-11-02T13:33:00.630" v="4594" actId="47"/>
        <pc:sldMkLst>
          <pc:docMk/>
          <pc:sldMk cId="3176664245" sldId="462"/>
        </pc:sldMkLst>
      </pc:sldChg>
      <pc:sldChg chg="modSp add del mod ord">
        <pc:chgData name="John khan" userId="246e959495c329f5" providerId="LiveId" clId="{9BF6C2B7-7B02-418E-B16F-CE351FBD946A}" dt="2023-11-02T13:37:01.102" v="4596" actId="47"/>
        <pc:sldMkLst>
          <pc:docMk/>
          <pc:sldMk cId="2080255321" sldId="463"/>
        </pc:sldMkLst>
        <pc:spChg chg="mod">
          <ac:chgData name="John khan" userId="246e959495c329f5" providerId="LiveId" clId="{9BF6C2B7-7B02-418E-B16F-CE351FBD946A}" dt="2023-11-01T17:53:57.312" v="2980" actId="207"/>
          <ac:spMkLst>
            <pc:docMk/>
            <pc:sldMk cId="2080255321" sldId="463"/>
            <ac:spMk id="9" creationId="{A7DD0D82-6BD8-4F32-AF3E-74B4900F4759}"/>
          </ac:spMkLst>
        </pc:spChg>
        <pc:spChg chg="mod">
          <ac:chgData name="John khan" userId="246e959495c329f5" providerId="LiveId" clId="{9BF6C2B7-7B02-418E-B16F-CE351FBD946A}" dt="2023-11-01T17:54:06.134" v="2981" actId="6549"/>
          <ac:spMkLst>
            <pc:docMk/>
            <pc:sldMk cId="2080255321" sldId="463"/>
            <ac:spMk id="15" creationId="{E5F5C9C7-2A4D-6340-A63A-73B6C3C81068}"/>
          </ac:spMkLst>
        </pc:spChg>
        <pc:spChg chg="mod">
          <ac:chgData name="John khan" userId="246e959495c329f5" providerId="LiveId" clId="{9BF6C2B7-7B02-418E-B16F-CE351FBD946A}" dt="2023-11-01T17:31:06.702" v="2375" actId="113"/>
          <ac:spMkLst>
            <pc:docMk/>
            <pc:sldMk cId="2080255321" sldId="463"/>
            <ac:spMk id="16" creationId="{3C5E563B-3999-AA48-BBF3-FC42B9048512}"/>
          </ac:spMkLst>
        </pc:spChg>
        <pc:spChg chg="mod">
          <ac:chgData name="John khan" userId="246e959495c329f5" providerId="LiveId" clId="{9BF6C2B7-7B02-418E-B16F-CE351FBD946A}" dt="2023-11-01T17:52:19.723" v="2827" actId="207"/>
          <ac:spMkLst>
            <pc:docMk/>
            <pc:sldMk cId="2080255321" sldId="463"/>
            <ac:spMk id="18" creationId="{6F8BA6F9-A99E-314C-B35A-D3E1B8A099B2}"/>
          </ac:spMkLst>
        </pc:spChg>
        <pc:spChg chg="mod">
          <ac:chgData name="John khan" userId="246e959495c329f5" providerId="LiveId" clId="{9BF6C2B7-7B02-418E-B16F-CE351FBD946A}" dt="2023-11-02T11:19:21.928" v="3219" actId="207"/>
          <ac:spMkLst>
            <pc:docMk/>
            <pc:sldMk cId="2080255321" sldId="463"/>
            <ac:spMk id="20" creationId="{E38C1E59-5DED-034A-A90E-1E11113A7E63}"/>
          </ac:spMkLst>
        </pc:spChg>
      </pc:sldChg>
      <pc:sldChg chg="delSp modSp add del mod ord">
        <pc:chgData name="John khan" userId="246e959495c329f5" providerId="LiveId" clId="{9BF6C2B7-7B02-418E-B16F-CE351FBD946A}" dt="2023-11-02T13:34:20.219" v="4595" actId="47"/>
        <pc:sldMkLst>
          <pc:docMk/>
          <pc:sldMk cId="641851860" sldId="464"/>
        </pc:sldMkLst>
        <pc:spChg chg="mod">
          <ac:chgData name="John khan" userId="246e959495c329f5" providerId="LiveId" clId="{9BF6C2B7-7B02-418E-B16F-CE351FBD946A}" dt="2023-10-29T17:30:59.307" v="1083" actId="207"/>
          <ac:spMkLst>
            <pc:docMk/>
            <pc:sldMk cId="641851860" sldId="464"/>
            <ac:spMk id="2" creationId="{C9A89A6B-92FF-094D-A9CF-C2342337C9C4}"/>
          </ac:spMkLst>
        </pc:spChg>
        <pc:spChg chg="del mod topLvl">
          <ac:chgData name="John khan" userId="246e959495c329f5" providerId="LiveId" clId="{9BF6C2B7-7B02-418E-B16F-CE351FBD946A}" dt="2023-11-01T17:20:53.451" v="2312" actId="21"/>
          <ac:spMkLst>
            <pc:docMk/>
            <pc:sldMk cId="641851860" sldId="464"/>
            <ac:spMk id="6" creationId="{1CE09EA6-ECFB-784D-9B33-B5508F7F6B65}"/>
          </ac:spMkLst>
        </pc:spChg>
        <pc:spChg chg="mod">
          <ac:chgData name="John khan" userId="246e959495c329f5" providerId="LiveId" clId="{9BF6C2B7-7B02-418E-B16F-CE351FBD946A}" dt="2023-11-01T17:47:48.123" v="2687" actId="20577"/>
          <ac:spMkLst>
            <pc:docMk/>
            <pc:sldMk cId="641851860" sldId="464"/>
            <ac:spMk id="10" creationId="{CF04D8DD-D3A5-2442-88F0-12117DD0B1D1}"/>
          </ac:spMkLst>
        </pc:spChg>
        <pc:spChg chg="topLvl">
          <ac:chgData name="John khan" userId="246e959495c329f5" providerId="LiveId" clId="{9BF6C2B7-7B02-418E-B16F-CE351FBD946A}" dt="2023-11-01T17:20:53.451" v="2312" actId="21"/>
          <ac:spMkLst>
            <pc:docMk/>
            <pc:sldMk cId="641851860" sldId="464"/>
            <ac:spMk id="24" creationId="{87959F4F-66E3-E840-A5EA-B6EFFC59BACA}"/>
          </ac:spMkLst>
        </pc:spChg>
        <pc:grpChg chg="del">
          <ac:chgData name="John khan" userId="246e959495c329f5" providerId="LiveId" clId="{9BF6C2B7-7B02-418E-B16F-CE351FBD946A}" dt="2023-11-01T17:20:53.451" v="2312" actId="21"/>
          <ac:grpSpMkLst>
            <pc:docMk/>
            <pc:sldMk cId="641851860" sldId="464"/>
            <ac:grpSpMk id="27" creationId="{E0F2F7FB-BD1E-6447-AD11-DC7B1BB96929}"/>
          </ac:grpSpMkLst>
        </pc:grpChg>
      </pc:sldChg>
      <pc:sldChg chg="add del ord">
        <pc:chgData name="John khan" userId="246e959495c329f5" providerId="LiveId" clId="{9BF6C2B7-7B02-418E-B16F-CE351FBD946A}" dt="2023-10-29T17:44:40.530" v="1292" actId="47"/>
        <pc:sldMkLst>
          <pc:docMk/>
          <pc:sldMk cId="488696888" sldId="465"/>
        </pc:sldMkLst>
      </pc:sldChg>
      <pc:sldChg chg="delSp modSp del mod">
        <pc:chgData name="John khan" userId="246e959495c329f5" providerId="LiveId" clId="{9BF6C2B7-7B02-418E-B16F-CE351FBD946A}" dt="2023-11-02T13:34:20.219" v="4595" actId="47"/>
        <pc:sldMkLst>
          <pc:docMk/>
          <pc:sldMk cId="4057624517" sldId="466"/>
        </pc:sldMkLst>
        <pc:spChg chg="topLvl">
          <ac:chgData name="John khan" userId="246e959495c329f5" providerId="LiveId" clId="{9BF6C2B7-7B02-418E-B16F-CE351FBD946A}" dt="2023-11-01T17:20:05.311" v="2304" actId="21"/>
          <ac:spMkLst>
            <pc:docMk/>
            <pc:sldMk cId="4057624517" sldId="466"/>
            <ac:spMk id="13" creationId="{260F7D8E-8E91-0D42-83BE-8DB38D38487C}"/>
          </ac:spMkLst>
        </pc:spChg>
        <pc:spChg chg="del topLvl">
          <ac:chgData name="John khan" userId="246e959495c329f5" providerId="LiveId" clId="{9BF6C2B7-7B02-418E-B16F-CE351FBD946A}" dt="2023-11-01T17:20:05.311" v="2304" actId="21"/>
          <ac:spMkLst>
            <pc:docMk/>
            <pc:sldMk cId="4057624517" sldId="466"/>
            <ac:spMk id="16" creationId="{3C5E563B-3999-AA48-BBF3-FC42B9048512}"/>
          </ac:spMkLst>
        </pc:spChg>
        <pc:spChg chg="mod">
          <ac:chgData name="John khan" userId="246e959495c329f5" providerId="LiveId" clId="{9BF6C2B7-7B02-418E-B16F-CE351FBD946A}" dt="2023-10-29T17:43:34.673" v="1282" actId="6549"/>
          <ac:spMkLst>
            <pc:docMk/>
            <pc:sldMk cId="4057624517" sldId="466"/>
            <ac:spMk id="31" creationId="{8738EDE2-7DD1-4098-A94D-3440440C21BC}"/>
          </ac:spMkLst>
        </pc:spChg>
        <pc:spChg chg="mod">
          <ac:chgData name="John khan" userId="246e959495c329f5" providerId="LiveId" clId="{9BF6C2B7-7B02-418E-B16F-CE351FBD946A}" dt="2023-10-29T17:44:09.927" v="1288" actId="207"/>
          <ac:spMkLst>
            <pc:docMk/>
            <pc:sldMk cId="4057624517" sldId="466"/>
            <ac:spMk id="41" creationId="{2B472C00-16E4-D843-AC54-70384B774D6D}"/>
          </ac:spMkLst>
        </pc:spChg>
        <pc:spChg chg="mod">
          <ac:chgData name="John khan" userId="246e959495c329f5" providerId="LiveId" clId="{9BF6C2B7-7B02-418E-B16F-CE351FBD946A}" dt="2023-11-01T16:17:00.008" v="1638" actId="20577"/>
          <ac:spMkLst>
            <pc:docMk/>
            <pc:sldMk cId="4057624517" sldId="466"/>
            <ac:spMk id="42" creationId="{0F7192AE-79AB-4BBC-8374-C565B773FDB4}"/>
          </ac:spMkLst>
        </pc:spChg>
        <pc:grpChg chg="del">
          <ac:chgData name="John khan" userId="246e959495c329f5" providerId="LiveId" clId="{9BF6C2B7-7B02-418E-B16F-CE351FBD946A}" dt="2023-11-01T17:20:05.311" v="2304" actId="21"/>
          <ac:grpSpMkLst>
            <pc:docMk/>
            <pc:sldMk cId="4057624517" sldId="466"/>
            <ac:grpSpMk id="12" creationId="{5FFF445B-9291-A840-9D39-68CA0D27C950}"/>
          </ac:grpSpMkLst>
        </pc:grpChg>
      </pc:sldChg>
      <pc:sldChg chg="delSp modSp del mod">
        <pc:chgData name="John khan" userId="246e959495c329f5" providerId="LiveId" clId="{9BF6C2B7-7B02-418E-B16F-CE351FBD946A}" dt="2023-11-02T13:34:20.219" v="4595" actId="47"/>
        <pc:sldMkLst>
          <pc:docMk/>
          <pc:sldMk cId="1656763641" sldId="467"/>
        </pc:sldMkLst>
        <pc:spChg chg="topLvl">
          <ac:chgData name="John khan" userId="246e959495c329f5" providerId="LiveId" clId="{9BF6C2B7-7B02-418E-B16F-CE351FBD946A}" dt="2023-11-01T17:20:10.790" v="2305" actId="21"/>
          <ac:spMkLst>
            <pc:docMk/>
            <pc:sldMk cId="1656763641" sldId="467"/>
            <ac:spMk id="13" creationId="{260F7D8E-8E91-0D42-83BE-8DB38D38487C}"/>
          </ac:spMkLst>
        </pc:spChg>
        <pc:spChg chg="del topLvl">
          <ac:chgData name="John khan" userId="246e959495c329f5" providerId="LiveId" clId="{9BF6C2B7-7B02-418E-B16F-CE351FBD946A}" dt="2023-11-01T17:20:10.790" v="2305" actId="21"/>
          <ac:spMkLst>
            <pc:docMk/>
            <pc:sldMk cId="1656763641" sldId="467"/>
            <ac:spMk id="16" creationId="{3C5E563B-3999-AA48-BBF3-FC42B9048512}"/>
          </ac:spMkLst>
        </pc:spChg>
        <pc:spChg chg="mod">
          <ac:chgData name="John khan" userId="246e959495c329f5" providerId="LiveId" clId="{9BF6C2B7-7B02-418E-B16F-CE351FBD946A}" dt="2023-11-01T16:19:49.856" v="1817" actId="20577"/>
          <ac:spMkLst>
            <pc:docMk/>
            <pc:sldMk cId="1656763641" sldId="467"/>
            <ac:spMk id="31" creationId="{8738EDE2-7DD1-4098-A94D-3440440C21BC}"/>
          </ac:spMkLst>
        </pc:spChg>
        <pc:spChg chg="mod">
          <ac:chgData name="John khan" userId="246e959495c329f5" providerId="LiveId" clId="{9BF6C2B7-7B02-418E-B16F-CE351FBD946A}" dt="2023-10-29T17:44:24.890" v="1290" actId="207"/>
          <ac:spMkLst>
            <pc:docMk/>
            <pc:sldMk cId="1656763641" sldId="467"/>
            <ac:spMk id="41" creationId="{2B472C00-16E4-D843-AC54-70384B774D6D}"/>
          </ac:spMkLst>
        </pc:spChg>
        <pc:spChg chg="mod">
          <ac:chgData name="John khan" userId="246e959495c329f5" providerId="LiveId" clId="{9BF6C2B7-7B02-418E-B16F-CE351FBD946A}" dt="2023-11-01T16:19:15.233" v="1791" actId="20577"/>
          <ac:spMkLst>
            <pc:docMk/>
            <pc:sldMk cId="1656763641" sldId="467"/>
            <ac:spMk id="42" creationId="{0F7192AE-79AB-4BBC-8374-C565B773FDB4}"/>
          </ac:spMkLst>
        </pc:spChg>
        <pc:grpChg chg="del">
          <ac:chgData name="John khan" userId="246e959495c329f5" providerId="LiveId" clId="{9BF6C2B7-7B02-418E-B16F-CE351FBD946A}" dt="2023-11-01T17:20:10.790" v="2305" actId="21"/>
          <ac:grpSpMkLst>
            <pc:docMk/>
            <pc:sldMk cId="1656763641" sldId="467"/>
            <ac:grpSpMk id="12" creationId="{5FFF445B-9291-A840-9D39-68CA0D27C950}"/>
          </ac:grpSpMkLst>
        </pc:grpChg>
      </pc:sldChg>
      <pc:sldChg chg="delSp modSp del mod">
        <pc:chgData name="John khan" userId="246e959495c329f5" providerId="LiveId" clId="{9BF6C2B7-7B02-418E-B16F-CE351FBD946A}" dt="2023-11-02T13:34:20.219" v="4595" actId="47"/>
        <pc:sldMkLst>
          <pc:docMk/>
          <pc:sldMk cId="3059990069" sldId="468"/>
        </pc:sldMkLst>
        <pc:spChg chg="topLvl">
          <ac:chgData name="John khan" userId="246e959495c329f5" providerId="LiveId" clId="{9BF6C2B7-7B02-418E-B16F-CE351FBD946A}" dt="2023-11-01T17:20:18.779" v="2306" actId="21"/>
          <ac:spMkLst>
            <pc:docMk/>
            <pc:sldMk cId="3059990069" sldId="468"/>
            <ac:spMk id="13" creationId="{260F7D8E-8E91-0D42-83BE-8DB38D38487C}"/>
          </ac:spMkLst>
        </pc:spChg>
        <pc:spChg chg="del topLvl">
          <ac:chgData name="John khan" userId="246e959495c329f5" providerId="LiveId" clId="{9BF6C2B7-7B02-418E-B16F-CE351FBD946A}" dt="2023-11-01T17:20:18.779" v="2306" actId="21"/>
          <ac:spMkLst>
            <pc:docMk/>
            <pc:sldMk cId="3059990069" sldId="468"/>
            <ac:spMk id="16" creationId="{3C5E563B-3999-AA48-BBF3-FC42B9048512}"/>
          </ac:spMkLst>
        </pc:spChg>
        <pc:spChg chg="mod">
          <ac:chgData name="John khan" userId="246e959495c329f5" providerId="LiveId" clId="{9BF6C2B7-7B02-418E-B16F-CE351FBD946A}" dt="2023-11-01T16:26:34.960" v="1903" actId="6549"/>
          <ac:spMkLst>
            <pc:docMk/>
            <pc:sldMk cId="3059990069" sldId="468"/>
            <ac:spMk id="31" creationId="{8738EDE2-7DD1-4098-A94D-3440440C21BC}"/>
          </ac:spMkLst>
        </pc:spChg>
        <pc:spChg chg="mod">
          <ac:chgData name="John khan" userId="246e959495c329f5" providerId="LiveId" clId="{9BF6C2B7-7B02-418E-B16F-CE351FBD946A}" dt="2023-10-29T17:44:35.362" v="1291" actId="207"/>
          <ac:spMkLst>
            <pc:docMk/>
            <pc:sldMk cId="3059990069" sldId="468"/>
            <ac:spMk id="41" creationId="{2B472C00-16E4-D843-AC54-70384B774D6D}"/>
          </ac:spMkLst>
        </pc:spChg>
        <pc:spChg chg="mod">
          <ac:chgData name="John khan" userId="246e959495c329f5" providerId="LiveId" clId="{9BF6C2B7-7B02-418E-B16F-CE351FBD946A}" dt="2023-11-01T16:19:28.935" v="1807" actId="20577"/>
          <ac:spMkLst>
            <pc:docMk/>
            <pc:sldMk cId="3059990069" sldId="468"/>
            <ac:spMk id="42" creationId="{0F7192AE-79AB-4BBC-8374-C565B773FDB4}"/>
          </ac:spMkLst>
        </pc:spChg>
        <pc:grpChg chg="del">
          <ac:chgData name="John khan" userId="246e959495c329f5" providerId="LiveId" clId="{9BF6C2B7-7B02-418E-B16F-CE351FBD946A}" dt="2023-11-01T17:20:18.779" v="2306" actId="21"/>
          <ac:grpSpMkLst>
            <pc:docMk/>
            <pc:sldMk cId="3059990069" sldId="468"/>
            <ac:grpSpMk id="12" creationId="{5FFF445B-9291-A840-9D39-68CA0D27C950}"/>
          </ac:grpSpMkLst>
        </pc:grpChg>
      </pc:sldChg>
      <pc:sldChg chg="del">
        <pc:chgData name="John khan" userId="246e959495c329f5" providerId="LiveId" clId="{9BF6C2B7-7B02-418E-B16F-CE351FBD946A}" dt="2023-10-29T17:44:59.781" v="1293"/>
        <pc:sldMkLst>
          <pc:docMk/>
          <pc:sldMk cId="413284377" sldId="469"/>
        </pc:sldMkLst>
      </pc:sldChg>
      <pc:sldChg chg="modSp add del mod ord">
        <pc:chgData name="John khan" userId="246e959495c329f5" providerId="LiveId" clId="{9BF6C2B7-7B02-418E-B16F-CE351FBD946A}" dt="2023-11-02T13:37:01.102" v="4596" actId="47"/>
        <pc:sldMkLst>
          <pc:docMk/>
          <pc:sldMk cId="3949463559" sldId="469"/>
        </pc:sldMkLst>
        <pc:spChg chg="mod">
          <ac:chgData name="John khan" userId="246e959495c329f5" providerId="LiveId" clId="{9BF6C2B7-7B02-418E-B16F-CE351FBD946A}" dt="2023-10-29T17:45:18.627" v="1297" actId="1076"/>
          <ac:spMkLst>
            <pc:docMk/>
            <pc:sldMk cId="3949463559" sldId="469"/>
            <ac:spMk id="2" creationId="{00000000-0000-0000-0000-000000000000}"/>
          </ac:spMkLst>
        </pc:spChg>
      </pc:sldChg>
      <pc:sldChg chg="addSp delSp modSp add del mod ord">
        <pc:chgData name="John khan" userId="246e959495c329f5" providerId="LiveId" clId="{9BF6C2B7-7B02-418E-B16F-CE351FBD946A}" dt="2023-11-02T13:34:20.219" v="4595" actId="47"/>
        <pc:sldMkLst>
          <pc:docMk/>
          <pc:sldMk cId="800281565" sldId="470"/>
        </pc:sldMkLst>
        <pc:spChg chg="add mod">
          <ac:chgData name="John khan" userId="246e959495c329f5" providerId="LiveId" clId="{9BF6C2B7-7B02-418E-B16F-CE351FBD946A}" dt="2023-11-01T17:31:31.375" v="2378" actId="1076"/>
          <ac:spMkLst>
            <pc:docMk/>
            <pc:sldMk cId="800281565" sldId="470"/>
            <ac:spMk id="4" creationId="{21AFA1B8-B31D-7055-97DA-F365E21709E3}"/>
          </ac:spMkLst>
        </pc:spChg>
        <pc:spChg chg="del topLvl">
          <ac:chgData name="John khan" userId="246e959495c329f5" providerId="LiveId" clId="{9BF6C2B7-7B02-418E-B16F-CE351FBD946A}" dt="2023-11-01T17:19:59.456" v="2303" actId="21"/>
          <ac:spMkLst>
            <pc:docMk/>
            <pc:sldMk cId="800281565" sldId="470"/>
            <ac:spMk id="6" creationId="{1CE09EA6-ECFB-784D-9B33-B5508F7F6B65}"/>
          </ac:spMkLst>
        </pc:spChg>
        <pc:spChg chg="mod">
          <ac:chgData name="John khan" userId="246e959495c329f5" providerId="LiveId" clId="{9BF6C2B7-7B02-418E-B16F-CE351FBD946A}" dt="2023-10-30T14:06:55.598" v="1370" actId="20577"/>
          <ac:spMkLst>
            <pc:docMk/>
            <pc:sldMk cId="800281565" sldId="470"/>
            <ac:spMk id="10" creationId="{CF04D8DD-D3A5-2442-88F0-12117DD0B1D1}"/>
          </ac:spMkLst>
        </pc:spChg>
        <pc:spChg chg="topLvl">
          <ac:chgData name="John khan" userId="246e959495c329f5" providerId="LiveId" clId="{9BF6C2B7-7B02-418E-B16F-CE351FBD946A}" dt="2023-11-01T17:19:59.456" v="2303" actId="21"/>
          <ac:spMkLst>
            <pc:docMk/>
            <pc:sldMk cId="800281565" sldId="470"/>
            <ac:spMk id="24" creationId="{87959F4F-66E3-E840-A5EA-B6EFFC59BACA}"/>
          </ac:spMkLst>
        </pc:spChg>
        <pc:grpChg chg="del">
          <ac:chgData name="John khan" userId="246e959495c329f5" providerId="LiveId" clId="{9BF6C2B7-7B02-418E-B16F-CE351FBD946A}" dt="2023-11-01T17:19:59.456" v="2303" actId="21"/>
          <ac:grpSpMkLst>
            <pc:docMk/>
            <pc:sldMk cId="800281565" sldId="470"/>
            <ac:grpSpMk id="27" creationId="{E0F2F7FB-BD1E-6447-AD11-DC7B1BB96929}"/>
          </ac:grpSpMkLst>
        </pc:grpChg>
      </pc:sldChg>
      <pc:sldChg chg="delSp modSp add del mod">
        <pc:chgData name="John khan" userId="246e959495c329f5" providerId="LiveId" clId="{9BF6C2B7-7B02-418E-B16F-CE351FBD946A}" dt="2023-11-02T13:34:20.219" v="4595" actId="47"/>
        <pc:sldMkLst>
          <pc:docMk/>
          <pc:sldMk cId="671665987" sldId="471"/>
        </pc:sldMkLst>
        <pc:spChg chg="topLvl">
          <ac:chgData name="John khan" userId="246e959495c329f5" providerId="LiveId" clId="{9BF6C2B7-7B02-418E-B16F-CE351FBD946A}" dt="2023-11-01T17:20:24.912" v="2307" actId="21"/>
          <ac:spMkLst>
            <pc:docMk/>
            <pc:sldMk cId="671665987" sldId="471"/>
            <ac:spMk id="13" creationId="{260F7D8E-8E91-0D42-83BE-8DB38D38487C}"/>
          </ac:spMkLst>
        </pc:spChg>
        <pc:spChg chg="del topLvl">
          <ac:chgData name="John khan" userId="246e959495c329f5" providerId="LiveId" clId="{9BF6C2B7-7B02-418E-B16F-CE351FBD946A}" dt="2023-11-01T17:20:24.912" v="2307" actId="21"/>
          <ac:spMkLst>
            <pc:docMk/>
            <pc:sldMk cId="671665987" sldId="471"/>
            <ac:spMk id="16" creationId="{3C5E563B-3999-AA48-BBF3-FC42B9048512}"/>
          </ac:spMkLst>
        </pc:spChg>
        <pc:spChg chg="mod">
          <ac:chgData name="John khan" userId="246e959495c329f5" providerId="LiveId" clId="{9BF6C2B7-7B02-418E-B16F-CE351FBD946A}" dt="2023-11-01T16:22:46.610" v="1827" actId="20577"/>
          <ac:spMkLst>
            <pc:docMk/>
            <pc:sldMk cId="671665987" sldId="471"/>
            <ac:spMk id="21" creationId="{7AD947C3-882F-FE45-8DFB-74E257D3279F}"/>
          </ac:spMkLst>
        </pc:spChg>
        <pc:spChg chg="mod">
          <ac:chgData name="John khan" userId="246e959495c329f5" providerId="LiveId" clId="{9BF6C2B7-7B02-418E-B16F-CE351FBD946A}" dt="2023-11-01T16:22:21.389" v="1825" actId="404"/>
          <ac:spMkLst>
            <pc:docMk/>
            <pc:sldMk cId="671665987" sldId="471"/>
            <ac:spMk id="31" creationId="{8738EDE2-7DD1-4098-A94D-3440440C21BC}"/>
          </ac:spMkLst>
        </pc:spChg>
        <pc:grpChg chg="del">
          <ac:chgData name="John khan" userId="246e959495c329f5" providerId="LiveId" clId="{9BF6C2B7-7B02-418E-B16F-CE351FBD946A}" dt="2023-11-01T17:20:24.912" v="2307" actId="21"/>
          <ac:grpSpMkLst>
            <pc:docMk/>
            <pc:sldMk cId="671665987" sldId="471"/>
            <ac:grpSpMk id="12" creationId="{5FFF445B-9291-A840-9D39-68CA0D27C950}"/>
          </ac:grpSpMkLst>
        </pc:grpChg>
      </pc:sldChg>
      <pc:sldChg chg="new del">
        <pc:chgData name="John khan" userId="246e959495c329f5" providerId="LiveId" clId="{9BF6C2B7-7B02-418E-B16F-CE351FBD946A}" dt="2023-11-01T15:54:26.068" v="1453" actId="47"/>
        <pc:sldMkLst>
          <pc:docMk/>
          <pc:sldMk cId="2642072210" sldId="471"/>
        </pc:sldMkLst>
      </pc:sldChg>
      <pc:sldChg chg="delSp modSp add del mod">
        <pc:chgData name="John khan" userId="246e959495c329f5" providerId="LiveId" clId="{9BF6C2B7-7B02-418E-B16F-CE351FBD946A}" dt="2023-11-02T13:34:20.219" v="4595" actId="47"/>
        <pc:sldMkLst>
          <pc:docMk/>
          <pc:sldMk cId="2451601365" sldId="472"/>
        </pc:sldMkLst>
        <pc:spChg chg="topLvl">
          <ac:chgData name="John khan" userId="246e959495c329f5" providerId="LiveId" clId="{9BF6C2B7-7B02-418E-B16F-CE351FBD946A}" dt="2023-11-01T17:20:31.474" v="2308" actId="21"/>
          <ac:spMkLst>
            <pc:docMk/>
            <pc:sldMk cId="2451601365" sldId="472"/>
            <ac:spMk id="13" creationId="{260F7D8E-8E91-0D42-83BE-8DB38D38487C}"/>
          </ac:spMkLst>
        </pc:spChg>
        <pc:spChg chg="del topLvl">
          <ac:chgData name="John khan" userId="246e959495c329f5" providerId="LiveId" clId="{9BF6C2B7-7B02-418E-B16F-CE351FBD946A}" dt="2023-11-01T17:20:31.474" v="2308" actId="21"/>
          <ac:spMkLst>
            <pc:docMk/>
            <pc:sldMk cId="2451601365" sldId="472"/>
            <ac:spMk id="16" creationId="{3C5E563B-3999-AA48-BBF3-FC42B9048512}"/>
          </ac:spMkLst>
        </pc:spChg>
        <pc:spChg chg="mod">
          <ac:chgData name="John khan" userId="246e959495c329f5" providerId="LiveId" clId="{9BF6C2B7-7B02-418E-B16F-CE351FBD946A}" dt="2023-11-01T16:22:51.377" v="1828" actId="20577"/>
          <ac:spMkLst>
            <pc:docMk/>
            <pc:sldMk cId="2451601365" sldId="472"/>
            <ac:spMk id="21" creationId="{7AD947C3-882F-FE45-8DFB-74E257D3279F}"/>
          </ac:spMkLst>
        </pc:spChg>
        <pc:spChg chg="mod">
          <ac:chgData name="John khan" userId="246e959495c329f5" providerId="LiveId" clId="{9BF6C2B7-7B02-418E-B16F-CE351FBD946A}" dt="2023-11-01T16:25:23.520" v="1872" actId="1076"/>
          <ac:spMkLst>
            <pc:docMk/>
            <pc:sldMk cId="2451601365" sldId="472"/>
            <ac:spMk id="31" creationId="{8738EDE2-7DD1-4098-A94D-3440440C21BC}"/>
          </ac:spMkLst>
        </pc:spChg>
        <pc:grpChg chg="del">
          <ac:chgData name="John khan" userId="246e959495c329f5" providerId="LiveId" clId="{9BF6C2B7-7B02-418E-B16F-CE351FBD946A}" dt="2023-11-01T17:20:31.474" v="2308" actId="21"/>
          <ac:grpSpMkLst>
            <pc:docMk/>
            <pc:sldMk cId="2451601365" sldId="472"/>
            <ac:grpSpMk id="12" creationId="{5FFF445B-9291-A840-9D39-68CA0D27C950}"/>
          </ac:grpSpMkLst>
        </pc:grpChg>
      </pc:sldChg>
      <pc:sldChg chg="delSp modSp add del mod ord">
        <pc:chgData name="John khan" userId="246e959495c329f5" providerId="LiveId" clId="{9BF6C2B7-7B02-418E-B16F-CE351FBD946A}" dt="2023-11-02T13:33:00.630" v="4594" actId="47"/>
        <pc:sldMkLst>
          <pc:docMk/>
          <pc:sldMk cId="2752574100" sldId="473"/>
        </pc:sldMkLst>
        <pc:spChg chg="del mod">
          <ac:chgData name="John khan" userId="246e959495c329f5" providerId="LiveId" clId="{9BF6C2B7-7B02-418E-B16F-CE351FBD946A}" dt="2023-11-02T11:13:52.340" v="3163" actId="478"/>
          <ac:spMkLst>
            <pc:docMk/>
            <pc:sldMk cId="2752574100" sldId="473"/>
            <ac:spMk id="9" creationId="{A7DD0D82-6BD8-4F32-AF3E-74B4900F4759}"/>
          </ac:spMkLst>
        </pc:spChg>
        <pc:spChg chg="mod">
          <ac:chgData name="John khan" userId="246e959495c329f5" providerId="LiveId" clId="{9BF6C2B7-7B02-418E-B16F-CE351FBD946A}" dt="2023-11-01T17:15:18.017" v="2262"/>
          <ac:spMkLst>
            <pc:docMk/>
            <pc:sldMk cId="2752574100" sldId="473"/>
            <ac:spMk id="16" creationId="{3C5E563B-3999-AA48-BBF3-FC42B9048512}"/>
          </ac:spMkLst>
        </pc:spChg>
        <pc:spChg chg="mod">
          <ac:chgData name="John khan" userId="246e959495c329f5" providerId="LiveId" clId="{9BF6C2B7-7B02-418E-B16F-CE351FBD946A}" dt="2023-11-01T16:29:01.302" v="1955" actId="404"/>
          <ac:spMkLst>
            <pc:docMk/>
            <pc:sldMk cId="2752574100" sldId="473"/>
            <ac:spMk id="20" creationId="{E38C1E59-5DED-034A-A90E-1E11113A7E63}"/>
          </ac:spMkLst>
        </pc:spChg>
      </pc:sldChg>
      <pc:sldChg chg="new del">
        <pc:chgData name="John khan" userId="246e959495c329f5" providerId="LiveId" clId="{9BF6C2B7-7B02-418E-B16F-CE351FBD946A}" dt="2023-11-01T16:29:13.760" v="1957" actId="47"/>
        <pc:sldMkLst>
          <pc:docMk/>
          <pc:sldMk cId="1031208905" sldId="474"/>
        </pc:sldMkLst>
      </pc:sldChg>
      <pc:sldChg chg="addSp modSp add del mod ord">
        <pc:chgData name="John khan" userId="246e959495c329f5" providerId="LiveId" clId="{9BF6C2B7-7B02-418E-B16F-CE351FBD946A}" dt="2023-11-02T13:33:00.630" v="4594" actId="47"/>
        <pc:sldMkLst>
          <pc:docMk/>
          <pc:sldMk cId="1739831076" sldId="474"/>
        </pc:sldMkLst>
        <pc:spChg chg="mod">
          <ac:chgData name="John khan" userId="246e959495c329f5" providerId="LiveId" clId="{9BF6C2B7-7B02-418E-B16F-CE351FBD946A}" dt="2023-11-01T17:13:08.443" v="2240"/>
          <ac:spMkLst>
            <pc:docMk/>
            <pc:sldMk cId="1739831076" sldId="474"/>
            <ac:spMk id="16" creationId="{3C5E563B-3999-AA48-BBF3-FC42B9048512}"/>
          </ac:spMkLst>
        </pc:spChg>
        <pc:spChg chg="mod">
          <ac:chgData name="John khan" userId="246e959495c329f5" providerId="LiveId" clId="{9BF6C2B7-7B02-418E-B16F-CE351FBD946A}" dt="2023-11-01T16:29:39.506" v="1961" actId="207"/>
          <ac:spMkLst>
            <pc:docMk/>
            <pc:sldMk cId="1739831076" sldId="474"/>
            <ac:spMk id="18" creationId="{6F8BA6F9-A99E-314C-B35A-D3E1B8A099B2}"/>
          </ac:spMkLst>
        </pc:spChg>
        <pc:picChg chg="add mod">
          <ac:chgData name="John khan" userId="246e959495c329f5" providerId="LiveId" clId="{9BF6C2B7-7B02-418E-B16F-CE351FBD946A}" dt="2023-11-01T17:39:24.806" v="2533"/>
          <ac:picMkLst>
            <pc:docMk/>
            <pc:sldMk cId="1739831076" sldId="474"/>
            <ac:picMk id="2" creationId="{F44E2896-6783-40E3-87A0-ABE6C6278559}"/>
          </ac:picMkLst>
        </pc:picChg>
      </pc:sldChg>
      <pc:sldChg chg="addSp delSp modSp add del mod ord">
        <pc:chgData name="John khan" userId="246e959495c329f5" providerId="LiveId" clId="{9BF6C2B7-7B02-418E-B16F-CE351FBD946A}" dt="2023-11-02T13:34:20.219" v="4595" actId="47"/>
        <pc:sldMkLst>
          <pc:docMk/>
          <pc:sldMk cId="129020931" sldId="475"/>
        </pc:sldMkLst>
        <pc:spChg chg="add del mod">
          <ac:chgData name="John khan" userId="246e959495c329f5" providerId="LiveId" clId="{9BF6C2B7-7B02-418E-B16F-CE351FBD946A}" dt="2023-11-01T17:20:47.476" v="2311" actId="478"/>
          <ac:spMkLst>
            <pc:docMk/>
            <pc:sldMk cId="129020931" sldId="475"/>
            <ac:spMk id="4" creationId="{A828E48E-26A8-B7A2-7E34-7FA295EBCAA3}"/>
          </ac:spMkLst>
        </pc:spChg>
        <pc:spChg chg="add mod">
          <ac:chgData name="John khan" userId="246e959495c329f5" providerId="LiveId" clId="{9BF6C2B7-7B02-418E-B16F-CE351FBD946A}" dt="2023-11-01T17:31:22.149" v="2376"/>
          <ac:spMkLst>
            <pc:docMk/>
            <pc:sldMk cId="129020931" sldId="475"/>
            <ac:spMk id="5" creationId="{7F73B8B7-16F2-80A7-5E4B-F13828CB0CD4}"/>
          </ac:spMkLst>
        </pc:spChg>
        <pc:spChg chg="del topLvl">
          <ac:chgData name="John khan" userId="246e959495c329f5" providerId="LiveId" clId="{9BF6C2B7-7B02-418E-B16F-CE351FBD946A}" dt="2023-11-01T17:19:54.333" v="2302" actId="21"/>
          <ac:spMkLst>
            <pc:docMk/>
            <pc:sldMk cId="129020931" sldId="475"/>
            <ac:spMk id="6" creationId="{1CE09EA6-ECFB-784D-9B33-B5508F7F6B65}"/>
          </ac:spMkLst>
        </pc:spChg>
        <pc:spChg chg="mod">
          <ac:chgData name="John khan" userId="246e959495c329f5" providerId="LiveId" clId="{9BF6C2B7-7B02-418E-B16F-CE351FBD946A}" dt="2023-11-01T16:48:09.168" v="2027" actId="20577"/>
          <ac:spMkLst>
            <pc:docMk/>
            <pc:sldMk cId="129020931" sldId="475"/>
            <ac:spMk id="10" creationId="{CF04D8DD-D3A5-2442-88F0-12117DD0B1D1}"/>
          </ac:spMkLst>
        </pc:spChg>
        <pc:spChg chg="topLvl">
          <ac:chgData name="John khan" userId="246e959495c329f5" providerId="LiveId" clId="{9BF6C2B7-7B02-418E-B16F-CE351FBD946A}" dt="2023-11-01T17:19:54.333" v="2302" actId="21"/>
          <ac:spMkLst>
            <pc:docMk/>
            <pc:sldMk cId="129020931" sldId="475"/>
            <ac:spMk id="24" creationId="{87959F4F-66E3-E840-A5EA-B6EFFC59BACA}"/>
          </ac:spMkLst>
        </pc:spChg>
        <pc:grpChg chg="del">
          <ac:chgData name="John khan" userId="246e959495c329f5" providerId="LiveId" clId="{9BF6C2B7-7B02-418E-B16F-CE351FBD946A}" dt="2023-11-01T17:19:54.333" v="2302" actId="21"/>
          <ac:grpSpMkLst>
            <pc:docMk/>
            <pc:sldMk cId="129020931" sldId="475"/>
            <ac:grpSpMk id="27" creationId="{E0F2F7FB-BD1E-6447-AD11-DC7B1BB96929}"/>
          </ac:grpSpMkLst>
        </pc:grpChg>
        <pc:picChg chg="add del">
          <ac:chgData name="John khan" userId="246e959495c329f5" providerId="LiveId" clId="{9BF6C2B7-7B02-418E-B16F-CE351FBD946A}" dt="2023-11-01T17:46:28.757" v="2669" actId="22"/>
          <ac:picMkLst>
            <pc:docMk/>
            <pc:sldMk cId="129020931" sldId="475"/>
            <ac:picMk id="11" creationId="{C82AAAB7-84C2-B76A-1CAA-E68F41C388E9}"/>
          </ac:picMkLst>
        </pc:picChg>
      </pc:sldChg>
      <pc:sldChg chg="addSp delSp modSp add del mod ord">
        <pc:chgData name="John khan" userId="246e959495c329f5" providerId="LiveId" clId="{9BF6C2B7-7B02-418E-B16F-CE351FBD946A}" dt="2023-11-02T13:34:20.219" v="4595" actId="47"/>
        <pc:sldMkLst>
          <pc:docMk/>
          <pc:sldMk cId="2422590952" sldId="476"/>
        </pc:sldMkLst>
        <pc:spChg chg="add mod">
          <ac:chgData name="John khan" userId="246e959495c329f5" providerId="LiveId" clId="{9BF6C2B7-7B02-418E-B16F-CE351FBD946A}" dt="2023-11-01T17:31:45.345" v="2380" actId="1076"/>
          <ac:spMkLst>
            <pc:docMk/>
            <pc:sldMk cId="2422590952" sldId="476"/>
            <ac:spMk id="4" creationId="{6CA638E1-F2E8-7E3B-08CF-DDFC75AA455B}"/>
          </ac:spMkLst>
        </pc:spChg>
        <pc:spChg chg="del topLvl">
          <ac:chgData name="John khan" userId="246e959495c329f5" providerId="LiveId" clId="{9BF6C2B7-7B02-418E-B16F-CE351FBD946A}" dt="2023-11-01T17:20:36.916" v="2309" actId="21"/>
          <ac:spMkLst>
            <pc:docMk/>
            <pc:sldMk cId="2422590952" sldId="476"/>
            <ac:spMk id="6" creationId="{1CE09EA6-ECFB-784D-9B33-B5508F7F6B65}"/>
          </ac:spMkLst>
        </pc:spChg>
        <pc:spChg chg="mod">
          <ac:chgData name="John khan" userId="246e959495c329f5" providerId="LiveId" clId="{9BF6C2B7-7B02-418E-B16F-CE351FBD946A}" dt="2023-11-01T16:58:29.043" v="2040"/>
          <ac:spMkLst>
            <pc:docMk/>
            <pc:sldMk cId="2422590952" sldId="476"/>
            <ac:spMk id="10" creationId="{CF04D8DD-D3A5-2442-88F0-12117DD0B1D1}"/>
          </ac:spMkLst>
        </pc:spChg>
        <pc:spChg chg="topLvl">
          <ac:chgData name="John khan" userId="246e959495c329f5" providerId="LiveId" clId="{9BF6C2B7-7B02-418E-B16F-CE351FBD946A}" dt="2023-11-01T17:20:36.916" v="2309" actId="21"/>
          <ac:spMkLst>
            <pc:docMk/>
            <pc:sldMk cId="2422590952" sldId="476"/>
            <ac:spMk id="24" creationId="{87959F4F-66E3-E840-A5EA-B6EFFC59BACA}"/>
          </ac:spMkLst>
        </pc:spChg>
        <pc:grpChg chg="del">
          <ac:chgData name="John khan" userId="246e959495c329f5" providerId="LiveId" clId="{9BF6C2B7-7B02-418E-B16F-CE351FBD946A}" dt="2023-11-01T17:20:36.916" v="2309" actId="21"/>
          <ac:grpSpMkLst>
            <pc:docMk/>
            <pc:sldMk cId="2422590952" sldId="476"/>
            <ac:grpSpMk id="27" creationId="{E0F2F7FB-BD1E-6447-AD11-DC7B1BB96929}"/>
          </ac:grpSpMkLst>
        </pc:grpChg>
      </pc:sldChg>
      <pc:sldChg chg="add del ord">
        <pc:chgData name="John khan" userId="246e959495c329f5" providerId="LiveId" clId="{9BF6C2B7-7B02-418E-B16F-CE351FBD946A}" dt="2023-11-01T16:58:10.338" v="2036" actId="47"/>
        <pc:sldMkLst>
          <pc:docMk/>
          <pc:sldMk cId="4037628931" sldId="476"/>
        </pc:sldMkLst>
      </pc:sldChg>
      <pc:sldChg chg="modSp add del mod ord">
        <pc:chgData name="John khan" userId="246e959495c329f5" providerId="LiveId" clId="{9BF6C2B7-7B02-418E-B16F-CE351FBD946A}" dt="2023-11-02T13:37:01.102" v="4596" actId="47"/>
        <pc:sldMkLst>
          <pc:docMk/>
          <pc:sldMk cId="515978799" sldId="477"/>
        </pc:sldMkLst>
        <pc:spChg chg="mod">
          <ac:chgData name="John khan" userId="246e959495c329f5" providerId="LiveId" clId="{9BF6C2B7-7B02-418E-B16F-CE351FBD946A}" dt="2023-11-01T17:00:08.094" v="2047" actId="207"/>
          <ac:spMkLst>
            <pc:docMk/>
            <pc:sldMk cId="515978799" sldId="477"/>
            <ac:spMk id="5" creationId="{00000000-0000-0000-0000-000000000000}"/>
          </ac:spMkLst>
        </pc:spChg>
        <pc:spChg chg="mod">
          <ac:chgData name="John khan" userId="246e959495c329f5" providerId="LiveId" clId="{9BF6C2B7-7B02-418E-B16F-CE351FBD946A}" dt="2023-11-01T17:00:18.147" v="2048" actId="207"/>
          <ac:spMkLst>
            <pc:docMk/>
            <pc:sldMk cId="515978799" sldId="477"/>
            <ac:spMk id="6" creationId="{00000000-0000-0000-0000-000000000000}"/>
          </ac:spMkLst>
        </pc:spChg>
        <pc:spChg chg="mod">
          <ac:chgData name="John khan" userId="246e959495c329f5" providerId="LiveId" clId="{9BF6C2B7-7B02-418E-B16F-CE351FBD946A}" dt="2023-11-01T17:00:08.094" v="2047" actId="207"/>
          <ac:spMkLst>
            <pc:docMk/>
            <pc:sldMk cId="515978799" sldId="477"/>
            <ac:spMk id="8" creationId="{00000000-0000-0000-0000-000000000000}"/>
          </ac:spMkLst>
        </pc:spChg>
        <pc:spChg chg="mod">
          <ac:chgData name="John khan" userId="246e959495c329f5" providerId="LiveId" clId="{9BF6C2B7-7B02-418E-B16F-CE351FBD946A}" dt="2023-11-01T17:00:08.094" v="2047" actId="207"/>
          <ac:spMkLst>
            <pc:docMk/>
            <pc:sldMk cId="515978799" sldId="477"/>
            <ac:spMk id="9" creationId="{00000000-0000-0000-0000-000000000000}"/>
          </ac:spMkLst>
        </pc:spChg>
        <pc:spChg chg="mod">
          <ac:chgData name="John khan" userId="246e959495c329f5" providerId="LiveId" clId="{9BF6C2B7-7B02-418E-B16F-CE351FBD946A}" dt="2023-11-01T17:00:08.094" v="2047" actId="207"/>
          <ac:spMkLst>
            <pc:docMk/>
            <pc:sldMk cId="515978799" sldId="477"/>
            <ac:spMk id="12" creationId="{00000000-0000-0000-0000-000000000000}"/>
          </ac:spMkLst>
        </pc:spChg>
        <pc:spChg chg="mod">
          <ac:chgData name="John khan" userId="246e959495c329f5" providerId="LiveId" clId="{9BF6C2B7-7B02-418E-B16F-CE351FBD946A}" dt="2023-11-01T17:00:29.913" v="2053" actId="108"/>
          <ac:spMkLst>
            <pc:docMk/>
            <pc:sldMk cId="515978799" sldId="477"/>
            <ac:spMk id="13" creationId="{00000000-0000-0000-0000-000000000000}"/>
          </ac:spMkLst>
        </pc:spChg>
        <pc:spChg chg="mod">
          <ac:chgData name="John khan" userId="246e959495c329f5" providerId="LiveId" clId="{9BF6C2B7-7B02-418E-B16F-CE351FBD946A}" dt="2023-11-01T17:00:08.094" v="2047" actId="207"/>
          <ac:spMkLst>
            <pc:docMk/>
            <pc:sldMk cId="515978799" sldId="477"/>
            <ac:spMk id="15" creationId="{00000000-0000-0000-0000-000000000000}"/>
          </ac:spMkLst>
        </pc:spChg>
        <pc:spChg chg="mod">
          <ac:chgData name="John khan" userId="246e959495c329f5" providerId="LiveId" clId="{9BF6C2B7-7B02-418E-B16F-CE351FBD946A}" dt="2023-11-01T17:00:08.094" v="2047" actId="207"/>
          <ac:spMkLst>
            <pc:docMk/>
            <pc:sldMk cId="515978799" sldId="477"/>
            <ac:spMk id="16" creationId="{00000000-0000-0000-0000-000000000000}"/>
          </ac:spMkLst>
        </pc:spChg>
        <pc:spChg chg="mod">
          <ac:chgData name="John khan" userId="246e959495c329f5" providerId="LiveId" clId="{9BF6C2B7-7B02-418E-B16F-CE351FBD946A}" dt="2023-11-01T17:00:08.094" v="2047" actId="207"/>
          <ac:spMkLst>
            <pc:docMk/>
            <pc:sldMk cId="515978799" sldId="477"/>
            <ac:spMk id="19" creationId="{00000000-0000-0000-0000-000000000000}"/>
          </ac:spMkLst>
        </pc:spChg>
        <pc:spChg chg="mod">
          <ac:chgData name="John khan" userId="246e959495c329f5" providerId="LiveId" clId="{9BF6C2B7-7B02-418E-B16F-CE351FBD946A}" dt="2023-11-01T17:00:56.896" v="2059" actId="14100"/>
          <ac:spMkLst>
            <pc:docMk/>
            <pc:sldMk cId="515978799" sldId="477"/>
            <ac:spMk id="20" creationId="{00000000-0000-0000-0000-000000000000}"/>
          </ac:spMkLst>
        </pc:spChg>
        <pc:spChg chg="mod">
          <ac:chgData name="John khan" userId="246e959495c329f5" providerId="LiveId" clId="{9BF6C2B7-7B02-418E-B16F-CE351FBD946A}" dt="2023-11-01T17:00:08.094" v="2047" actId="207"/>
          <ac:spMkLst>
            <pc:docMk/>
            <pc:sldMk cId="515978799" sldId="477"/>
            <ac:spMk id="22" creationId="{00000000-0000-0000-0000-000000000000}"/>
          </ac:spMkLst>
        </pc:spChg>
        <pc:spChg chg="mod">
          <ac:chgData name="John khan" userId="246e959495c329f5" providerId="LiveId" clId="{9BF6C2B7-7B02-418E-B16F-CE351FBD946A}" dt="2023-11-01T17:00:08.094" v="2047" actId="207"/>
          <ac:spMkLst>
            <pc:docMk/>
            <pc:sldMk cId="515978799" sldId="477"/>
            <ac:spMk id="23" creationId="{00000000-0000-0000-0000-000000000000}"/>
          </ac:spMkLst>
        </pc:spChg>
        <pc:spChg chg="mod">
          <ac:chgData name="John khan" userId="246e959495c329f5" providerId="LiveId" clId="{9BF6C2B7-7B02-418E-B16F-CE351FBD946A}" dt="2023-11-01T17:00:08.094" v="2047" actId="207"/>
          <ac:spMkLst>
            <pc:docMk/>
            <pc:sldMk cId="515978799" sldId="477"/>
            <ac:spMk id="26" creationId="{00000000-0000-0000-0000-000000000000}"/>
          </ac:spMkLst>
        </pc:spChg>
        <pc:spChg chg="mod">
          <ac:chgData name="John khan" userId="246e959495c329f5" providerId="LiveId" clId="{9BF6C2B7-7B02-418E-B16F-CE351FBD946A}" dt="2023-11-01T17:00:51.001" v="2058" actId="404"/>
          <ac:spMkLst>
            <pc:docMk/>
            <pc:sldMk cId="515978799" sldId="477"/>
            <ac:spMk id="27" creationId="{00000000-0000-0000-0000-000000000000}"/>
          </ac:spMkLst>
        </pc:spChg>
        <pc:spChg chg="mod">
          <ac:chgData name="John khan" userId="246e959495c329f5" providerId="LiveId" clId="{9BF6C2B7-7B02-418E-B16F-CE351FBD946A}" dt="2023-11-01T17:00:08.094" v="2047" actId="207"/>
          <ac:spMkLst>
            <pc:docMk/>
            <pc:sldMk cId="515978799" sldId="477"/>
            <ac:spMk id="29" creationId="{00000000-0000-0000-0000-000000000000}"/>
          </ac:spMkLst>
        </pc:spChg>
        <pc:spChg chg="mod">
          <ac:chgData name="John khan" userId="246e959495c329f5" providerId="LiveId" clId="{9BF6C2B7-7B02-418E-B16F-CE351FBD946A}" dt="2023-11-01T17:00:08.094" v="2047" actId="207"/>
          <ac:spMkLst>
            <pc:docMk/>
            <pc:sldMk cId="515978799" sldId="477"/>
            <ac:spMk id="30" creationId="{00000000-0000-0000-0000-000000000000}"/>
          </ac:spMkLst>
        </pc:spChg>
        <pc:spChg chg="mod">
          <ac:chgData name="John khan" userId="246e959495c329f5" providerId="LiveId" clId="{9BF6C2B7-7B02-418E-B16F-CE351FBD946A}" dt="2023-11-01T17:00:08.094" v="2047" actId="207"/>
          <ac:spMkLst>
            <pc:docMk/>
            <pc:sldMk cId="515978799" sldId="477"/>
            <ac:spMk id="33" creationId="{00000000-0000-0000-0000-000000000000}"/>
          </ac:spMkLst>
        </pc:spChg>
        <pc:spChg chg="mod">
          <ac:chgData name="John khan" userId="246e959495c329f5" providerId="LiveId" clId="{9BF6C2B7-7B02-418E-B16F-CE351FBD946A}" dt="2023-11-01T17:00:24.739" v="2050" actId="108"/>
          <ac:spMkLst>
            <pc:docMk/>
            <pc:sldMk cId="515978799" sldId="477"/>
            <ac:spMk id="34" creationId="{00000000-0000-0000-0000-000000000000}"/>
          </ac:spMkLst>
        </pc:spChg>
        <pc:spChg chg="mod">
          <ac:chgData name="John khan" userId="246e959495c329f5" providerId="LiveId" clId="{9BF6C2B7-7B02-418E-B16F-CE351FBD946A}" dt="2023-11-01T17:00:08.094" v="2047" actId="207"/>
          <ac:spMkLst>
            <pc:docMk/>
            <pc:sldMk cId="515978799" sldId="477"/>
            <ac:spMk id="36" creationId="{00000000-0000-0000-0000-000000000000}"/>
          </ac:spMkLst>
        </pc:spChg>
        <pc:spChg chg="mod">
          <ac:chgData name="John khan" userId="246e959495c329f5" providerId="LiveId" clId="{9BF6C2B7-7B02-418E-B16F-CE351FBD946A}" dt="2023-11-01T17:00:08.094" v="2047" actId="207"/>
          <ac:spMkLst>
            <pc:docMk/>
            <pc:sldMk cId="515978799" sldId="477"/>
            <ac:spMk id="37" creationId="{00000000-0000-0000-0000-000000000000}"/>
          </ac:spMkLst>
        </pc:spChg>
        <pc:grpChg chg="mod">
          <ac:chgData name="John khan" userId="246e959495c329f5" providerId="LiveId" clId="{9BF6C2B7-7B02-418E-B16F-CE351FBD946A}" dt="2023-11-01T17:00:08.094" v="2047" actId="207"/>
          <ac:grpSpMkLst>
            <pc:docMk/>
            <pc:sldMk cId="515978799" sldId="477"/>
            <ac:grpSpMk id="3" creationId="{00000000-0000-0000-0000-000000000000}"/>
          </ac:grpSpMkLst>
        </pc:grpChg>
        <pc:grpChg chg="mod">
          <ac:chgData name="John khan" userId="246e959495c329f5" providerId="LiveId" clId="{9BF6C2B7-7B02-418E-B16F-CE351FBD946A}" dt="2023-11-01T17:00:08.094" v="2047" actId="207"/>
          <ac:grpSpMkLst>
            <pc:docMk/>
            <pc:sldMk cId="515978799" sldId="477"/>
            <ac:grpSpMk id="4" creationId="{00000000-0000-0000-0000-000000000000}"/>
          </ac:grpSpMkLst>
        </pc:grpChg>
        <pc:grpChg chg="mod">
          <ac:chgData name="John khan" userId="246e959495c329f5" providerId="LiveId" clId="{9BF6C2B7-7B02-418E-B16F-CE351FBD946A}" dt="2023-11-01T17:00:08.094" v="2047" actId="207"/>
          <ac:grpSpMkLst>
            <pc:docMk/>
            <pc:sldMk cId="515978799" sldId="477"/>
            <ac:grpSpMk id="7" creationId="{00000000-0000-0000-0000-000000000000}"/>
          </ac:grpSpMkLst>
        </pc:grpChg>
        <pc:grpChg chg="mod">
          <ac:chgData name="John khan" userId="246e959495c329f5" providerId="LiveId" clId="{9BF6C2B7-7B02-418E-B16F-CE351FBD946A}" dt="2023-11-01T17:00:08.094" v="2047" actId="207"/>
          <ac:grpSpMkLst>
            <pc:docMk/>
            <pc:sldMk cId="515978799" sldId="477"/>
            <ac:grpSpMk id="10" creationId="{00000000-0000-0000-0000-000000000000}"/>
          </ac:grpSpMkLst>
        </pc:grpChg>
        <pc:grpChg chg="mod">
          <ac:chgData name="John khan" userId="246e959495c329f5" providerId="LiveId" clId="{9BF6C2B7-7B02-418E-B16F-CE351FBD946A}" dt="2023-11-01T17:00:08.094" v="2047" actId="207"/>
          <ac:grpSpMkLst>
            <pc:docMk/>
            <pc:sldMk cId="515978799" sldId="477"/>
            <ac:grpSpMk id="11" creationId="{00000000-0000-0000-0000-000000000000}"/>
          </ac:grpSpMkLst>
        </pc:grpChg>
        <pc:grpChg chg="mod">
          <ac:chgData name="John khan" userId="246e959495c329f5" providerId="LiveId" clId="{9BF6C2B7-7B02-418E-B16F-CE351FBD946A}" dt="2023-11-01T17:00:08.094" v="2047" actId="207"/>
          <ac:grpSpMkLst>
            <pc:docMk/>
            <pc:sldMk cId="515978799" sldId="477"/>
            <ac:grpSpMk id="14" creationId="{00000000-0000-0000-0000-000000000000}"/>
          </ac:grpSpMkLst>
        </pc:grpChg>
        <pc:grpChg chg="mod">
          <ac:chgData name="John khan" userId="246e959495c329f5" providerId="LiveId" clId="{9BF6C2B7-7B02-418E-B16F-CE351FBD946A}" dt="2023-11-01T17:00:08.094" v="2047" actId="207"/>
          <ac:grpSpMkLst>
            <pc:docMk/>
            <pc:sldMk cId="515978799" sldId="477"/>
            <ac:grpSpMk id="17" creationId="{00000000-0000-0000-0000-000000000000}"/>
          </ac:grpSpMkLst>
        </pc:grpChg>
        <pc:grpChg chg="mod">
          <ac:chgData name="John khan" userId="246e959495c329f5" providerId="LiveId" clId="{9BF6C2B7-7B02-418E-B16F-CE351FBD946A}" dt="2023-11-01T17:00:08.094" v="2047" actId="207"/>
          <ac:grpSpMkLst>
            <pc:docMk/>
            <pc:sldMk cId="515978799" sldId="477"/>
            <ac:grpSpMk id="18" creationId="{00000000-0000-0000-0000-000000000000}"/>
          </ac:grpSpMkLst>
        </pc:grpChg>
        <pc:grpChg chg="mod">
          <ac:chgData name="John khan" userId="246e959495c329f5" providerId="LiveId" clId="{9BF6C2B7-7B02-418E-B16F-CE351FBD946A}" dt="2023-11-01T17:00:08.094" v="2047" actId="207"/>
          <ac:grpSpMkLst>
            <pc:docMk/>
            <pc:sldMk cId="515978799" sldId="477"/>
            <ac:grpSpMk id="21" creationId="{00000000-0000-0000-0000-000000000000}"/>
          </ac:grpSpMkLst>
        </pc:grpChg>
        <pc:grpChg chg="mod">
          <ac:chgData name="John khan" userId="246e959495c329f5" providerId="LiveId" clId="{9BF6C2B7-7B02-418E-B16F-CE351FBD946A}" dt="2023-11-01T17:00:08.094" v="2047" actId="207"/>
          <ac:grpSpMkLst>
            <pc:docMk/>
            <pc:sldMk cId="515978799" sldId="477"/>
            <ac:grpSpMk id="24" creationId="{00000000-0000-0000-0000-000000000000}"/>
          </ac:grpSpMkLst>
        </pc:grpChg>
        <pc:grpChg chg="mod">
          <ac:chgData name="John khan" userId="246e959495c329f5" providerId="LiveId" clId="{9BF6C2B7-7B02-418E-B16F-CE351FBD946A}" dt="2023-11-01T17:00:08.094" v="2047" actId="207"/>
          <ac:grpSpMkLst>
            <pc:docMk/>
            <pc:sldMk cId="515978799" sldId="477"/>
            <ac:grpSpMk id="25" creationId="{00000000-0000-0000-0000-000000000000}"/>
          </ac:grpSpMkLst>
        </pc:grpChg>
        <pc:grpChg chg="mod">
          <ac:chgData name="John khan" userId="246e959495c329f5" providerId="LiveId" clId="{9BF6C2B7-7B02-418E-B16F-CE351FBD946A}" dt="2023-11-01T17:00:08.094" v="2047" actId="207"/>
          <ac:grpSpMkLst>
            <pc:docMk/>
            <pc:sldMk cId="515978799" sldId="477"/>
            <ac:grpSpMk id="28" creationId="{00000000-0000-0000-0000-000000000000}"/>
          </ac:grpSpMkLst>
        </pc:grpChg>
        <pc:grpChg chg="mod">
          <ac:chgData name="John khan" userId="246e959495c329f5" providerId="LiveId" clId="{9BF6C2B7-7B02-418E-B16F-CE351FBD946A}" dt="2023-11-01T17:00:08.094" v="2047" actId="207"/>
          <ac:grpSpMkLst>
            <pc:docMk/>
            <pc:sldMk cId="515978799" sldId="477"/>
            <ac:grpSpMk id="31" creationId="{00000000-0000-0000-0000-000000000000}"/>
          </ac:grpSpMkLst>
        </pc:grpChg>
        <pc:grpChg chg="mod">
          <ac:chgData name="John khan" userId="246e959495c329f5" providerId="LiveId" clId="{9BF6C2B7-7B02-418E-B16F-CE351FBD946A}" dt="2023-11-01T17:00:08.094" v="2047" actId="207"/>
          <ac:grpSpMkLst>
            <pc:docMk/>
            <pc:sldMk cId="515978799" sldId="477"/>
            <ac:grpSpMk id="32" creationId="{00000000-0000-0000-0000-000000000000}"/>
          </ac:grpSpMkLst>
        </pc:grpChg>
        <pc:grpChg chg="mod">
          <ac:chgData name="John khan" userId="246e959495c329f5" providerId="LiveId" clId="{9BF6C2B7-7B02-418E-B16F-CE351FBD946A}" dt="2023-11-01T17:00:08.094" v="2047" actId="207"/>
          <ac:grpSpMkLst>
            <pc:docMk/>
            <pc:sldMk cId="515978799" sldId="477"/>
            <ac:grpSpMk id="35" creationId="{00000000-0000-0000-0000-000000000000}"/>
          </ac:grpSpMkLst>
        </pc:grpChg>
      </pc:sldChg>
      <pc:sldChg chg="new del">
        <pc:chgData name="John khan" userId="246e959495c329f5" providerId="LiveId" clId="{9BF6C2B7-7B02-418E-B16F-CE351FBD946A}" dt="2023-11-01T17:03:55.030" v="2165" actId="47"/>
        <pc:sldMkLst>
          <pc:docMk/>
          <pc:sldMk cId="2562107869" sldId="478"/>
        </pc:sldMkLst>
      </pc:sldChg>
      <pc:sldChg chg="addSp delSp modSp add del mod ord">
        <pc:chgData name="John khan" userId="246e959495c329f5" providerId="LiveId" clId="{9BF6C2B7-7B02-418E-B16F-CE351FBD946A}" dt="2023-11-02T13:37:01.102" v="4596" actId="47"/>
        <pc:sldMkLst>
          <pc:docMk/>
          <pc:sldMk cId="2317842156" sldId="479"/>
        </pc:sldMkLst>
        <pc:spChg chg="mod">
          <ac:chgData name="John khan" userId="246e959495c329f5" providerId="LiveId" clId="{9BF6C2B7-7B02-418E-B16F-CE351FBD946A}" dt="2023-11-01T17:43:02.061" v="2609" actId="1076"/>
          <ac:spMkLst>
            <pc:docMk/>
            <pc:sldMk cId="2317842156" sldId="479"/>
            <ac:spMk id="2" creationId="{C9A89A6B-92FF-094D-A9CF-C2342337C9C4}"/>
          </ac:spMkLst>
        </pc:spChg>
        <pc:spChg chg="add mod">
          <ac:chgData name="John khan" userId="246e959495c329f5" providerId="LiveId" clId="{9BF6C2B7-7B02-418E-B16F-CE351FBD946A}" dt="2023-11-01T17:32:15.047" v="2387" actId="1076"/>
          <ac:spMkLst>
            <pc:docMk/>
            <pc:sldMk cId="2317842156" sldId="479"/>
            <ac:spMk id="4" creationId="{37650005-54A3-C16F-059D-F9BBB07A716C}"/>
          </ac:spMkLst>
        </pc:spChg>
        <pc:spChg chg="del topLvl">
          <ac:chgData name="John khan" userId="246e959495c329f5" providerId="LiveId" clId="{9BF6C2B7-7B02-418E-B16F-CE351FBD946A}" dt="2023-11-01T17:21:39.024" v="2316" actId="21"/>
          <ac:spMkLst>
            <pc:docMk/>
            <pc:sldMk cId="2317842156" sldId="479"/>
            <ac:spMk id="6" creationId="{1CE09EA6-ECFB-784D-9B33-B5508F7F6B65}"/>
          </ac:spMkLst>
        </pc:spChg>
        <pc:spChg chg="mod">
          <ac:chgData name="John khan" userId="246e959495c329f5" providerId="LiveId" clId="{9BF6C2B7-7B02-418E-B16F-CE351FBD946A}" dt="2023-11-01T17:42:50.560" v="2607" actId="207"/>
          <ac:spMkLst>
            <pc:docMk/>
            <pc:sldMk cId="2317842156" sldId="479"/>
            <ac:spMk id="7" creationId="{CE2129E3-B93A-4545-944B-19C9BFB6BD0E}"/>
          </ac:spMkLst>
        </pc:spChg>
        <pc:spChg chg="mod">
          <ac:chgData name="John khan" userId="246e959495c329f5" providerId="LiveId" clId="{9BF6C2B7-7B02-418E-B16F-CE351FBD946A}" dt="2023-11-01T17:50:22.184" v="2755" actId="207"/>
          <ac:spMkLst>
            <pc:docMk/>
            <pc:sldMk cId="2317842156" sldId="479"/>
            <ac:spMk id="8" creationId="{4A52D84D-F461-4347-BA40-703F5B992847}"/>
          </ac:spMkLst>
        </pc:spChg>
        <pc:spChg chg="mod">
          <ac:chgData name="John khan" userId="246e959495c329f5" providerId="LiveId" clId="{9BF6C2B7-7B02-418E-B16F-CE351FBD946A}" dt="2023-11-02T11:19:16.108" v="3218" actId="108"/>
          <ac:spMkLst>
            <pc:docMk/>
            <pc:sldMk cId="2317842156" sldId="479"/>
            <ac:spMk id="10" creationId="{CF04D8DD-D3A5-2442-88F0-12117DD0B1D1}"/>
          </ac:spMkLst>
        </pc:spChg>
        <pc:spChg chg="mod topLvl">
          <ac:chgData name="John khan" userId="246e959495c329f5" providerId="LiveId" clId="{9BF6C2B7-7B02-418E-B16F-CE351FBD946A}" dt="2023-11-01T17:32:04.154" v="2386" actId="1076"/>
          <ac:spMkLst>
            <pc:docMk/>
            <pc:sldMk cId="2317842156" sldId="479"/>
            <ac:spMk id="24" creationId="{87959F4F-66E3-E840-A5EA-B6EFFC59BACA}"/>
          </ac:spMkLst>
        </pc:spChg>
        <pc:grpChg chg="del">
          <ac:chgData name="John khan" userId="246e959495c329f5" providerId="LiveId" clId="{9BF6C2B7-7B02-418E-B16F-CE351FBD946A}" dt="2023-11-01T17:21:39.024" v="2316" actId="21"/>
          <ac:grpSpMkLst>
            <pc:docMk/>
            <pc:sldMk cId="2317842156" sldId="479"/>
            <ac:grpSpMk id="27" creationId="{E0F2F7FB-BD1E-6447-AD11-DC7B1BB96929}"/>
          </ac:grpSpMkLst>
        </pc:grpChg>
        <pc:picChg chg="mod">
          <ac:chgData name="John khan" userId="246e959495c329f5" providerId="LiveId" clId="{9BF6C2B7-7B02-418E-B16F-CE351FBD946A}" dt="2023-11-01T17:43:01.240" v="2608" actId="1076"/>
          <ac:picMkLst>
            <pc:docMk/>
            <pc:sldMk cId="2317842156" sldId="479"/>
            <ac:picMk id="19" creationId="{0F73D711-74C8-064E-A2A1-23EFE7CD6C2A}"/>
          </ac:picMkLst>
        </pc:picChg>
      </pc:sldChg>
      <pc:sldChg chg="addSp delSp modSp add del mod addAnim delAnim">
        <pc:chgData name="John khan" userId="246e959495c329f5" providerId="LiveId" clId="{9BF6C2B7-7B02-418E-B16F-CE351FBD946A}" dt="2023-11-01T17:52:53.466" v="2830" actId="47"/>
        <pc:sldMkLst>
          <pc:docMk/>
          <pc:sldMk cId="1929541686" sldId="480"/>
        </pc:sldMkLst>
        <pc:spChg chg="mod">
          <ac:chgData name="John khan" userId="246e959495c329f5" providerId="LiveId" clId="{9BF6C2B7-7B02-418E-B16F-CE351FBD946A}" dt="2023-11-01T17:22:23.110" v="2319" actId="207"/>
          <ac:spMkLst>
            <pc:docMk/>
            <pc:sldMk cId="1929541686" sldId="480"/>
            <ac:spMk id="2" creationId="{C9A89A6B-92FF-094D-A9CF-C2342337C9C4}"/>
          </ac:spMkLst>
        </pc:spChg>
        <pc:spChg chg="add mod">
          <ac:chgData name="John khan" userId="246e959495c329f5" providerId="LiveId" clId="{9BF6C2B7-7B02-418E-B16F-CE351FBD946A}" dt="2023-11-01T17:24:06.864" v="2369"/>
          <ac:spMkLst>
            <pc:docMk/>
            <pc:sldMk cId="1929541686" sldId="480"/>
            <ac:spMk id="4" creationId="{BFF8B2AA-07D2-E582-C13B-B68676B0C9CF}"/>
          </ac:spMkLst>
        </pc:spChg>
        <pc:spChg chg="del topLvl">
          <ac:chgData name="John khan" userId="246e959495c329f5" providerId="LiveId" clId="{9BF6C2B7-7B02-418E-B16F-CE351FBD946A}" dt="2023-11-01T17:21:44.157" v="2317" actId="21"/>
          <ac:spMkLst>
            <pc:docMk/>
            <pc:sldMk cId="1929541686" sldId="480"/>
            <ac:spMk id="6" creationId="{1CE09EA6-ECFB-784D-9B33-B5508F7F6B65}"/>
          </ac:spMkLst>
        </pc:spChg>
        <pc:spChg chg="mod">
          <ac:chgData name="John khan" userId="246e959495c329f5" providerId="LiveId" clId="{9BF6C2B7-7B02-418E-B16F-CE351FBD946A}" dt="2023-11-01T17:42:20.782" v="2583" actId="207"/>
          <ac:spMkLst>
            <pc:docMk/>
            <pc:sldMk cId="1929541686" sldId="480"/>
            <ac:spMk id="7" creationId="{CE2129E3-B93A-4545-944B-19C9BFB6BD0E}"/>
          </ac:spMkLst>
        </pc:spChg>
        <pc:spChg chg="add del mod">
          <ac:chgData name="John khan" userId="246e959495c329f5" providerId="LiveId" clId="{9BF6C2B7-7B02-418E-B16F-CE351FBD946A}" dt="2023-11-01T17:50:13.335" v="2726" actId="207"/>
          <ac:spMkLst>
            <pc:docMk/>
            <pc:sldMk cId="1929541686" sldId="480"/>
            <ac:spMk id="8" creationId="{4A52D84D-F461-4347-BA40-703F5B992847}"/>
          </ac:spMkLst>
        </pc:spChg>
        <pc:spChg chg="mod">
          <ac:chgData name="John khan" userId="246e959495c329f5" providerId="LiveId" clId="{9BF6C2B7-7B02-418E-B16F-CE351FBD946A}" dt="2023-11-01T17:43:32.652" v="2614" actId="20577"/>
          <ac:spMkLst>
            <pc:docMk/>
            <pc:sldMk cId="1929541686" sldId="480"/>
            <ac:spMk id="10" creationId="{CF04D8DD-D3A5-2442-88F0-12117DD0B1D1}"/>
          </ac:spMkLst>
        </pc:spChg>
        <pc:spChg chg="topLvl">
          <ac:chgData name="John khan" userId="246e959495c329f5" providerId="LiveId" clId="{9BF6C2B7-7B02-418E-B16F-CE351FBD946A}" dt="2023-11-01T17:21:44.157" v="2317" actId="21"/>
          <ac:spMkLst>
            <pc:docMk/>
            <pc:sldMk cId="1929541686" sldId="480"/>
            <ac:spMk id="24" creationId="{87959F4F-66E3-E840-A5EA-B6EFFC59BACA}"/>
          </ac:spMkLst>
        </pc:spChg>
        <pc:grpChg chg="del">
          <ac:chgData name="John khan" userId="246e959495c329f5" providerId="LiveId" clId="{9BF6C2B7-7B02-418E-B16F-CE351FBD946A}" dt="2023-11-01T17:21:44.157" v="2317" actId="21"/>
          <ac:grpSpMkLst>
            <pc:docMk/>
            <pc:sldMk cId="1929541686" sldId="480"/>
            <ac:grpSpMk id="27" creationId="{E0F2F7FB-BD1E-6447-AD11-DC7B1BB96929}"/>
          </ac:grpSpMkLst>
        </pc:grpChg>
        <pc:picChg chg="mod">
          <ac:chgData name="John khan" userId="246e959495c329f5" providerId="LiveId" clId="{9BF6C2B7-7B02-418E-B16F-CE351FBD946A}" dt="2023-11-01T17:42:25.137" v="2584" actId="1076"/>
          <ac:picMkLst>
            <pc:docMk/>
            <pc:sldMk cId="1929541686" sldId="480"/>
            <ac:picMk id="19" creationId="{0F73D711-74C8-064E-A2A1-23EFE7CD6C2A}"/>
          </ac:picMkLst>
        </pc:picChg>
      </pc:sldChg>
      <pc:sldChg chg="addSp delSp modSp add mod ord">
        <pc:chgData name="John khan" userId="246e959495c329f5" providerId="LiveId" clId="{9BF6C2B7-7B02-418E-B16F-CE351FBD946A}" dt="2023-11-05T17:30:21.902" v="4792" actId="478"/>
        <pc:sldMkLst>
          <pc:docMk/>
          <pc:sldMk cId="4094339298" sldId="481"/>
        </pc:sldMkLst>
        <pc:spChg chg="del">
          <ac:chgData name="John khan" userId="246e959495c329f5" providerId="LiveId" clId="{9BF6C2B7-7B02-418E-B16F-CE351FBD946A}" dt="2023-11-05T17:30:21.902" v="4792" actId="478"/>
          <ac:spMkLst>
            <pc:docMk/>
            <pc:sldMk cId="4094339298" sldId="481"/>
            <ac:spMk id="9" creationId="{A7DD0D82-6BD8-4F32-AF3E-74B4900F4759}"/>
          </ac:spMkLst>
        </pc:spChg>
        <pc:spChg chg="mod">
          <ac:chgData name="John khan" userId="246e959495c329f5" providerId="LiveId" clId="{9BF6C2B7-7B02-418E-B16F-CE351FBD946A}" dt="2023-11-02T13:40:10.469" v="4607" actId="6549"/>
          <ac:spMkLst>
            <pc:docMk/>
            <pc:sldMk cId="4094339298" sldId="481"/>
            <ac:spMk id="15" creationId="{E5F5C9C7-2A4D-6340-A63A-73B6C3C81068}"/>
          </ac:spMkLst>
        </pc:spChg>
        <pc:spChg chg="mod">
          <ac:chgData name="John khan" userId="246e959495c329f5" providerId="LiveId" clId="{9BF6C2B7-7B02-418E-B16F-CE351FBD946A}" dt="2023-11-01T17:12:40.905" v="2237"/>
          <ac:spMkLst>
            <pc:docMk/>
            <pc:sldMk cId="4094339298" sldId="481"/>
            <ac:spMk id="16" creationId="{3C5E563B-3999-AA48-BBF3-FC42B9048512}"/>
          </ac:spMkLst>
        </pc:spChg>
        <pc:spChg chg="mod">
          <ac:chgData name="John khan" userId="246e959495c329f5" providerId="LiveId" clId="{9BF6C2B7-7B02-418E-B16F-CE351FBD946A}" dt="2023-11-01T17:08:56.762" v="2175" actId="404"/>
          <ac:spMkLst>
            <pc:docMk/>
            <pc:sldMk cId="4094339298" sldId="481"/>
            <ac:spMk id="20" creationId="{E38C1E59-5DED-034A-A90E-1E11113A7E63}"/>
          </ac:spMkLst>
        </pc:spChg>
        <pc:picChg chg="add mod">
          <ac:chgData name="John khan" userId="246e959495c329f5" providerId="LiveId" clId="{9BF6C2B7-7B02-418E-B16F-CE351FBD946A}" dt="2023-11-01T17:38:59.465" v="2530"/>
          <ac:picMkLst>
            <pc:docMk/>
            <pc:sldMk cId="4094339298" sldId="481"/>
            <ac:picMk id="2" creationId="{0C417A00-C87C-52B5-62B1-484F5813E9B4}"/>
          </ac:picMkLst>
        </pc:picChg>
      </pc:sldChg>
      <pc:sldChg chg="addSp del delDesignElem">
        <pc:chgData name="John khan" userId="246e959495c329f5" providerId="LiveId" clId="{9BF6C2B7-7B02-418E-B16F-CE351FBD946A}" dt="2023-11-01T17:33:51.806" v="2393"/>
        <pc:sldMkLst>
          <pc:docMk/>
          <pc:sldMk cId="490391206" sldId="482"/>
        </pc:sldMkLst>
        <pc:spChg chg="add">
          <ac:chgData name="John khan" userId="246e959495c329f5" providerId="LiveId" clId="{9BF6C2B7-7B02-418E-B16F-CE351FBD946A}" dt="2023-11-01T17:33:51.806" v="2393"/>
          <ac:spMkLst>
            <pc:docMk/>
            <pc:sldMk cId="490391206" sldId="482"/>
            <ac:spMk id="10" creationId="{3E443FD7-A66B-4AA0-872D-B088B9BC5F17}"/>
          </ac:spMkLst>
        </pc:spChg>
        <pc:spChg chg="add">
          <ac:chgData name="John khan" userId="246e959495c329f5" providerId="LiveId" clId="{9BF6C2B7-7B02-418E-B16F-CE351FBD946A}" dt="2023-11-01T17:33:51.806" v="2393"/>
          <ac:spMkLst>
            <pc:docMk/>
            <pc:sldMk cId="490391206" sldId="482"/>
            <ac:spMk id="12" creationId="{C04BE0EF-3561-49B4-9A29-F283168A91C7}"/>
          </ac:spMkLst>
        </pc:spChg>
      </pc:sldChg>
      <pc:sldChg chg="add setBg modAnim">
        <pc:chgData name="John khan" userId="246e959495c329f5" providerId="LiveId" clId="{9BF6C2B7-7B02-418E-B16F-CE351FBD946A}" dt="2023-11-01T17:35:19.474" v="2400"/>
        <pc:sldMkLst>
          <pc:docMk/>
          <pc:sldMk cId="2794998847" sldId="482"/>
        </pc:sldMkLst>
      </pc:sldChg>
      <pc:sldChg chg="addSp del delDesignElem">
        <pc:chgData name="John khan" userId="246e959495c329f5" providerId="LiveId" clId="{9BF6C2B7-7B02-418E-B16F-CE351FBD946A}" dt="2023-11-01T17:33:51.806" v="2393"/>
        <pc:sldMkLst>
          <pc:docMk/>
          <pc:sldMk cId="98714949" sldId="483"/>
        </pc:sldMkLst>
        <pc:spChg chg="add">
          <ac:chgData name="John khan" userId="246e959495c329f5" providerId="LiveId" clId="{9BF6C2B7-7B02-418E-B16F-CE351FBD946A}" dt="2023-11-01T17:33:51.806" v="2393"/>
          <ac:spMkLst>
            <pc:docMk/>
            <pc:sldMk cId="98714949" sldId="483"/>
            <ac:spMk id="13" creationId="{33CD251C-A887-4D2F-925B-FC097198538B}"/>
          </ac:spMkLst>
        </pc:spChg>
        <pc:spChg chg="add">
          <ac:chgData name="John khan" userId="246e959495c329f5" providerId="LiveId" clId="{9BF6C2B7-7B02-418E-B16F-CE351FBD946A}" dt="2023-11-01T17:33:51.806" v="2393"/>
          <ac:spMkLst>
            <pc:docMk/>
            <pc:sldMk cId="98714949" sldId="483"/>
            <ac:spMk id="14" creationId="{662A3FAA-D056-4098-8115-EA61EAF068CF}"/>
          </ac:spMkLst>
        </pc:spChg>
        <pc:grpChg chg="add">
          <ac:chgData name="John khan" userId="246e959495c329f5" providerId="LiveId" clId="{9BF6C2B7-7B02-418E-B16F-CE351FBD946A}" dt="2023-11-01T17:33:51.806" v="2393"/>
          <ac:grpSpMkLst>
            <pc:docMk/>
            <pc:sldMk cId="98714949" sldId="483"/>
            <ac:grpSpMk id="15" creationId="{2C3846A5-A498-4C9E-B4DC-13532657D717}"/>
          </ac:grpSpMkLst>
        </pc:grpChg>
      </pc:sldChg>
      <pc:sldChg chg="add setBg">
        <pc:chgData name="John khan" userId="246e959495c329f5" providerId="LiveId" clId="{9BF6C2B7-7B02-418E-B16F-CE351FBD946A}" dt="2023-11-01T17:34:59.017" v="2398"/>
        <pc:sldMkLst>
          <pc:docMk/>
          <pc:sldMk cId="160031561" sldId="483"/>
        </pc:sldMkLst>
      </pc:sldChg>
      <pc:sldChg chg="addSp modSp add mod ord">
        <pc:chgData name="John khan" userId="246e959495c329f5" providerId="LiveId" clId="{9BF6C2B7-7B02-418E-B16F-CE351FBD946A}" dt="2023-11-01T17:38:39.709" v="2527"/>
        <pc:sldMkLst>
          <pc:docMk/>
          <pc:sldMk cId="1378789427" sldId="484"/>
        </pc:sldMkLst>
        <pc:spChg chg="mod">
          <ac:chgData name="John khan" userId="246e959495c329f5" providerId="LiveId" clId="{9BF6C2B7-7B02-418E-B16F-CE351FBD946A}" dt="2023-11-01T17:37:14.400" v="2449" actId="20577"/>
          <ac:spMkLst>
            <pc:docMk/>
            <pc:sldMk cId="1378789427" sldId="484"/>
            <ac:spMk id="20" creationId="{E38C1E59-5DED-034A-A90E-1E11113A7E63}"/>
          </ac:spMkLst>
        </pc:spChg>
        <pc:picChg chg="add mod">
          <ac:chgData name="John khan" userId="246e959495c329f5" providerId="LiveId" clId="{9BF6C2B7-7B02-418E-B16F-CE351FBD946A}" dt="2023-11-01T17:38:39.709" v="2527"/>
          <ac:picMkLst>
            <pc:docMk/>
            <pc:sldMk cId="1378789427" sldId="484"/>
            <ac:picMk id="2" creationId="{8A7F6643-1224-5111-701C-E84D6B319996}"/>
          </ac:picMkLst>
        </pc:picChg>
      </pc:sldChg>
      <pc:sldChg chg="addSp modSp add mod ord">
        <pc:chgData name="John khan" userId="246e959495c329f5" providerId="LiveId" clId="{9BF6C2B7-7B02-418E-B16F-CE351FBD946A}" dt="2023-11-05T17:29:09.308" v="4791" actId="14100"/>
        <pc:sldMkLst>
          <pc:docMk/>
          <pc:sldMk cId="445177753" sldId="485"/>
        </pc:sldMkLst>
        <pc:spChg chg="mod">
          <ac:chgData name="John khan" userId="246e959495c329f5" providerId="LiveId" clId="{9BF6C2B7-7B02-418E-B16F-CE351FBD946A}" dt="2023-11-01T17:38:51.265" v="2529" actId="6549"/>
          <ac:spMkLst>
            <pc:docMk/>
            <pc:sldMk cId="445177753" sldId="485"/>
            <ac:spMk id="15" creationId="{E5F5C9C7-2A4D-6340-A63A-73B6C3C81068}"/>
          </ac:spMkLst>
        </pc:spChg>
        <pc:spChg chg="mod">
          <ac:chgData name="John khan" userId="246e959495c329f5" providerId="LiveId" clId="{9BF6C2B7-7B02-418E-B16F-CE351FBD946A}" dt="2023-11-01T17:38:11.992" v="2523" actId="20577"/>
          <ac:spMkLst>
            <pc:docMk/>
            <pc:sldMk cId="445177753" sldId="485"/>
            <ac:spMk id="20" creationId="{E38C1E59-5DED-034A-A90E-1E11113A7E63}"/>
          </ac:spMkLst>
        </pc:spChg>
        <pc:picChg chg="add mod">
          <ac:chgData name="John khan" userId="246e959495c329f5" providerId="LiveId" clId="{9BF6C2B7-7B02-418E-B16F-CE351FBD946A}" dt="2023-11-05T17:29:09.308" v="4791" actId="14100"/>
          <ac:picMkLst>
            <pc:docMk/>
            <pc:sldMk cId="445177753" sldId="485"/>
            <ac:picMk id="2" creationId="{DB80AB44-2BED-08B9-A132-DB4CC4F5ADDF}"/>
          </ac:picMkLst>
        </pc:picChg>
      </pc:sldChg>
      <pc:sldChg chg="modSp add del ord modAnim">
        <pc:chgData name="John khan" userId="246e959495c329f5" providerId="LiveId" clId="{9BF6C2B7-7B02-418E-B16F-CE351FBD946A}" dt="2023-11-02T13:37:01.102" v="4596" actId="47"/>
        <pc:sldMkLst>
          <pc:docMk/>
          <pc:sldMk cId="389119162" sldId="486"/>
        </pc:sldMkLst>
        <pc:spChg chg="mod">
          <ac:chgData name="John khan" userId="246e959495c329f5" providerId="LiveId" clId="{9BF6C2B7-7B02-418E-B16F-CE351FBD946A}" dt="2023-11-02T11:19:27.399" v="3220" actId="207"/>
          <ac:spMkLst>
            <pc:docMk/>
            <pc:sldMk cId="389119162" sldId="486"/>
            <ac:spMk id="10" creationId="{CF04D8DD-D3A5-2442-88F0-12117DD0B1D1}"/>
          </ac:spMkLst>
        </pc:spChg>
      </pc:sldChg>
      <pc:sldChg chg="addSp delSp modSp add del mod ord delAnim modAnim">
        <pc:chgData name="John khan" userId="246e959495c329f5" providerId="LiveId" clId="{9BF6C2B7-7B02-418E-B16F-CE351FBD946A}" dt="2023-11-01T17:47:09.081" v="2672" actId="47"/>
        <pc:sldMkLst>
          <pc:docMk/>
          <pc:sldMk cId="2318437853" sldId="486"/>
        </pc:sldMkLst>
        <pc:spChg chg="mod">
          <ac:chgData name="John khan" userId="246e959495c329f5" providerId="LiveId" clId="{9BF6C2B7-7B02-418E-B16F-CE351FBD946A}" dt="2023-11-01T17:45:36.931" v="2662" actId="1076"/>
          <ac:spMkLst>
            <pc:docMk/>
            <pc:sldMk cId="2318437853" sldId="486"/>
            <ac:spMk id="2" creationId="{C9A89A6B-92FF-094D-A9CF-C2342337C9C4}"/>
          </ac:spMkLst>
        </pc:spChg>
        <pc:spChg chg="mod topLvl">
          <ac:chgData name="John khan" userId="246e959495c329f5" providerId="LiveId" clId="{9BF6C2B7-7B02-418E-B16F-CE351FBD946A}" dt="2023-11-01T17:45:59.731" v="2667" actId="1076"/>
          <ac:spMkLst>
            <pc:docMk/>
            <pc:sldMk cId="2318437853" sldId="486"/>
            <ac:spMk id="7" creationId="{CE2129E3-B93A-4545-944B-19C9BFB6BD0E}"/>
          </ac:spMkLst>
        </pc:spChg>
        <pc:spChg chg="del mod">
          <ac:chgData name="John khan" userId="246e959495c329f5" providerId="LiveId" clId="{9BF6C2B7-7B02-418E-B16F-CE351FBD946A}" dt="2023-11-01T17:44:57.064" v="2654" actId="478"/>
          <ac:spMkLst>
            <pc:docMk/>
            <pc:sldMk cId="2318437853" sldId="486"/>
            <ac:spMk id="8" creationId="{4A52D84D-F461-4347-BA40-703F5B992847}"/>
          </ac:spMkLst>
        </pc:spChg>
        <pc:spChg chg="mod topLvl">
          <ac:chgData name="John khan" userId="246e959495c329f5" providerId="LiveId" clId="{9BF6C2B7-7B02-418E-B16F-CE351FBD946A}" dt="2023-11-01T17:45:55.512" v="2666" actId="164"/>
          <ac:spMkLst>
            <pc:docMk/>
            <pc:sldMk cId="2318437853" sldId="486"/>
            <ac:spMk id="10" creationId="{CF04D8DD-D3A5-2442-88F0-12117DD0B1D1}"/>
          </ac:spMkLst>
        </pc:spChg>
        <pc:grpChg chg="add del mod">
          <ac:chgData name="John khan" userId="246e959495c329f5" providerId="LiveId" clId="{9BF6C2B7-7B02-418E-B16F-CE351FBD946A}" dt="2023-11-01T17:45:49.233" v="2665" actId="165"/>
          <ac:grpSpMkLst>
            <pc:docMk/>
            <pc:sldMk cId="2318437853" sldId="486"/>
            <ac:grpSpMk id="5" creationId="{9867D1FB-4037-3598-E8F2-B504675729A6}"/>
          </ac:grpSpMkLst>
        </pc:grpChg>
        <pc:grpChg chg="add mod">
          <ac:chgData name="John khan" userId="246e959495c329f5" providerId="LiveId" clId="{9BF6C2B7-7B02-418E-B16F-CE351FBD946A}" dt="2023-11-01T17:45:55.512" v="2666" actId="164"/>
          <ac:grpSpMkLst>
            <pc:docMk/>
            <pc:sldMk cId="2318437853" sldId="486"/>
            <ac:grpSpMk id="6" creationId="{3B2442F5-AA79-50F1-9099-D38DFD3E5E21}"/>
          </ac:grpSpMkLst>
        </pc:grpChg>
      </pc:sldChg>
      <pc:sldChg chg="delSp add del mod ord delAnim">
        <pc:chgData name="John khan" userId="246e959495c329f5" providerId="LiveId" clId="{9BF6C2B7-7B02-418E-B16F-CE351FBD946A}" dt="2023-11-01T17:50:28.976" v="2756" actId="47"/>
        <pc:sldMkLst>
          <pc:docMk/>
          <pc:sldMk cId="4146802272" sldId="486"/>
        </pc:sldMkLst>
        <pc:spChg chg="del">
          <ac:chgData name="John khan" userId="246e959495c329f5" providerId="LiveId" clId="{9BF6C2B7-7B02-418E-B16F-CE351FBD946A}" dt="2023-11-01T17:49:54.421" v="2691" actId="478"/>
          <ac:spMkLst>
            <pc:docMk/>
            <pc:sldMk cId="4146802272" sldId="486"/>
            <ac:spMk id="8" creationId="{4A52D84D-F461-4347-BA40-703F5B992847}"/>
          </ac:spMkLst>
        </pc:spChg>
      </pc:sldChg>
      <pc:sldChg chg="modSp add del mod ord">
        <pc:chgData name="John khan" userId="246e959495c329f5" providerId="LiveId" clId="{9BF6C2B7-7B02-418E-B16F-CE351FBD946A}" dt="2023-11-02T13:37:01.102" v="4596" actId="47"/>
        <pc:sldMkLst>
          <pc:docMk/>
          <pc:sldMk cId="3934663238" sldId="487"/>
        </pc:sldMkLst>
        <pc:spChg chg="mod">
          <ac:chgData name="John khan" userId="246e959495c329f5" providerId="LiveId" clId="{9BF6C2B7-7B02-418E-B16F-CE351FBD946A}" dt="2023-11-01T17:53:38.226" v="2936" actId="207"/>
          <ac:spMkLst>
            <pc:docMk/>
            <pc:sldMk cId="3934663238" sldId="487"/>
            <ac:spMk id="9" creationId="{A7DD0D82-6BD8-4F32-AF3E-74B4900F4759}"/>
          </ac:spMkLst>
        </pc:spChg>
        <pc:spChg chg="mod">
          <ac:chgData name="John khan" userId="246e959495c329f5" providerId="LiveId" clId="{9BF6C2B7-7B02-418E-B16F-CE351FBD946A}" dt="2023-11-01T17:54:13.031" v="2982" actId="6549"/>
          <ac:spMkLst>
            <pc:docMk/>
            <pc:sldMk cId="3934663238" sldId="487"/>
            <ac:spMk id="15" creationId="{E5F5C9C7-2A4D-6340-A63A-73B6C3C81068}"/>
          </ac:spMkLst>
        </pc:spChg>
        <pc:spChg chg="mod">
          <ac:chgData name="John khan" userId="246e959495c329f5" providerId="LiveId" clId="{9BF6C2B7-7B02-418E-B16F-CE351FBD946A}" dt="2023-11-02T11:19:06.863" v="3217" actId="207"/>
          <ac:spMkLst>
            <pc:docMk/>
            <pc:sldMk cId="3934663238" sldId="487"/>
            <ac:spMk id="20" creationId="{E38C1E59-5DED-034A-A90E-1E11113A7E63}"/>
          </ac:spMkLst>
        </pc:spChg>
      </pc:sldChg>
      <pc:sldChg chg="add del ord">
        <pc:chgData name="John khan" userId="246e959495c329f5" providerId="LiveId" clId="{9BF6C2B7-7B02-418E-B16F-CE351FBD946A}" dt="2023-11-02T13:37:01.102" v="4596" actId="47"/>
        <pc:sldMkLst>
          <pc:docMk/>
          <pc:sldMk cId="1847611945" sldId="488"/>
        </pc:sldMkLst>
      </pc:sldChg>
      <pc:sldChg chg="modSp add del mod ord">
        <pc:chgData name="John khan" userId="246e959495c329f5" providerId="LiveId" clId="{9BF6C2B7-7B02-418E-B16F-CE351FBD946A}" dt="2023-11-02T13:37:01.102" v="4596" actId="47"/>
        <pc:sldMkLst>
          <pc:docMk/>
          <pc:sldMk cId="1116052914" sldId="489"/>
        </pc:sldMkLst>
        <pc:spChg chg="mod">
          <ac:chgData name="John khan" userId="246e959495c329f5" providerId="LiveId" clId="{9BF6C2B7-7B02-418E-B16F-CE351FBD946A}" dt="2023-11-02T11:20:03.618" v="3222" actId="207"/>
          <ac:spMkLst>
            <pc:docMk/>
            <pc:sldMk cId="1116052914" sldId="489"/>
            <ac:spMk id="5" creationId="{00000000-0000-0000-0000-000000000000}"/>
          </ac:spMkLst>
        </pc:spChg>
        <pc:spChg chg="mod">
          <ac:chgData name="John khan" userId="246e959495c329f5" providerId="LiveId" clId="{9BF6C2B7-7B02-418E-B16F-CE351FBD946A}" dt="2023-11-02T11:20:03.618" v="3222" actId="207"/>
          <ac:spMkLst>
            <pc:docMk/>
            <pc:sldMk cId="1116052914" sldId="489"/>
            <ac:spMk id="6" creationId="{00000000-0000-0000-0000-000000000000}"/>
          </ac:spMkLst>
        </pc:spChg>
        <pc:spChg chg="mod">
          <ac:chgData name="John khan" userId="246e959495c329f5" providerId="LiveId" clId="{9BF6C2B7-7B02-418E-B16F-CE351FBD946A}" dt="2023-11-02T11:20:03.618" v="3222" actId="207"/>
          <ac:spMkLst>
            <pc:docMk/>
            <pc:sldMk cId="1116052914" sldId="489"/>
            <ac:spMk id="8" creationId="{00000000-0000-0000-0000-000000000000}"/>
          </ac:spMkLst>
        </pc:spChg>
        <pc:spChg chg="mod">
          <ac:chgData name="John khan" userId="246e959495c329f5" providerId="LiveId" clId="{9BF6C2B7-7B02-418E-B16F-CE351FBD946A}" dt="2023-11-02T11:20:03.618" v="3222" actId="207"/>
          <ac:spMkLst>
            <pc:docMk/>
            <pc:sldMk cId="1116052914" sldId="489"/>
            <ac:spMk id="9" creationId="{00000000-0000-0000-0000-000000000000}"/>
          </ac:spMkLst>
        </pc:spChg>
        <pc:spChg chg="mod">
          <ac:chgData name="John khan" userId="246e959495c329f5" providerId="LiveId" clId="{9BF6C2B7-7B02-418E-B16F-CE351FBD946A}" dt="2023-11-02T11:20:03.618" v="3222" actId="207"/>
          <ac:spMkLst>
            <pc:docMk/>
            <pc:sldMk cId="1116052914" sldId="489"/>
            <ac:spMk id="12" creationId="{00000000-0000-0000-0000-000000000000}"/>
          </ac:spMkLst>
        </pc:spChg>
        <pc:spChg chg="mod">
          <ac:chgData name="John khan" userId="246e959495c329f5" providerId="LiveId" clId="{9BF6C2B7-7B02-418E-B16F-CE351FBD946A}" dt="2023-11-02T11:20:03.618" v="3222" actId="207"/>
          <ac:spMkLst>
            <pc:docMk/>
            <pc:sldMk cId="1116052914" sldId="489"/>
            <ac:spMk id="13" creationId="{00000000-0000-0000-0000-000000000000}"/>
          </ac:spMkLst>
        </pc:spChg>
        <pc:spChg chg="mod">
          <ac:chgData name="John khan" userId="246e959495c329f5" providerId="LiveId" clId="{9BF6C2B7-7B02-418E-B16F-CE351FBD946A}" dt="2023-11-02T11:20:03.618" v="3222" actId="207"/>
          <ac:spMkLst>
            <pc:docMk/>
            <pc:sldMk cId="1116052914" sldId="489"/>
            <ac:spMk id="15" creationId="{00000000-0000-0000-0000-000000000000}"/>
          </ac:spMkLst>
        </pc:spChg>
        <pc:spChg chg="mod">
          <ac:chgData name="John khan" userId="246e959495c329f5" providerId="LiveId" clId="{9BF6C2B7-7B02-418E-B16F-CE351FBD946A}" dt="2023-11-02T11:20:03.618" v="3222" actId="207"/>
          <ac:spMkLst>
            <pc:docMk/>
            <pc:sldMk cId="1116052914" sldId="489"/>
            <ac:spMk id="16" creationId="{00000000-0000-0000-0000-000000000000}"/>
          </ac:spMkLst>
        </pc:spChg>
        <pc:spChg chg="mod">
          <ac:chgData name="John khan" userId="246e959495c329f5" providerId="LiveId" clId="{9BF6C2B7-7B02-418E-B16F-CE351FBD946A}" dt="2023-11-02T11:20:03.618" v="3222" actId="207"/>
          <ac:spMkLst>
            <pc:docMk/>
            <pc:sldMk cId="1116052914" sldId="489"/>
            <ac:spMk id="19" creationId="{00000000-0000-0000-0000-000000000000}"/>
          </ac:spMkLst>
        </pc:spChg>
        <pc:spChg chg="mod">
          <ac:chgData name="John khan" userId="246e959495c329f5" providerId="LiveId" clId="{9BF6C2B7-7B02-418E-B16F-CE351FBD946A}" dt="2023-11-02T11:20:03.618" v="3222" actId="207"/>
          <ac:spMkLst>
            <pc:docMk/>
            <pc:sldMk cId="1116052914" sldId="489"/>
            <ac:spMk id="20" creationId="{00000000-0000-0000-0000-000000000000}"/>
          </ac:spMkLst>
        </pc:spChg>
        <pc:spChg chg="mod">
          <ac:chgData name="John khan" userId="246e959495c329f5" providerId="LiveId" clId="{9BF6C2B7-7B02-418E-B16F-CE351FBD946A}" dt="2023-11-02T11:20:03.618" v="3222" actId="207"/>
          <ac:spMkLst>
            <pc:docMk/>
            <pc:sldMk cId="1116052914" sldId="489"/>
            <ac:spMk id="22" creationId="{00000000-0000-0000-0000-000000000000}"/>
          </ac:spMkLst>
        </pc:spChg>
        <pc:spChg chg="mod">
          <ac:chgData name="John khan" userId="246e959495c329f5" providerId="LiveId" clId="{9BF6C2B7-7B02-418E-B16F-CE351FBD946A}" dt="2023-11-02T11:20:03.618" v="3222" actId="207"/>
          <ac:spMkLst>
            <pc:docMk/>
            <pc:sldMk cId="1116052914" sldId="489"/>
            <ac:spMk id="23" creationId="{00000000-0000-0000-0000-000000000000}"/>
          </ac:spMkLst>
        </pc:spChg>
        <pc:spChg chg="mod">
          <ac:chgData name="John khan" userId="246e959495c329f5" providerId="LiveId" clId="{9BF6C2B7-7B02-418E-B16F-CE351FBD946A}" dt="2023-11-02T11:20:03.618" v="3222" actId="207"/>
          <ac:spMkLst>
            <pc:docMk/>
            <pc:sldMk cId="1116052914" sldId="489"/>
            <ac:spMk id="26" creationId="{00000000-0000-0000-0000-000000000000}"/>
          </ac:spMkLst>
        </pc:spChg>
        <pc:spChg chg="mod">
          <ac:chgData name="John khan" userId="246e959495c329f5" providerId="LiveId" clId="{9BF6C2B7-7B02-418E-B16F-CE351FBD946A}" dt="2023-11-02T11:20:03.618" v="3222" actId="207"/>
          <ac:spMkLst>
            <pc:docMk/>
            <pc:sldMk cId="1116052914" sldId="489"/>
            <ac:spMk id="27" creationId="{00000000-0000-0000-0000-000000000000}"/>
          </ac:spMkLst>
        </pc:spChg>
        <pc:spChg chg="mod">
          <ac:chgData name="John khan" userId="246e959495c329f5" providerId="LiveId" clId="{9BF6C2B7-7B02-418E-B16F-CE351FBD946A}" dt="2023-11-02T11:20:03.618" v="3222" actId="207"/>
          <ac:spMkLst>
            <pc:docMk/>
            <pc:sldMk cId="1116052914" sldId="489"/>
            <ac:spMk id="29" creationId="{00000000-0000-0000-0000-000000000000}"/>
          </ac:spMkLst>
        </pc:spChg>
        <pc:spChg chg="mod">
          <ac:chgData name="John khan" userId="246e959495c329f5" providerId="LiveId" clId="{9BF6C2B7-7B02-418E-B16F-CE351FBD946A}" dt="2023-11-02T11:20:03.618" v="3222" actId="207"/>
          <ac:spMkLst>
            <pc:docMk/>
            <pc:sldMk cId="1116052914" sldId="489"/>
            <ac:spMk id="30" creationId="{00000000-0000-0000-0000-000000000000}"/>
          </ac:spMkLst>
        </pc:spChg>
        <pc:spChg chg="mod">
          <ac:chgData name="John khan" userId="246e959495c329f5" providerId="LiveId" clId="{9BF6C2B7-7B02-418E-B16F-CE351FBD946A}" dt="2023-11-02T11:20:03.618" v="3222" actId="207"/>
          <ac:spMkLst>
            <pc:docMk/>
            <pc:sldMk cId="1116052914" sldId="489"/>
            <ac:spMk id="33" creationId="{00000000-0000-0000-0000-000000000000}"/>
          </ac:spMkLst>
        </pc:spChg>
        <pc:spChg chg="mod">
          <ac:chgData name="John khan" userId="246e959495c329f5" providerId="LiveId" clId="{9BF6C2B7-7B02-418E-B16F-CE351FBD946A}" dt="2023-11-02T11:20:03.618" v="3222" actId="207"/>
          <ac:spMkLst>
            <pc:docMk/>
            <pc:sldMk cId="1116052914" sldId="489"/>
            <ac:spMk id="34" creationId="{00000000-0000-0000-0000-000000000000}"/>
          </ac:spMkLst>
        </pc:spChg>
        <pc:spChg chg="mod">
          <ac:chgData name="John khan" userId="246e959495c329f5" providerId="LiveId" clId="{9BF6C2B7-7B02-418E-B16F-CE351FBD946A}" dt="2023-11-02T11:20:03.618" v="3222" actId="207"/>
          <ac:spMkLst>
            <pc:docMk/>
            <pc:sldMk cId="1116052914" sldId="489"/>
            <ac:spMk id="36" creationId="{00000000-0000-0000-0000-000000000000}"/>
          </ac:spMkLst>
        </pc:spChg>
        <pc:spChg chg="mod">
          <ac:chgData name="John khan" userId="246e959495c329f5" providerId="LiveId" clId="{9BF6C2B7-7B02-418E-B16F-CE351FBD946A}" dt="2023-11-02T11:20:03.618" v="3222" actId="207"/>
          <ac:spMkLst>
            <pc:docMk/>
            <pc:sldMk cId="1116052914" sldId="489"/>
            <ac:spMk id="37" creationId="{00000000-0000-0000-0000-000000000000}"/>
          </ac:spMkLst>
        </pc:spChg>
        <pc:grpChg chg="mod">
          <ac:chgData name="John khan" userId="246e959495c329f5" providerId="LiveId" clId="{9BF6C2B7-7B02-418E-B16F-CE351FBD946A}" dt="2023-11-02T11:20:03.618" v="3222" actId="207"/>
          <ac:grpSpMkLst>
            <pc:docMk/>
            <pc:sldMk cId="1116052914" sldId="489"/>
            <ac:grpSpMk id="3" creationId="{00000000-0000-0000-0000-000000000000}"/>
          </ac:grpSpMkLst>
        </pc:grpChg>
        <pc:grpChg chg="mod">
          <ac:chgData name="John khan" userId="246e959495c329f5" providerId="LiveId" clId="{9BF6C2B7-7B02-418E-B16F-CE351FBD946A}" dt="2023-11-02T11:20:03.618" v="3222" actId="207"/>
          <ac:grpSpMkLst>
            <pc:docMk/>
            <pc:sldMk cId="1116052914" sldId="489"/>
            <ac:grpSpMk id="4" creationId="{00000000-0000-0000-0000-000000000000}"/>
          </ac:grpSpMkLst>
        </pc:grpChg>
        <pc:grpChg chg="mod">
          <ac:chgData name="John khan" userId="246e959495c329f5" providerId="LiveId" clId="{9BF6C2B7-7B02-418E-B16F-CE351FBD946A}" dt="2023-11-02T11:20:03.618" v="3222" actId="207"/>
          <ac:grpSpMkLst>
            <pc:docMk/>
            <pc:sldMk cId="1116052914" sldId="489"/>
            <ac:grpSpMk id="7" creationId="{00000000-0000-0000-0000-000000000000}"/>
          </ac:grpSpMkLst>
        </pc:grpChg>
        <pc:grpChg chg="mod">
          <ac:chgData name="John khan" userId="246e959495c329f5" providerId="LiveId" clId="{9BF6C2B7-7B02-418E-B16F-CE351FBD946A}" dt="2023-11-02T11:20:03.618" v="3222" actId="207"/>
          <ac:grpSpMkLst>
            <pc:docMk/>
            <pc:sldMk cId="1116052914" sldId="489"/>
            <ac:grpSpMk id="10" creationId="{00000000-0000-0000-0000-000000000000}"/>
          </ac:grpSpMkLst>
        </pc:grpChg>
        <pc:grpChg chg="mod">
          <ac:chgData name="John khan" userId="246e959495c329f5" providerId="LiveId" clId="{9BF6C2B7-7B02-418E-B16F-CE351FBD946A}" dt="2023-11-02T11:20:03.618" v="3222" actId="207"/>
          <ac:grpSpMkLst>
            <pc:docMk/>
            <pc:sldMk cId="1116052914" sldId="489"/>
            <ac:grpSpMk id="11" creationId="{00000000-0000-0000-0000-000000000000}"/>
          </ac:grpSpMkLst>
        </pc:grpChg>
        <pc:grpChg chg="mod">
          <ac:chgData name="John khan" userId="246e959495c329f5" providerId="LiveId" clId="{9BF6C2B7-7B02-418E-B16F-CE351FBD946A}" dt="2023-11-02T11:20:03.618" v="3222" actId="207"/>
          <ac:grpSpMkLst>
            <pc:docMk/>
            <pc:sldMk cId="1116052914" sldId="489"/>
            <ac:grpSpMk id="14" creationId="{00000000-0000-0000-0000-000000000000}"/>
          </ac:grpSpMkLst>
        </pc:grpChg>
        <pc:grpChg chg="mod">
          <ac:chgData name="John khan" userId="246e959495c329f5" providerId="LiveId" clId="{9BF6C2B7-7B02-418E-B16F-CE351FBD946A}" dt="2023-11-02T11:20:03.618" v="3222" actId="207"/>
          <ac:grpSpMkLst>
            <pc:docMk/>
            <pc:sldMk cId="1116052914" sldId="489"/>
            <ac:grpSpMk id="17" creationId="{00000000-0000-0000-0000-000000000000}"/>
          </ac:grpSpMkLst>
        </pc:grpChg>
        <pc:grpChg chg="mod">
          <ac:chgData name="John khan" userId="246e959495c329f5" providerId="LiveId" clId="{9BF6C2B7-7B02-418E-B16F-CE351FBD946A}" dt="2023-11-02T11:20:03.618" v="3222" actId="207"/>
          <ac:grpSpMkLst>
            <pc:docMk/>
            <pc:sldMk cId="1116052914" sldId="489"/>
            <ac:grpSpMk id="18" creationId="{00000000-0000-0000-0000-000000000000}"/>
          </ac:grpSpMkLst>
        </pc:grpChg>
        <pc:grpChg chg="mod">
          <ac:chgData name="John khan" userId="246e959495c329f5" providerId="LiveId" clId="{9BF6C2B7-7B02-418E-B16F-CE351FBD946A}" dt="2023-11-02T11:20:03.618" v="3222" actId="207"/>
          <ac:grpSpMkLst>
            <pc:docMk/>
            <pc:sldMk cId="1116052914" sldId="489"/>
            <ac:grpSpMk id="21" creationId="{00000000-0000-0000-0000-000000000000}"/>
          </ac:grpSpMkLst>
        </pc:grpChg>
        <pc:grpChg chg="mod">
          <ac:chgData name="John khan" userId="246e959495c329f5" providerId="LiveId" clId="{9BF6C2B7-7B02-418E-B16F-CE351FBD946A}" dt="2023-11-02T11:20:03.618" v="3222" actId="207"/>
          <ac:grpSpMkLst>
            <pc:docMk/>
            <pc:sldMk cId="1116052914" sldId="489"/>
            <ac:grpSpMk id="24" creationId="{00000000-0000-0000-0000-000000000000}"/>
          </ac:grpSpMkLst>
        </pc:grpChg>
        <pc:grpChg chg="mod">
          <ac:chgData name="John khan" userId="246e959495c329f5" providerId="LiveId" clId="{9BF6C2B7-7B02-418E-B16F-CE351FBD946A}" dt="2023-11-02T11:20:03.618" v="3222" actId="207"/>
          <ac:grpSpMkLst>
            <pc:docMk/>
            <pc:sldMk cId="1116052914" sldId="489"/>
            <ac:grpSpMk id="25" creationId="{00000000-0000-0000-0000-000000000000}"/>
          </ac:grpSpMkLst>
        </pc:grpChg>
        <pc:grpChg chg="mod">
          <ac:chgData name="John khan" userId="246e959495c329f5" providerId="LiveId" clId="{9BF6C2B7-7B02-418E-B16F-CE351FBD946A}" dt="2023-11-02T11:20:03.618" v="3222" actId="207"/>
          <ac:grpSpMkLst>
            <pc:docMk/>
            <pc:sldMk cId="1116052914" sldId="489"/>
            <ac:grpSpMk id="28" creationId="{00000000-0000-0000-0000-000000000000}"/>
          </ac:grpSpMkLst>
        </pc:grpChg>
        <pc:grpChg chg="mod">
          <ac:chgData name="John khan" userId="246e959495c329f5" providerId="LiveId" clId="{9BF6C2B7-7B02-418E-B16F-CE351FBD946A}" dt="2023-11-02T11:20:03.618" v="3222" actId="207"/>
          <ac:grpSpMkLst>
            <pc:docMk/>
            <pc:sldMk cId="1116052914" sldId="489"/>
            <ac:grpSpMk id="31" creationId="{00000000-0000-0000-0000-000000000000}"/>
          </ac:grpSpMkLst>
        </pc:grpChg>
        <pc:grpChg chg="mod">
          <ac:chgData name="John khan" userId="246e959495c329f5" providerId="LiveId" clId="{9BF6C2B7-7B02-418E-B16F-CE351FBD946A}" dt="2023-11-02T11:20:03.618" v="3222" actId="207"/>
          <ac:grpSpMkLst>
            <pc:docMk/>
            <pc:sldMk cId="1116052914" sldId="489"/>
            <ac:grpSpMk id="32" creationId="{00000000-0000-0000-0000-000000000000}"/>
          </ac:grpSpMkLst>
        </pc:grpChg>
        <pc:grpChg chg="mod">
          <ac:chgData name="John khan" userId="246e959495c329f5" providerId="LiveId" clId="{9BF6C2B7-7B02-418E-B16F-CE351FBD946A}" dt="2023-11-02T11:20:03.618" v="3222" actId="207"/>
          <ac:grpSpMkLst>
            <pc:docMk/>
            <pc:sldMk cId="1116052914" sldId="489"/>
            <ac:grpSpMk id="35" creationId="{00000000-0000-0000-0000-000000000000}"/>
          </ac:grpSpMkLst>
        </pc:grpChg>
      </pc:sldChg>
      <pc:sldChg chg="addSp delSp modSp add del mod ord modAnim">
        <pc:chgData name="John khan" userId="246e959495c329f5" providerId="LiveId" clId="{9BF6C2B7-7B02-418E-B16F-CE351FBD946A}" dt="2023-11-02T13:37:01.102" v="4596" actId="47"/>
        <pc:sldMkLst>
          <pc:docMk/>
          <pc:sldMk cId="4112784038" sldId="490"/>
        </pc:sldMkLst>
        <pc:spChg chg="add del mod">
          <ac:chgData name="John khan" userId="246e959495c329f5" providerId="LiveId" clId="{9BF6C2B7-7B02-418E-B16F-CE351FBD946A}" dt="2023-11-02T11:35:41.942" v="3345" actId="21"/>
          <ac:spMkLst>
            <pc:docMk/>
            <pc:sldMk cId="4112784038" sldId="490"/>
            <ac:spMk id="6" creationId="{C28A3B93-46F8-F370-F9FC-BAE84A9AC695}"/>
          </ac:spMkLst>
        </pc:spChg>
        <pc:spChg chg="mod">
          <ac:chgData name="John khan" userId="246e959495c329f5" providerId="LiveId" clId="{9BF6C2B7-7B02-418E-B16F-CE351FBD946A}" dt="2023-11-02T11:19:46.354" v="3221" actId="207"/>
          <ac:spMkLst>
            <pc:docMk/>
            <pc:sldMk cId="4112784038" sldId="490"/>
            <ac:spMk id="18" creationId="{6F8BA6F9-A99E-314C-B35A-D3E1B8A099B2}"/>
          </ac:spMkLst>
        </pc:spChg>
        <pc:spChg chg="mod">
          <ac:chgData name="John khan" userId="246e959495c329f5" providerId="LiveId" clId="{9BF6C2B7-7B02-418E-B16F-CE351FBD946A}" dt="2023-11-02T11:30:13.882" v="3258" actId="207"/>
          <ac:spMkLst>
            <pc:docMk/>
            <pc:sldMk cId="4112784038" sldId="490"/>
            <ac:spMk id="20" creationId="{E38C1E59-5DED-034A-A90E-1E11113A7E63}"/>
          </ac:spMkLst>
        </pc:spChg>
        <pc:cxnChg chg="add mod">
          <ac:chgData name="John khan" userId="246e959495c329f5" providerId="LiveId" clId="{9BF6C2B7-7B02-418E-B16F-CE351FBD946A}" dt="2023-11-02T11:31:54.442" v="3274" actId="1038"/>
          <ac:cxnSpMkLst>
            <pc:docMk/>
            <pc:sldMk cId="4112784038" sldId="490"/>
            <ac:cxnSpMk id="3" creationId="{3F009110-6C6A-9292-DC57-54AE8372291A}"/>
          </ac:cxnSpMkLst>
        </pc:cxnChg>
        <pc:cxnChg chg="add mod">
          <ac:chgData name="John khan" userId="246e959495c329f5" providerId="LiveId" clId="{9BF6C2B7-7B02-418E-B16F-CE351FBD946A}" dt="2023-11-02T11:31:47.953" v="3271" actId="1035"/>
          <ac:cxnSpMkLst>
            <pc:docMk/>
            <pc:sldMk cId="4112784038" sldId="490"/>
            <ac:cxnSpMk id="4" creationId="{65326146-D4B9-33D9-CB15-5C836185DB08}"/>
          </ac:cxnSpMkLst>
        </pc:cxnChg>
      </pc:sldChg>
      <pc:sldChg chg="delSp modSp add mod ord">
        <pc:chgData name="John khan" userId="246e959495c329f5" providerId="LiveId" clId="{9BF6C2B7-7B02-418E-B16F-CE351FBD946A}" dt="2023-11-02T11:13:00.058" v="3127" actId="404"/>
        <pc:sldMkLst>
          <pc:docMk/>
          <pc:sldMk cId="3412895270" sldId="491"/>
        </pc:sldMkLst>
        <pc:spChg chg="del mod">
          <ac:chgData name="John khan" userId="246e959495c329f5" providerId="LiveId" clId="{9BF6C2B7-7B02-418E-B16F-CE351FBD946A}" dt="2023-11-02T11:12:42.482" v="3111" actId="478"/>
          <ac:spMkLst>
            <pc:docMk/>
            <pc:sldMk cId="3412895270" sldId="491"/>
            <ac:spMk id="9" creationId="{A7DD0D82-6BD8-4F32-AF3E-74B4900F4759}"/>
          </ac:spMkLst>
        </pc:spChg>
        <pc:spChg chg="mod">
          <ac:chgData name="John khan" userId="246e959495c329f5" providerId="LiveId" clId="{9BF6C2B7-7B02-418E-B16F-CE351FBD946A}" dt="2023-11-02T11:13:00.058" v="3127" actId="404"/>
          <ac:spMkLst>
            <pc:docMk/>
            <pc:sldMk cId="3412895270" sldId="491"/>
            <ac:spMk id="20" creationId="{E38C1E59-5DED-034A-A90E-1E11113A7E63}"/>
          </ac:spMkLst>
        </pc:spChg>
      </pc:sldChg>
      <pc:sldChg chg="modSp add del mod ord">
        <pc:chgData name="John khan" userId="246e959495c329f5" providerId="LiveId" clId="{9BF6C2B7-7B02-418E-B16F-CE351FBD946A}" dt="2023-11-02T13:34:20.219" v="4595" actId="47"/>
        <pc:sldMkLst>
          <pc:docMk/>
          <pc:sldMk cId="3596440635" sldId="492"/>
        </pc:sldMkLst>
        <pc:spChg chg="mod">
          <ac:chgData name="John khan" userId="246e959495c329f5" providerId="LiveId" clId="{9BF6C2B7-7B02-418E-B16F-CE351FBD946A}" dt="2023-11-02T11:15:05.421" v="3216" actId="207"/>
          <ac:spMkLst>
            <pc:docMk/>
            <pc:sldMk cId="3596440635" sldId="492"/>
            <ac:spMk id="18" creationId="{6F8BA6F9-A99E-314C-B35A-D3E1B8A099B2}"/>
          </ac:spMkLst>
        </pc:spChg>
        <pc:spChg chg="mod">
          <ac:chgData name="John khan" userId="246e959495c329f5" providerId="LiveId" clId="{9BF6C2B7-7B02-418E-B16F-CE351FBD946A}" dt="2023-11-02T11:14:53.353" v="3215" actId="403"/>
          <ac:spMkLst>
            <pc:docMk/>
            <pc:sldMk cId="3596440635" sldId="492"/>
            <ac:spMk id="20" creationId="{E38C1E59-5DED-034A-A90E-1E11113A7E63}"/>
          </ac:spMkLst>
        </pc:spChg>
      </pc:sldChg>
      <pc:sldChg chg="del">
        <pc:chgData name="John khan" userId="246e959495c329f5" providerId="LiveId" clId="{9BF6C2B7-7B02-418E-B16F-CE351FBD946A}" dt="2023-11-02T13:33:00.630" v="4594" actId="47"/>
        <pc:sldMkLst>
          <pc:docMk/>
          <pc:sldMk cId="2704793134" sldId="493"/>
        </pc:sldMkLst>
      </pc:sldChg>
      <pc:sldChg chg="del">
        <pc:chgData name="John khan" userId="246e959495c329f5" providerId="LiveId" clId="{9BF6C2B7-7B02-418E-B16F-CE351FBD946A}" dt="2023-11-02T13:33:00.630" v="4594" actId="47"/>
        <pc:sldMkLst>
          <pc:docMk/>
          <pc:sldMk cId="3673507719" sldId="494"/>
        </pc:sldMkLst>
      </pc:sldChg>
      <pc:sldChg chg="del">
        <pc:chgData name="John khan" userId="246e959495c329f5" providerId="LiveId" clId="{9BF6C2B7-7B02-418E-B16F-CE351FBD946A}" dt="2023-11-02T13:34:20.219" v="4595" actId="47"/>
        <pc:sldMkLst>
          <pc:docMk/>
          <pc:sldMk cId="3409445513" sldId="495"/>
        </pc:sldMkLst>
      </pc:sldChg>
      <pc:sldChg chg="del">
        <pc:chgData name="John khan" userId="246e959495c329f5" providerId="LiveId" clId="{9BF6C2B7-7B02-418E-B16F-CE351FBD946A}" dt="2023-11-02T13:37:01.102" v="4596" actId="47"/>
        <pc:sldMkLst>
          <pc:docMk/>
          <pc:sldMk cId="110381049" sldId="496"/>
        </pc:sldMkLst>
      </pc:sldChg>
      <pc:sldChg chg="del">
        <pc:chgData name="John khan" userId="246e959495c329f5" providerId="LiveId" clId="{9BF6C2B7-7B02-418E-B16F-CE351FBD946A}" dt="2023-11-02T13:37:01.102" v="4596" actId="47"/>
        <pc:sldMkLst>
          <pc:docMk/>
          <pc:sldMk cId="4208756786" sldId="497"/>
        </pc:sldMkLst>
      </pc:sldChg>
      <pc:sldChg chg="modSp del mod">
        <pc:chgData name="John khan" userId="246e959495c329f5" providerId="LiveId" clId="{9BF6C2B7-7B02-418E-B16F-CE351FBD946A}" dt="2023-11-05T17:36:05.128" v="4932" actId="1076"/>
        <pc:sldMkLst>
          <pc:docMk/>
          <pc:sldMk cId="4074944589" sldId="498"/>
        </pc:sldMkLst>
        <pc:spChg chg="mod">
          <ac:chgData name="John khan" userId="246e959495c329f5" providerId="LiveId" clId="{9BF6C2B7-7B02-418E-B16F-CE351FBD946A}" dt="2023-11-05T17:33:19.156" v="4801" actId="1076"/>
          <ac:spMkLst>
            <pc:docMk/>
            <pc:sldMk cId="4074944589" sldId="498"/>
            <ac:spMk id="2" creationId="{C9A89A6B-92FF-094D-A9CF-C2342337C9C4}"/>
          </ac:spMkLst>
        </pc:spChg>
        <pc:spChg chg="mod">
          <ac:chgData name="John khan" userId="246e959495c329f5" providerId="LiveId" clId="{9BF6C2B7-7B02-418E-B16F-CE351FBD946A}" dt="2023-11-02T11:27:46.929" v="3247"/>
          <ac:spMkLst>
            <pc:docMk/>
            <pc:sldMk cId="4074944589" sldId="498"/>
            <ac:spMk id="4" creationId="{BFF8B2AA-07D2-E582-C13B-B68676B0C9CF}"/>
          </ac:spMkLst>
        </pc:spChg>
        <pc:spChg chg="mod">
          <ac:chgData name="John khan" userId="246e959495c329f5" providerId="LiveId" clId="{9BF6C2B7-7B02-418E-B16F-CE351FBD946A}" dt="2023-11-05T17:35:55.015" v="4930" actId="14100"/>
          <ac:spMkLst>
            <pc:docMk/>
            <pc:sldMk cId="4074944589" sldId="498"/>
            <ac:spMk id="10" creationId="{CF04D8DD-D3A5-2442-88F0-12117DD0B1D1}"/>
          </ac:spMkLst>
        </pc:spChg>
        <pc:picChg chg="mod">
          <ac:chgData name="John khan" userId="246e959495c329f5" providerId="LiveId" clId="{9BF6C2B7-7B02-418E-B16F-CE351FBD946A}" dt="2023-11-05T17:36:05.128" v="4932" actId="1076"/>
          <ac:picMkLst>
            <pc:docMk/>
            <pc:sldMk cId="4074944589" sldId="498"/>
            <ac:picMk id="3" creationId="{98E2BBB6-06B6-BB19-6AED-C543257060CB}"/>
          </ac:picMkLst>
        </pc:picChg>
      </pc:sldChg>
      <pc:sldChg chg="modSp add del mod">
        <pc:chgData name="John khan" userId="246e959495c329f5" providerId="LiveId" clId="{9BF6C2B7-7B02-418E-B16F-CE351FBD946A}" dt="2023-11-02T13:37:01.102" v="4596" actId="47"/>
        <pc:sldMkLst>
          <pc:docMk/>
          <pc:sldMk cId="2840288928" sldId="499"/>
        </pc:sldMkLst>
        <pc:spChg chg="mod">
          <ac:chgData name="John khan" userId="246e959495c329f5" providerId="LiveId" clId="{9BF6C2B7-7B02-418E-B16F-CE351FBD946A}" dt="2023-11-02T11:29:32.594" v="3254" actId="207"/>
          <ac:spMkLst>
            <pc:docMk/>
            <pc:sldMk cId="2840288928" sldId="499"/>
            <ac:spMk id="18" creationId="{6F8BA6F9-A99E-314C-B35A-D3E1B8A099B2}"/>
          </ac:spMkLst>
        </pc:spChg>
        <pc:spChg chg="mod">
          <ac:chgData name="John khan" userId="246e959495c329f5" providerId="LiveId" clId="{9BF6C2B7-7B02-418E-B16F-CE351FBD946A}" dt="2023-11-02T11:48:13.908" v="3480" actId="6549"/>
          <ac:spMkLst>
            <pc:docMk/>
            <pc:sldMk cId="2840288928" sldId="499"/>
            <ac:spMk id="20" creationId="{E38C1E59-5DED-034A-A90E-1E11113A7E63}"/>
          </ac:spMkLst>
        </pc:spChg>
      </pc:sldChg>
      <pc:sldChg chg="addSp delSp modSp add del mod ord modAnim">
        <pc:chgData name="John khan" userId="246e959495c329f5" providerId="LiveId" clId="{9BF6C2B7-7B02-418E-B16F-CE351FBD946A}" dt="2023-11-02T13:37:01.102" v="4596" actId="47"/>
        <pc:sldMkLst>
          <pc:docMk/>
          <pc:sldMk cId="677291155" sldId="500"/>
        </pc:sldMkLst>
        <pc:spChg chg="mod">
          <ac:chgData name="John khan" userId="246e959495c329f5" providerId="LiveId" clId="{9BF6C2B7-7B02-418E-B16F-CE351FBD946A}" dt="2023-11-02T11:46:14.905" v="3448" actId="1076"/>
          <ac:spMkLst>
            <pc:docMk/>
            <pc:sldMk cId="677291155" sldId="500"/>
            <ac:spMk id="2" creationId="{C9A89A6B-92FF-094D-A9CF-C2342337C9C4}"/>
          </ac:spMkLst>
        </pc:spChg>
        <pc:spChg chg="add mod">
          <ac:chgData name="John khan" userId="246e959495c329f5" providerId="LiveId" clId="{9BF6C2B7-7B02-418E-B16F-CE351FBD946A}" dt="2023-11-02T11:46:56.809" v="3456" actId="465"/>
          <ac:spMkLst>
            <pc:docMk/>
            <pc:sldMk cId="677291155" sldId="500"/>
            <ac:spMk id="5" creationId="{36843A66-BBD3-3C30-4BC0-31651BADCF0F}"/>
          </ac:spMkLst>
        </pc:spChg>
        <pc:spChg chg="add mod">
          <ac:chgData name="John khan" userId="246e959495c329f5" providerId="LiveId" clId="{9BF6C2B7-7B02-418E-B16F-CE351FBD946A}" dt="2023-11-02T11:48:52.453" v="3491" actId="207"/>
          <ac:spMkLst>
            <pc:docMk/>
            <pc:sldMk cId="677291155" sldId="500"/>
            <ac:spMk id="6" creationId="{FF6F286C-C34F-7E9C-7DB4-B50966B5DE79}"/>
          </ac:spMkLst>
        </pc:spChg>
        <pc:spChg chg="mod">
          <ac:chgData name="John khan" userId="246e959495c329f5" providerId="LiveId" clId="{9BF6C2B7-7B02-418E-B16F-CE351FBD946A}" dt="2023-11-02T11:45:36.518" v="3437" actId="1076"/>
          <ac:spMkLst>
            <pc:docMk/>
            <pc:sldMk cId="677291155" sldId="500"/>
            <ac:spMk id="7" creationId="{CE2129E3-B93A-4545-944B-19C9BFB6BD0E}"/>
          </ac:spMkLst>
        </pc:spChg>
        <pc:spChg chg="del">
          <ac:chgData name="John khan" userId="246e959495c329f5" providerId="LiveId" clId="{9BF6C2B7-7B02-418E-B16F-CE351FBD946A}" dt="2023-11-02T11:45:43.314" v="3439" actId="478"/>
          <ac:spMkLst>
            <pc:docMk/>
            <pc:sldMk cId="677291155" sldId="500"/>
            <ac:spMk id="8" creationId="{4A52D84D-F461-4347-BA40-703F5B992847}"/>
          </ac:spMkLst>
        </pc:spChg>
        <pc:spChg chg="add mod">
          <ac:chgData name="John khan" userId="246e959495c329f5" providerId="LiveId" clId="{9BF6C2B7-7B02-418E-B16F-CE351FBD946A}" dt="2023-11-02T11:46:51.941" v="3455" actId="552"/>
          <ac:spMkLst>
            <pc:docMk/>
            <pc:sldMk cId="677291155" sldId="500"/>
            <ac:spMk id="9" creationId="{3A8232F3-EB75-71B4-451B-CCA3DCD0BD18}"/>
          </ac:spMkLst>
        </pc:spChg>
        <pc:spChg chg="mod">
          <ac:chgData name="John khan" userId="246e959495c329f5" providerId="LiveId" clId="{9BF6C2B7-7B02-418E-B16F-CE351FBD946A}" dt="2023-11-02T11:48:35.434" v="3490" actId="404"/>
          <ac:spMkLst>
            <pc:docMk/>
            <pc:sldMk cId="677291155" sldId="500"/>
            <ac:spMk id="10" creationId="{CF04D8DD-D3A5-2442-88F0-12117DD0B1D1}"/>
          </ac:spMkLst>
        </pc:spChg>
        <pc:spChg chg="add mod">
          <ac:chgData name="John khan" userId="246e959495c329f5" providerId="LiveId" clId="{9BF6C2B7-7B02-418E-B16F-CE351FBD946A}" dt="2023-11-02T11:46:56.809" v="3456" actId="465"/>
          <ac:spMkLst>
            <pc:docMk/>
            <pc:sldMk cId="677291155" sldId="500"/>
            <ac:spMk id="11" creationId="{21A43EC8-ECF3-EC62-4DE9-14105A139B63}"/>
          </ac:spMkLst>
        </pc:spChg>
        <pc:spChg chg="add del mod">
          <ac:chgData name="John khan" userId="246e959495c329f5" providerId="LiveId" clId="{9BF6C2B7-7B02-418E-B16F-CE351FBD946A}" dt="2023-11-02T11:39:11.502" v="3383" actId="21"/>
          <ac:spMkLst>
            <pc:docMk/>
            <pc:sldMk cId="677291155" sldId="500"/>
            <ac:spMk id="12" creationId="{C7EB55E3-2190-81BD-81D8-41D0E4F1677A}"/>
          </ac:spMkLst>
        </pc:spChg>
        <pc:picChg chg="del mod">
          <ac:chgData name="John khan" userId="246e959495c329f5" providerId="LiveId" clId="{9BF6C2B7-7B02-418E-B16F-CE351FBD946A}" dt="2023-11-02T11:46:35.115" v="3453" actId="478"/>
          <ac:picMkLst>
            <pc:docMk/>
            <pc:sldMk cId="677291155" sldId="500"/>
            <ac:picMk id="3" creationId="{98E2BBB6-06B6-BB19-6AED-C543257060CB}"/>
          </ac:picMkLst>
        </pc:picChg>
        <pc:picChg chg="mod">
          <ac:chgData name="John khan" userId="246e959495c329f5" providerId="LiveId" clId="{9BF6C2B7-7B02-418E-B16F-CE351FBD946A}" dt="2023-11-02T11:34:35.190" v="3338" actId="1076"/>
          <ac:picMkLst>
            <pc:docMk/>
            <pc:sldMk cId="677291155" sldId="500"/>
            <ac:picMk id="19" creationId="{0F73D711-74C8-064E-A2A1-23EFE7CD6C2A}"/>
          </ac:picMkLst>
        </pc:picChg>
      </pc:sldChg>
      <pc:sldChg chg="modSp add del mod ord">
        <pc:chgData name="John khan" userId="246e959495c329f5" providerId="LiveId" clId="{9BF6C2B7-7B02-418E-B16F-CE351FBD946A}" dt="2023-11-02T13:37:01.102" v="4596" actId="47"/>
        <pc:sldMkLst>
          <pc:docMk/>
          <pc:sldMk cId="1054182980" sldId="501"/>
        </pc:sldMkLst>
        <pc:spChg chg="mod">
          <ac:chgData name="John khan" userId="246e959495c329f5" providerId="LiveId" clId="{9BF6C2B7-7B02-418E-B16F-CE351FBD946A}" dt="2023-11-02T11:49:32.237" v="3497" actId="404"/>
          <ac:spMkLst>
            <pc:docMk/>
            <pc:sldMk cId="1054182980" sldId="501"/>
            <ac:spMk id="20" creationId="{E38C1E59-5DED-034A-A90E-1E11113A7E63}"/>
          </ac:spMkLst>
        </pc:spChg>
      </pc:sldChg>
      <pc:sldChg chg="new del">
        <pc:chgData name="John khan" userId="246e959495c329f5" providerId="LiveId" clId="{9BF6C2B7-7B02-418E-B16F-CE351FBD946A}" dt="2023-11-02T12:06:36.208" v="4163" actId="47"/>
        <pc:sldMkLst>
          <pc:docMk/>
          <pc:sldMk cId="952866078" sldId="502"/>
        </pc:sldMkLst>
      </pc:sldChg>
      <pc:sldChg chg="addSp delSp modSp add del mod ord delAnim modAnim">
        <pc:chgData name="John khan" userId="246e959495c329f5" providerId="LiveId" clId="{9BF6C2B7-7B02-418E-B16F-CE351FBD946A}" dt="2023-11-02T13:37:01.102" v="4596" actId="47"/>
        <pc:sldMkLst>
          <pc:docMk/>
          <pc:sldMk cId="1310787325" sldId="503"/>
        </pc:sldMkLst>
        <pc:spChg chg="add mod">
          <ac:chgData name="John khan" userId="246e959495c329f5" providerId="LiveId" clId="{9BF6C2B7-7B02-418E-B16F-CE351FBD946A}" dt="2023-11-02T13:06:32.299" v="4526" actId="1076"/>
          <ac:spMkLst>
            <pc:docMk/>
            <pc:sldMk cId="1310787325" sldId="503"/>
            <ac:spMk id="2" creationId="{94B16D94-BD5E-68F3-9548-1FC32C6156EE}"/>
          </ac:spMkLst>
        </pc:spChg>
        <pc:spChg chg="add mod">
          <ac:chgData name="John khan" userId="246e959495c329f5" providerId="LiveId" clId="{9BF6C2B7-7B02-418E-B16F-CE351FBD946A}" dt="2023-11-02T13:06:28.609" v="4525" actId="1076"/>
          <ac:spMkLst>
            <pc:docMk/>
            <pc:sldMk cId="1310787325" sldId="503"/>
            <ac:spMk id="5" creationId="{96A82807-BC63-D7FA-8CAF-7037E362A87C}"/>
          </ac:spMkLst>
        </pc:spChg>
        <pc:spChg chg="add mod">
          <ac:chgData name="John khan" userId="246e959495c329f5" providerId="LiveId" clId="{9BF6C2B7-7B02-418E-B16F-CE351FBD946A}" dt="2023-11-02T13:06:26.262" v="4524" actId="1076"/>
          <ac:spMkLst>
            <pc:docMk/>
            <pc:sldMk cId="1310787325" sldId="503"/>
            <ac:spMk id="6" creationId="{9279D166-6FC7-B1C7-D2AA-6B9E3D170AAD}"/>
          </ac:spMkLst>
        </pc:spChg>
        <pc:spChg chg="add mod">
          <ac:chgData name="John khan" userId="246e959495c329f5" providerId="LiveId" clId="{9BF6C2B7-7B02-418E-B16F-CE351FBD946A}" dt="2023-11-02T13:06:22.808" v="4523" actId="1076"/>
          <ac:spMkLst>
            <pc:docMk/>
            <pc:sldMk cId="1310787325" sldId="503"/>
            <ac:spMk id="7" creationId="{0EFE02D4-47B0-FFAF-9BF4-254541389C33}"/>
          </ac:spMkLst>
        </pc:spChg>
        <pc:spChg chg="add mod">
          <ac:chgData name="John khan" userId="246e959495c329f5" providerId="LiveId" clId="{9BF6C2B7-7B02-418E-B16F-CE351FBD946A}" dt="2023-11-02T13:06:19.991" v="4522" actId="1076"/>
          <ac:spMkLst>
            <pc:docMk/>
            <pc:sldMk cId="1310787325" sldId="503"/>
            <ac:spMk id="8" creationId="{2D0B078B-548F-08BF-0DCD-80450228FDF2}"/>
          </ac:spMkLst>
        </pc:spChg>
        <pc:spChg chg="add mod">
          <ac:chgData name="John khan" userId="246e959495c329f5" providerId="LiveId" clId="{9BF6C2B7-7B02-418E-B16F-CE351FBD946A}" dt="2023-11-02T13:06:18.184" v="4521" actId="1076"/>
          <ac:spMkLst>
            <pc:docMk/>
            <pc:sldMk cId="1310787325" sldId="503"/>
            <ac:spMk id="19" creationId="{3BE065D2-AEF7-FB30-BC7F-C4215232AC32}"/>
          </ac:spMkLst>
        </pc:spChg>
        <pc:spChg chg="mod">
          <ac:chgData name="John khan" userId="246e959495c329f5" providerId="LiveId" clId="{9BF6C2B7-7B02-418E-B16F-CE351FBD946A}" dt="2023-11-02T13:05:44.431" v="4514" actId="404"/>
          <ac:spMkLst>
            <pc:docMk/>
            <pc:sldMk cId="1310787325" sldId="503"/>
            <ac:spMk id="20" creationId="{E38C1E59-5DED-034A-A90E-1E11113A7E63}"/>
          </ac:spMkLst>
        </pc:spChg>
        <pc:cxnChg chg="del">
          <ac:chgData name="John khan" userId="246e959495c329f5" providerId="LiveId" clId="{9BF6C2B7-7B02-418E-B16F-CE351FBD946A}" dt="2023-11-02T12:06:42.226" v="4164" actId="478"/>
          <ac:cxnSpMkLst>
            <pc:docMk/>
            <pc:sldMk cId="1310787325" sldId="503"/>
            <ac:cxnSpMk id="3" creationId="{3F009110-6C6A-9292-DC57-54AE8372291A}"/>
          </ac:cxnSpMkLst>
        </pc:cxnChg>
        <pc:cxnChg chg="del">
          <ac:chgData name="John khan" userId="246e959495c329f5" providerId="LiveId" clId="{9BF6C2B7-7B02-418E-B16F-CE351FBD946A}" dt="2023-11-02T12:06:44.091" v="4165" actId="478"/>
          <ac:cxnSpMkLst>
            <pc:docMk/>
            <pc:sldMk cId="1310787325" sldId="503"/>
            <ac:cxnSpMk id="4" creationId="{65326146-D4B9-33D9-CB15-5C836185DB08}"/>
          </ac:cxnSpMkLst>
        </pc:cxnChg>
      </pc:sldChg>
      <pc:sldChg chg="addSp delSp modSp add del mod modAnim">
        <pc:chgData name="John khan" userId="246e959495c329f5" providerId="LiveId" clId="{9BF6C2B7-7B02-418E-B16F-CE351FBD946A}" dt="2023-11-02T12:05:03.502" v="4139" actId="47"/>
        <pc:sldMkLst>
          <pc:docMk/>
          <pc:sldMk cId="3220175488" sldId="503"/>
        </pc:sldMkLst>
        <pc:spChg chg="mod">
          <ac:chgData name="John khan" userId="246e959495c329f5" providerId="LiveId" clId="{9BF6C2B7-7B02-418E-B16F-CE351FBD946A}" dt="2023-11-02T11:52:35.776" v="3503"/>
          <ac:spMkLst>
            <pc:docMk/>
            <pc:sldMk cId="3220175488" sldId="503"/>
            <ac:spMk id="5" creationId="{6BC521AF-8E69-B9AD-1CC6-0ADAE9963721}"/>
          </ac:spMkLst>
        </pc:spChg>
        <pc:spChg chg="mod">
          <ac:chgData name="John khan" userId="246e959495c329f5" providerId="LiveId" clId="{9BF6C2B7-7B02-418E-B16F-CE351FBD946A}" dt="2023-11-02T11:52:35.776" v="3503"/>
          <ac:spMkLst>
            <pc:docMk/>
            <pc:sldMk cId="3220175488" sldId="503"/>
            <ac:spMk id="6" creationId="{5E9EF029-E4EF-5B2E-60AD-377E1212419F}"/>
          </ac:spMkLst>
        </pc:spChg>
        <pc:spChg chg="mod">
          <ac:chgData name="John khan" userId="246e959495c329f5" providerId="LiveId" clId="{9BF6C2B7-7B02-418E-B16F-CE351FBD946A}" dt="2023-11-02T11:52:35.776" v="3503"/>
          <ac:spMkLst>
            <pc:docMk/>
            <pc:sldMk cId="3220175488" sldId="503"/>
            <ac:spMk id="7" creationId="{707B81D0-C495-A602-62BE-8B3811F7B4FD}"/>
          </ac:spMkLst>
        </pc:spChg>
        <pc:spChg chg="del">
          <ac:chgData name="John khan" userId="246e959495c329f5" providerId="LiveId" clId="{9BF6C2B7-7B02-418E-B16F-CE351FBD946A}" dt="2023-11-02T11:51:26.426" v="3500" actId="478"/>
          <ac:spMkLst>
            <pc:docMk/>
            <pc:sldMk cId="3220175488" sldId="503"/>
            <ac:spMk id="9" creationId="{A7DD0D82-6BD8-4F32-AF3E-74B4900F4759}"/>
          </ac:spMkLst>
        </pc:spChg>
        <pc:spChg chg="del">
          <ac:chgData name="John khan" userId="246e959495c329f5" providerId="LiveId" clId="{9BF6C2B7-7B02-418E-B16F-CE351FBD946A}" dt="2023-11-02T11:51:27.309" v="3501" actId="478"/>
          <ac:spMkLst>
            <pc:docMk/>
            <pc:sldMk cId="3220175488" sldId="503"/>
            <ac:spMk id="18" creationId="{6F8BA6F9-A99E-314C-B35A-D3E1B8A099B2}"/>
          </ac:spMkLst>
        </pc:spChg>
        <pc:spChg chg="del">
          <ac:chgData name="John khan" userId="246e959495c329f5" providerId="LiveId" clId="{9BF6C2B7-7B02-418E-B16F-CE351FBD946A}" dt="2023-11-02T11:51:30.695" v="3502" actId="21"/>
          <ac:spMkLst>
            <pc:docMk/>
            <pc:sldMk cId="3220175488" sldId="503"/>
            <ac:spMk id="20" creationId="{E38C1E59-5DED-034A-A90E-1E11113A7E63}"/>
          </ac:spMkLst>
        </pc:spChg>
        <pc:spChg chg="mod">
          <ac:chgData name="John khan" userId="246e959495c329f5" providerId="LiveId" clId="{9BF6C2B7-7B02-418E-B16F-CE351FBD946A}" dt="2023-11-02T11:52:35.776" v="3503"/>
          <ac:spMkLst>
            <pc:docMk/>
            <pc:sldMk cId="3220175488" sldId="503"/>
            <ac:spMk id="22" creationId="{83DEB01C-0848-E23F-A673-1DE89C4A7C2F}"/>
          </ac:spMkLst>
        </pc:spChg>
        <pc:spChg chg="mod">
          <ac:chgData name="John khan" userId="246e959495c329f5" providerId="LiveId" clId="{9BF6C2B7-7B02-418E-B16F-CE351FBD946A}" dt="2023-11-02T11:52:35.776" v="3503"/>
          <ac:spMkLst>
            <pc:docMk/>
            <pc:sldMk cId="3220175488" sldId="503"/>
            <ac:spMk id="23" creationId="{EC314CEC-F90A-F2C2-451B-3400BDCDAC7B}"/>
          </ac:spMkLst>
        </pc:spChg>
        <pc:spChg chg="mod">
          <ac:chgData name="John khan" userId="246e959495c329f5" providerId="LiveId" clId="{9BF6C2B7-7B02-418E-B16F-CE351FBD946A}" dt="2023-11-02T11:52:35.776" v="3503"/>
          <ac:spMkLst>
            <pc:docMk/>
            <pc:sldMk cId="3220175488" sldId="503"/>
            <ac:spMk id="24" creationId="{AC294DC5-ADCE-B864-2A18-D6D79C8BA328}"/>
          </ac:spMkLst>
        </pc:spChg>
        <pc:spChg chg="mod">
          <ac:chgData name="John khan" userId="246e959495c329f5" providerId="LiveId" clId="{9BF6C2B7-7B02-418E-B16F-CE351FBD946A}" dt="2023-11-02T11:52:35.776" v="3503"/>
          <ac:spMkLst>
            <pc:docMk/>
            <pc:sldMk cId="3220175488" sldId="503"/>
            <ac:spMk id="28" creationId="{50288670-33FE-DD6A-ABE6-4E2FDD533EF0}"/>
          </ac:spMkLst>
        </pc:spChg>
        <pc:spChg chg="mod">
          <ac:chgData name="John khan" userId="246e959495c329f5" providerId="LiveId" clId="{9BF6C2B7-7B02-418E-B16F-CE351FBD946A}" dt="2023-11-02T11:52:35.776" v="3503"/>
          <ac:spMkLst>
            <pc:docMk/>
            <pc:sldMk cId="3220175488" sldId="503"/>
            <ac:spMk id="29" creationId="{B88F41BD-EA5F-3AF4-9DEE-8F3779D75D45}"/>
          </ac:spMkLst>
        </pc:spChg>
        <pc:spChg chg="mod">
          <ac:chgData name="John khan" userId="246e959495c329f5" providerId="LiveId" clId="{9BF6C2B7-7B02-418E-B16F-CE351FBD946A}" dt="2023-11-02T11:52:35.776" v="3503"/>
          <ac:spMkLst>
            <pc:docMk/>
            <pc:sldMk cId="3220175488" sldId="503"/>
            <ac:spMk id="30" creationId="{F120BAAD-5FFF-AED3-13CD-1BE788728B6E}"/>
          </ac:spMkLst>
        </pc:spChg>
        <pc:grpChg chg="add mod">
          <ac:chgData name="John khan" userId="246e959495c329f5" providerId="LiveId" clId="{9BF6C2B7-7B02-418E-B16F-CE351FBD946A}" dt="2023-11-02T11:53:36.758" v="3579" actId="14100"/>
          <ac:grpSpMkLst>
            <pc:docMk/>
            <pc:sldMk cId="3220175488" sldId="503"/>
            <ac:grpSpMk id="2" creationId="{2DA4D160-7CE4-77FD-EF31-594111983D82}"/>
          </ac:grpSpMkLst>
        </pc:grpChg>
        <pc:grpChg chg="mod">
          <ac:chgData name="John khan" userId="246e959495c329f5" providerId="LiveId" clId="{9BF6C2B7-7B02-418E-B16F-CE351FBD946A}" dt="2023-11-02T11:52:35.776" v="3503"/>
          <ac:grpSpMkLst>
            <pc:docMk/>
            <pc:sldMk cId="3220175488" sldId="503"/>
            <ac:grpSpMk id="3" creationId="{7E516D7F-789B-4585-61DB-4F772ED6242A}"/>
          </ac:grpSpMkLst>
        </pc:grpChg>
        <pc:grpChg chg="mod">
          <ac:chgData name="John khan" userId="246e959495c329f5" providerId="LiveId" clId="{9BF6C2B7-7B02-418E-B16F-CE351FBD946A}" dt="2023-11-02T11:52:35.776" v="3503"/>
          <ac:grpSpMkLst>
            <pc:docMk/>
            <pc:sldMk cId="3220175488" sldId="503"/>
            <ac:grpSpMk id="4" creationId="{E1A95651-711D-E0EC-7D91-EA780804C0D9}"/>
          </ac:grpSpMkLst>
        </pc:grpChg>
        <pc:grpChg chg="add mod">
          <ac:chgData name="John khan" userId="246e959495c329f5" providerId="LiveId" clId="{9BF6C2B7-7B02-418E-B16F-CE351FBD946A}" dt="2023-11-02T11:53:36.758" v="3579" actId="14100"/>
          <ac:grpSpMkLst>
            <pc:docMk/>
            <pc:sldMk cId="3220175488" sldId="503"/>
            <ac:grpSpMk id="8" creationId="{EBB76F43-0DDB-007F-9E47-0D6215D6E68E}"/>
          </ac:grpSpMkLst>
        </pc:grpChg>
        <pc:grpChg chg="mod">
          <ac:chgData name="John khan" userId="246e959495c329f5" providerId="LiveId" clId="{9BF6C2B7-7B02-418E-B16F-CE351FBD946A}" dt="2023-11-02T11:52:35.776" v="3503"/>
          <ac:grpSpMkLst>
            <pc:docMk/>
            <pc:sldMk cId="3220175488" sldId="503"/>
            <ac:grpSpMk id="19" creationId="{997FA5FB-09DF-DFFB-2190-D1A83141F909}"/>
          </ac:grpSpMkLst>
        </pc:grpChg>
        <pc:grpChg chg="mod">
          <ac:chgData name="John khan" userId="246e959495c329f5" providerId="LiveId" clId="{9BF6C2B7-7B02-418E-B16F-CE351FBD946A}" dt="2023-11-02T11:52:35.776" v="3503"/>
          <ac:grpSpMkLst>
            <pc:docMk/>
            <pc:sldMk cId="3220175488" sldId="503"/>
            <ac:grpSpMk id="21" creationId="{22731F4D-57D3-7B3B-7F2D-65F38B188584}"/>
          </ac:grpSpMkLst>
        </pc:grpChg>
        <pc:grpChg chg="add mod">
          <ac:chgData name="John khan" userId="246e959495c329f5" providerId="LiveId" clId="{9BF6C2B7-7B02-418E-B16F-CE351FBD946A}" dt="2023-11-02T11:53:36.758" v="3579" actId="14100"/>
          <ac:grpSpMkLst>
            <pc:docMk/>
            <pc:sldMk cId="3220175488" sldId="503"/>
            <ac:grpSpMk id="25" creationId="{4A874A6D-80B2-6CA1-6645-AB28D5B15A0B}"/>
          </ac:grpSpMkLst>
        </pc:grpChg>
        <pc:grpChg chg="mod">
          <ac:chgData name="John khan" userId="246e959495c329f5" providerId="LiveId" clId="{9BF6C2B7-7B02-418E-B16F-CE351FBD946A}" dt="2023-11-02T11:52:35.776" v="3503"/>
          <ac:grpSpMkLst>
            <pc:docMk/>
            <pc:sldMk cId="3220175488" sldId="503"/>
            <ac:grpSpMk id="26" creationId="{A3CE6D8E-98E8-E34E-D712-E7B87AAC9814}"/>
          </ac:grpSpMkLst>
        </pc:grpChg>
        <pc:grpChg chg="mod">
          <ac:chgData name="John khan" userId="246e959495c329f5" providerId="LiveId" clId="{9BF6C2B7-7B02-418E-B16F-CE351FBD946A}" dt="2023-11-02T11:52:35.776" v="3503"/>
          <ac:grpSpMkLst>
            <pc:docMk/>
            <pc:sldMk cId="3220175488" sldId="503"/>
            <ac:grpSpMk id="27" creationId="{6681C806-F15F-AD46-D06A-28863F021B9D}"/>
          </ac:grpSpMkLst>
        </pc:grpChg>
      </pc:sldChg>
      <pc:sldChg chg="new del">
        <pc:chgData name="John khan" userId="246e959495c329f5" providerId="LiveId" clId="{9BF6C2B7-7B02-418E-B16F-CE351FBD946A}" dt="2023-11-02T12:18:48.261" v="4453" actId="47"/>
        <pc:sldMkLst>
          <pc:docMk/>
          <pc:sldMk cId="864724544" sldId="504"/>
        </pc:sldMkLst>
      </pc:sldChg>
      <pc:sldChg chg="modSp add del mod ord">
        <pc:chgData name="John khan" userId="246e959495c329f5" providerId="LiveId" clId="{9BF6C2B7-7B02-418E-B16F-CE351FBD946A}" dt="2023-11-02T13:37:01.102" v="4596" actId="47"/>
        <pc:sldMkLst>
          <pc:docMk/>
          <pc:sldMk cId="3475433103" sldId="504"/>
        </pc:sldMkLst>
        <pc:spChg chg="mod">
          <ac:chgData name="John khan" userId="246e959495c329f5" providerId="LiveId" clId="{9BF6C2B7-7B02-418E-B16F-CE351FBD946A}" dt="2023-11-02T13:07:56.575" v="4568" actId="6549"/>
          <ac:spMkLst>
            <pc:docMk/>
            <pc:sldMk cId="3475433103" sldId="504"/>
            <ac:spMk id="20" creationId="{E38C1E59-5DED-034A-A90E-1E11113A7E63}"/>
          </ac:spMkLst>
        </pc:spChg>
      </pc:sldChg>
      <pc:sldChg chg="new del">
        <pc:chgData name="John khan" userId="246e959495c329f5" providerId="LiveId" clId="{9BF6C2B7-7B02-418E-B16F-CE351FBD946A}" dt="2023-11-02T13:08:22.643" v="4570" actId="47"/>
        <pc:sldMkLst>
          <pc:docMk/>
          <pc:sldMk cId="352526325" sldId="505"/>
        </pc:sldMkLst>
      </pc:sldChg>
      <pc:sldChg chg="addSp delSp modSp add del mod ord">
        <pc:chgData name="John khan" userId="246e959495c329f5" providerId="LiveId" clId="{9BF6C2B7-7B02-418E-B16F-CE351FBD946A}" dt="2023-11-02T13:06:38.831" v="4527" actId="47"/>
        <pc:sldMkLst>
          <pc:docMk/>
          <pc:sldMk cId="905979912" sldId="505"/>
        </pc:sldMkLst>
        <pc:spChg chg="del">
          <ac:chgData name="John khan" userId="246e959495c329f5" providerId="LiveId" clId="{9BF6C2B7-7B02-418E-B16F-CE351FBD946A}" dt="2023-11-02T12:18:52.588" v="4454" actId="478"/>
          <ac:spMkLst>
            <pc:docMk/>
            <pc:sldMk cId="905979912" sldId="505"/>
            <ac:spMk id="9" creationId="{A7DD0D82-6BD8-4F32-AF3E-74B4900F4759}"/>
          </ac:spMkLst>
        </pc:spChg>
        <pc:spChg chg="del">
          <ac:chgData name="John khan" userId="246e959495c329f5" providerId="LiveId" clId="{9BF6C2B7-7B02-418E-B16F-CE351FBD946A}" dt="2023-11-02T12:18:53.291" v="4455" actId="478"/>
          <ac:spMkLst>
            <pc:docMk/>
            <pc:sldMk cId="905979912" sldId="505"/>
            <ac:spMk id="18" creationId="{6F8BA6F9-A99E-314C-B35A-D3E1B8A099B2}"/>
          </ac:spMkLst>
        </pc:spChg>
        <pc:spChg chg="del">
          <ac:chgData name="John khan" userId="246e959495c329f5" providerId="LiveId" clId="{9BF6C2B7-7B02-418E-B16F-CE351FBD946A}" dt="2023-11-02T12:18:56.949" v="4456" actId="21"/>
          <ac:spMkLst>
            <pc:docMk/>
            <pc:sldMk cId="905979912" sldId="505"/>
            <ac:spMk id="20" creationId="{E38C1E59-5DED-034A-A90E-1E11113A7E63}"/>
          </ac:spMkLst>
        </pc:spChg>
        <pc:picChg chg="add del mod">
          <ac:chgData name="John khan" userId="246e959495c329f5" providerId="LiveId" clId="{9BF6C2B7-7B02-418E-B16F-CE351FBD946A}" dt="2023-11-02T12:22:09.116" v="4467" actId="478"/>
          <ac:picMkLst>
            <pc:docMk/>
            <pc:sldMk cId="905979912" sldId="505"/>
            <ac:picMk id="3" creationId="{B63E2BF9-925F-A205-29AC-499309CFA7B8}"/>
          </ac:picMkLst>
        </pc:picChg>
      </pc:sldChg>
      <pc:sldChg chg="addSp delSp modSp add del mod modAnim">
        <pc:chgData name="John khan" userId="246e959495c329f5" providerId="LiveId" clId="{9BF6C2B7-7B02-418E-B16F-CE351FBD946A}" dt="2023-11-02T13:37:01.102" v="4596" actId="47"/>
        <pc:sldMkLst>
          <pc:docMk/>
          <pc:sldMk cId="3774873551" sldId="505"/>
        </pc:sldMkLst>
        <pc:spChg chg="del">
          <ac:chgData name="John khan" userId="246e959495c329f5" providerId="LiveId" clId="{9BF6C2B7-7B02-418E-B16F-CE351FBD946A}" dt="2023-11-02T13:08:33.972" v="4572" actId="478"/>
          <ac:spMkLst>
            <pc:docMk/>
            <pc:sldMk cId="3774873551" sldId="505"/>
            <ac:spMk id="9" creationId="{A7DD0D82-6BD8-4F32-AF3E-74B4900F4759}"/>
          </ac:spMkLst>
        </pc:spChg>
        <pc:spChg chg="del">
          <ac:chgData name="John khan" userId="246e959495c329f5" providerId="LiveId" clId="{9BF6C2B7-7B02-418E-B16F-CE351FBD946A}" dt="2023-11-02T13:08:36.493" v="4573" actId="478"/>
          <ac:spMkLst>
            <pc:docMk/>
            <pc:sldMk cId="3774873551" sldId="505"/>
            <ac:spMk id="18" creationId="{6F8BA6F9-A99E-314C-B35A-D3E1B8A099B2}"/>
          </ac:spMkLst>
        </pc:spChg>
        <pc:spChg chg="del">
          <ac:chgData name="John khan" userId="246e959495c329f5" providerId="LiveId" clId="{9BF6C2B7-7B02-418E-B16F-CE351FBD946A}" dt="2023-11-02T13:08:38.428" v="4574" actId="478"/>
          <ac:spMkLst>
            <pc:docMk/>
            <pc:sldMk cId="3774873551" sldId="505"/>
            <ac:spMk id="20" creationId="{E38C1E59-5DED-034A-A90E-1E11113A7E63}"/>
          </ac:spMkLst>
        </pc:spChg>
        <pc:picChg chg="add mod">
          <ac:chgData name="John khan" userId="246e959495c329f5" providerId="LiveId" clId="{9BF6C2B7-7B02-418E-B16F-CE351FBD946A}" dt="2023-11-02T13:08:58.851" v="4575"/>
          <ac:picMkLst>
            <pc:docMk/>
            <pc:sldMk cId="3774873551" sldId="505"/>
            <ac:picMk id="2" creationId="{8D56E20A-9744-B3B6-CFC4-26DC0E295638}"/>
          </ac:picMkLst>
        </pc:picChg>
      </pc:sldChg>
      <pc:sldChg chg="add">
        <pc:chgData name="John khan" userId="246e959495c329f5" providerId="LiveId" clId="{9BF6C2B7-7B02-418E-B16F-CE351FBD946A}" dt="2023-11-02T13:27:08.353" v="4579" actId="2890"/>
        <pc:sldMkLst>
          <pc:docMk/>
          <pc:sldMk cId="3029061246" sldId="506"/>
        </pc:sldMkLst>
      </pc:sldChg>
      <pc:sldChg chg="add del ord">
        <pc:chgData name="John khan" userId="246e959495c329f5" providerId="LiveId" clId="{9BF6C2B7-7B02-418E-B16F-CE351FBD946A}" dt="2023-11-02T13:34:20.219" v="4595" actId="47"/>
        <pc:sldMkLst>
          <pc:docMk/>
          <pc:sldMk cId="1524785503" sldId="507"/>
        </pc:sldMkLst>
      </pc:sldChg>
      <pc:sldChg chg="delSp add del mod ord">
        <pc:chgData name="John khan" userId="246e959495c329f5" providerId="LiveId" clId="{9BF6C2B7-7B02-418E-B16F-CE351FBD946A}" dt="2023-11-05T17:32:11.714" v="4797" actId="47"/>
        <pc:sldMkLst>
          <pc:docMk/>
          <pc:sldMk cId="1679170447" sldId="507"/>
        </pc:sldMkLst>
        <pc:spChg chg="del">
          <ac:chgData name="John khan" userId="246e959495c329f5" providerId="LiveId" clId="{9BF6C2B7-7B02-418E-B16F-CE351FBD946A}" dt="2023-11-05T17:32:07.504" v="4796" actId="478"/>
          <ac:spMkLst>
            <pc:docMk/>
            <pc:sldMk cId="1679170447" sldId="507"/>
            <ac:spMk id="9" creationId="{A7DD0D82-6BD8-4F32-AF3E-74B4900F4759}"/>
          </ac:spMkLst>
        </pc:spChg>
      </pc:sldChg>
      <pc:sldChg chg="add del">
        <pc:chgData name="John khan" userId="246e959495c329f5" providerId="LiveId" clId="{9BF6C2B7-7B02-418E-B16F-CE351FBD946A}" dt="2023-11-02T13:33:00.630" v="4594" actId="47"/>
        <pc:sldMkLst>
          <pc:docMk/>
          <pc:sldMk cId="1908295172" sldId="508"/>
        </pc:sldMkLst>
      </pc:sldChg>
      <pc:sldChg chg="add del ord">
        <pc:chgData name="John khan" userId="246e959495c329f5" providerId="LiveId" clId="{9BF6C2B7-7B02-418E-B16F-CE351FBD946A}" dt="2023-11-02T13:37:01.102" v="4596" actId="47"/>
        <pc:sldMkLst>
          <pc:docMk/>
          <pc:sldMk cId="4082117938" sldId="509"/>
        </pc:sldMkLst>
      </pc:sldChg>
      <pc:sldChg chg="add del ord">
        <pc:chgData name="John khan" userId="246e959495c329f5" providerId="LiveId" clId="{9BF6C2B7-7B02-418E-B16F-CE351FBD946A}" dt="2023-11-02T13:37:01.102" v="4596" actId="47"/>
        <pc:sldMkLst>
          <pc:docMk/>
          <pc:sldMk cId="1827357261" sldId="51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805350-C34B-4F98-8751-61C32C61C38D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5A555D-54B0-43DB-875C-B7406DEEE340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AA8555-5C2A-40D9-8169-C110CBBA7EDD}" type="datetimeFigureOut">
              <a:rPr lang="en-GB" smtClean="0"/>
              <a:pPr/>
              <a:t>05/11/2023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58FED6-225B-4B6D-8156-D046F93882F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810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58FED6-225B-4B6D-8156-D046F93882F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532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23B172-D23A-4B75-A6BC-C03AE5ED4787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9018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465138" y="546100"/>
            <a:ext cx="5954712" cy="33512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239414"/>
            <a:ext cx="5481638" cy="5139410"/>
          </a:xfrm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/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9378825"/>
            <a:ext cx="2971800" cy="49542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04B313-FC00-4E0F-99B0-0EEC608ED7EF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713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B878F-6AC4-4249-8AD9-4C4669CCEE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5B78AF-B642-4B09-B4DB-8AFC9CA1A5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2DCC67-1C0D-4C98-9EF5-036173A2A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A6BB9-3E62-48A1-B6D0-1A05CC7DDC19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8748E-20B4-40C2-8A9B-FD8A830A8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9A2CFB-4CE8-4E36-B8EE-594A815AB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8F4F0-28C0-4974-83DD-FE0BC3CF47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3201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0C599-574D-4F4C-B70F-92F5D9ED6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2F1F50-6FE8-4103-924D-AD6DA4A3C6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537032-2551-4C4B-BA09-8506CABEE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A6BB9-3E62-48A1-B6D0-1A05CC7DDC19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9441C-FA94-45BE-93DF-639C9A3BA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D6A3C-A13F-4DB0-8452-7DBA75DAA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8F4F0-28C0-4974-83DD-FE0BC3CF47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3151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FA68DC-6E1F-4A64-BCE6-83B56EA081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3881CF-677B-4244-8E03-474EB40E0E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BCA0E5-E380-4CA8-9DB0-9895AE49F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A6BB9-3E62-48A1-B6D0-1A05CC7DDC19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E19A4-1A94-4619-8E3A-9FF52FD89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8DC5A0-C695-486D-B9B6-4D7AA2150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8F4F0-28C0-4974-83DD-FE0BC3CF47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36724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6817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6383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5191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7589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5338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7613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5815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292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6161B-7C65-4CB7-938A-E1EACBEE5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B88967-0E61-4143-95DD-60E33E49A0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0A197C-C95A-43BA-8E67-9705FFE68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A6BB9-3E62-48A1-B6D0-1A05CC7DDC19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96117C-F693-4CDF-B0B3-8B0CC520C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166DA1-BD13-4A43-BFBF-796AEC4E8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8F4F0-28C0-4974-83DD-FE0BC3CF47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72612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743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823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7131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47631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16291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38334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19272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11277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88134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1832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20C90-E660-4564-A477-EC3419E7E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34F67F-4634-44A8-8896-A8DBBEEB7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F23096-E4E8-4D8D-99FD-059E1C3A2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A6BB9-3E62-48A1-B6D0-1A05CC7DDC19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0EF3A3-2276-4C39-ADFD-531E19D48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F8A3FA-3B20-4CF2-AC71-6B2D2D351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8F4F0-28C0-4974-83DD-FE0BC3CF47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8650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45934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88803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90234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8278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C2E97-4EDC-4B39-AE7B-CD72096F0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348D0-281D-4A31-84EB-18F6B6E73B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44CA4C-4C27-4F15-BBB6-5AEA498D48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EAEDD6-9631-4D59-8C9D-D77876202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A6BB9-3E62-48A1-B6D0-1A05CC7DDC19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C9EDD2-DC22-44DC-90D0-0359608B0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0FCD6A-405B-4EFC-8AC5-7F2F8DD71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8F4F0-28C0-4974-83DD-FE0BC3CF47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6889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DC570-2803-4399-B147-677A91838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801774-BBBC-43C8-965E-1B38C860B9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D889FB-1E22-48CD-81FB-741078F951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00DF97-7B19-4A6A-AEE4-F33D1379CD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1D45BC-ECD5-4619-A735-FD93533864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C538B8-D16C-471C-8C6E-91919AB77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A6BB9-3E62-48A1-B6D0-1A05CC7DDC19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40457E-EAEB-4E3E-B723-095685428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1DCB4A-422F-4BFB-BC22-768681DF7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8F4F0-28C0-4974-83DD-FE0BC3CF47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524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E22AE-BE3B-48D0-A358-5D3F2FFB0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DAF151-DAA2-43EC-A5F9-923088972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A6BB9-3E62-48A1-B6D0-1A05CC7DDC19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455091-2C5F-406A-8F33-605B16B58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49C4F5-B59E-4B81-A5CC-ECD0B8E4F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8F4F0-28C0-4974-83DD-FE0BC3CF47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0469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A98199-B524-4B7B-83B6-D7CCD2654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A6BB9-3E62-48A1-B6D0-1A05CC7DDC19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54FB48-E8CE-4DE4-B412-748197486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35ED38-CB8A-491F-B0B2-D2D094FDF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8F4F0-28C0-4974-83DD-FE0BC3CF47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9928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C10C4-2259-4C59-8030-9B3E551E1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9A82D-5ADF-4206-AA4C-65198F9EB5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BC4853-B95C-4A80-A3EA-17D6B46865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05D0D1-5410-4835-B7F1-67F19C6DA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A6BB9-3E62-48A1-B6D0-1A05CC7DDC19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B70693-8A6D-43DB-AB93-22D47A53C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CDFB8E-0577-4C43-B5F2-325F710F8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8F4F0-28C0-4974-83DD-FE0BC3CF47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0229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848BD-B2D9-48C9-9316-AB14B31FA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D2EFA0-A71C-4EB6-B4F2-EC14C67084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828C67-2B5E-4882-926E-16C99E5361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F4893E-1796-4969-81D1-82C07439A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A6BB9-3E62-48A1-B6D0-1A05CC7DDC19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6F73D7-E4D1-49B2-B8AF-3C4B3378B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1ACCDC-BD1E-47F6-8061-35E42B366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8F4F0-28C0-4974-83DD-FE0BC3CF47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874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D98FFC-3D66-4CFA-A8ED-A1E13F016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CF7345-26DA-4AB0-AA34-2349B8C170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8B51A-C3A2-48B9-8EEA-FFC78A4B3F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A6BB9-3E62-48A1-B6D0-1A05CC7DDC19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F31564-275A-46E2-B9F8-A840A44277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BD15C0-41CA-4473-BC6A-44E0CCED96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8F4F0-28C0-4974-83DD-FE0BC3CF47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9842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559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5066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8iX-rstY9I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61476" y="-933517"/>
            <a:ext cx="8897041" cy="8897041"/>
          </a:xfrm>
          <a:custGeom>
            <a:avLst/>
            <a:gdLst/>
            <a:ahLst/>
            <a:cxnLst/>
            <a:rect l="l" t="t" r="r" b="b"/>
            <a:pathLst>
              <a:path w="13345562" h="13345562">
                <a:moveTo>
                  <a:pt x="0" y="0"/>
                </a:moveTo>
                <a:lnTo>
                  <a:pt x="13345562" y="0"/>
                </a:lnTo>
                <a:lnTo>
                  <a:pt x="13345562" y="13345562"/>
                </a:lnTo>
                <a:lnTo>
                  <a:pt x="0" y="133455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9A89A6B-92FF-094D-A9CF-C2342337C9C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07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Chevron 18">
            <a:extLst>
              <a:ext uri="{FF2B5EF4-FFF2-40B4-BE49-F238E27FC236}">
                <a16:creationId xmlns:a16="http://schemas.microsoft.com/office/drawing/2014/main" id="{D52EC39A-5250-114D-9EB9-21A8A9160743}"/>
              </a:ext>
            </a:extLst>
          </p:cNvPr>
          <p:cNvSpPr/>
          <p:nvPr/>
        </p:nvSpPr>
        <p:spPr>
          <a:xfrm>
            <a:off x="174567" y="1357162"/>
            <a:ext cx="11662757" cy="4542032"/>
          </a:xfrm>
          <a:prstGeom prst="chevron">
            <a:avLst>
              <a:gd name="adj" fmla="val 19344"/>
            </a:avLst>
          </a:prstGeom>
          <a:solidFill>
            <a:schemeClr val="tx1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i="1" dirty="0"/>
              <a:t>Bullying is the </a:t>
            </a:r>
            <a:r>
              <a:rPr lang="en-GB" sz="4000" b="1" i="1" dirty="0">
                <a:solidFill>
                  <a:schemeClr val="tx1"/>
                </a:solidFill>
              </a:rPr>
              <a:t>repetitive, intentional hurting</a:t>
            </a:r>
            <a:r>
              <a:rPr lang="en-GB" sz="4000" b="1" i="1" dirty="0"/>
              <a:t> of one person or group by another person or group, where there is an </a:t>
            </a:r>
            <a:r>
              <a:rPr lang="en-GB" sz="4000" b="1" i="1" dirty="0">
                <a:solidFill>
                  <a:schemeClr val="tx1"/>
                </a:solidFill>
              </a:rPr>
              <a:t>imbalance of power</a:t>
            </a:r>
            <a:r>
              <a:rPr lang="en-GB" sz="4000" b="1" i="1" dirty="0"/>
              <a:t>. </a:t>
            </a:r>
            <a:endParaRPr lang="en-GB" sz="40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33CE19-03FA-5E43-9E1F-ABB8D73ECAF3}"/>
              </a:ext>
            </a:extLst>
          </p:cNvPr>
          <p:cNvSpPr txBox="1"/>
          <p:nvPr/>
        </p:nvSpPr>
        <p:spPr>
          <a:xfrm>
            <a:off x="591896" y="930185"/>
            <a:ext cx="171835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dirty="0">
                <a:solidFill>
                  <a:srgbClr val="A07AEB"/>
                </a:solidFill>
                <a:cs typeface="Arial" panose="020B0604020202020204" pitchFamily="34" charset="0"/>
              </a:rPr>
              <a:t>“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1BC02E-B6EE-6D45-B217-C197DCE26291}"/>
              </a:ext>
            </a:extLst>
          </p:cNvPr>
          <p:cNvSpPr txBox="1"/>
          <p:nvPr/>
        </p:nvSpPr>
        <p:spPr>
          <a:xfrm rot="10800000">
            <a:off x="9540192" y="3227596"/>
            <a:ext cx="171835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dirty="0">
                <a:solidFill>
                  <a:srgbClr val="A07AEB"/>
                </a:solidFill>
                <a:cs typeface="Arial" panose="020B0604020202020204" pitchFamily="34" charset="0"/>
              </a:rPr>
              <a:t>“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811BDFE-D5DF-0F48-8189-3B5028AAC424}"/>
              </a:ext>
            </a:extLst>
          </p:cNvPr>
          <p:cNvGrpSpPr/>
          <p:nvPr/>
        </p:nvGrpSpPr>
        <p:grpSpPr>
          <a:xfrm>
            <a:off x="-1847566" y="5564825"/>
            <a:ext cx="14389801" cy="2407039"/>
            <a:chOff x="-1847566" y="5564825"/>
            <a:chExt cx="14389801" cy="2407039"/>
          </a:xfrm>
        </p:grpSpPr>
        <p:sp>
          <p:nvSpPr>
            <p:cNvPr id="15" name="Right Arrow 14">
              <a:extLst>
                <a:ext uri="{FF2B5EF4-FFF2-40B4-BE49-F238E27FC236}">
                  <a16:creationId xmlns:a16="http://schemas.microsoft.com/office/drawing/2014/main" id="{3D2C5F55-C183-4542-BA15-2B1ABA3DDC65}"/>
                </a:ext>
              </a:extLst>
            </p:cNvPr>
            <p:cNvSpPr/>
            <p:nvPr/>
          </p:nvSpPr>
          <p:spPr>
            <a:xfrm rot="152137">
              <a:off x="-1847566" y="5564825"/>
              <a:ext cx="14389801" cy="2407039"/>
            </a:xfrm>
            <a:prstGeom prst="rightArrow">
              <a:avLst>
                <a:gd name="adj1" fmla="val 73698"/>
                <a:gd name="adj2" fmla="val 50000"/>
              </a:avLst>
            </a:prstGeom>
            <a:solidFill>
              <a:schemeClr val="tx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FC9F74B-9ADB-4B49-B96F-CBC3DA076CF9}"/>
                </a:ext>
              </a:extLst>
            </p:cNvPr>
            <p:cNvSpPr txBox="1"/>
            <p:nvPr/>
          </p:nvSpPr>
          <p:spPr>
            <a:xfrm>
              <a:off x="2637279" y="6326171"/>
              <a:ext cx="67373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Arial" panose="020B0604020202020204" pitchFamily="34" charset="0"/>
                </a:rPr>
                <a:t>Anti-Bullying Week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Arial" panose="020B0604020202020204" pitchFamily="34" charset="0"/>
                </a:rPr>
                <a:t>2023 – </a:t>
              </a:r>
              <a:r>
                <a:rPr lang="en-US" sz="1600" b="1" dirty="0">
                  <a:solidFill>
                    <a:prstClr val="black"/>
                  </a:solidFill>
                  <a:latin typeface="Century Gothic"/>
                  <a:cs typeface="Arial" panose="020B0604020202020204" pitchFamily="34" charset="0"/>
                </a:rPr>
                <a:t>Make a Noise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Arial" panose="020B0604020202020204" pitchFamily="34" charset="0"/>
                </a:rPr>
                <a:t>About Bullying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F5F98A23-A115-4F0F-8A30-C72611BD1E99}"/>
              </a:ext>
            </a:extLst>
          </p:cNvPr>
          <p:cNvSpPr/>
          <p:nvPr/>
        </p:nvSpPr>
        <p:spPr>
          <a:xfrm>
            <a:off x="354676" y="5548706"/>
            <a:ext cx="42086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u="sng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Video: https://www.youtube.com/watch?v=U8iX-rstY9I</a:t>
            </a:r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5981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ular Callout 2"/>
          <p:cNvSpPr/>
          <p:nvPr/>
        </p:nvSpPr>
        <p:spPr>
          <a:xfrm>
            <a:off x="3147592" y="1265248"/>
            <a:ext cx="1260000" cy="360000"/>
          </a:xfrm>
          <a:prstGeom prst="wedgeRectCallout">
            <a:avLst>
              <a:gd name="adj1" fmla="val 70653"/>
              <a:gd name="adj2" fmla="val 53637"/>
            </a:avLst>
          </a:prstGeom>
          <a:ln w="28575"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defTabSz="609630">
              <a:defRPr/>
            </a:pPr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Insult!</a:t>
            </a:r>
          </a:p>
        </p:txBody>
      </p:sp>
      <p:sp>
        <p:nvSpPr>
          <p:cNvPr id="8" name="Rectangular Callout 7"/>
          <p:cNvSpPr/>
          <p:nvPr/>
        </p:nvSpPr>
        <p:spPr>
          <a:xfrm>
            <a:off x="1959320" y="1265248"/>
            <a:ext cx="1044000" cy="360000"/>
          </a:xfrm>
          <a:prstGeom prst="wedgeRectCallout">
            <a:avLst>
              <a:gd name="adj1" fmla="val -75219"/>
              <a:gd name="adj2" fmla="val 38872"/>
            </a:avLst>
          </a:prstGeom>
          <a:ln w="19050">
            <a:solidFill>
              <a:srgbClr val="CC006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defTabSz="609630">
              <a:defRPr/>
            </a:pPr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Insult!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406301" y="1550619"/>
            <a:ext cx="4173348" cy="420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09630" fontAlgn="base">
              <a:spcBef>
                <a:spcPct val="0"/>
              </a:spcBef>
              <a:spcAft>
                <a:spcPct val="0"/>
              </a:spcAft>
            </a:pPr>
            <a:r>
              <a:rPr lang="en-GB" sz="2133" b="1" dirty="0">
                <a:solidFill>
                  <a:prstClr val="black"/>
                </a:solidFill>
                <a:latin typeface="Calibri"/>
                <a:cs typeface="Arial" charset="0"/>
              </a:rPr>
              <a:t>Is there an imbalance of power?</a:t>
            </a:r>
          </a:p>
        </p:txBody>
      </p:sp>
      <p:sp>
        <p:nvSpPr>
          <p:cNvPr id="13" name="Rectangular Callout 12"/>
          <p:cNvSpPr/>
          <p:nvPr/>
        </p:nvSpPr>
        <p:spPr>
          <a:xfrm>
            <a:off x="834977" y="2390724"/>
            <a:ext cx="1260000" cy="360000"/>
          </a:xfrm>
          <a:prstGeom prst="wedgeRectCallout">
            <a:avLst>
              <a:gd name="adj1" fmla="val 5143"/>
              <a:gd name="adj2" fmla="val 116136"/>
            </a:avLst>
          </a:prstGeom>
          <a:ln w="19050">
            <a:solidFill>
              <a:srgbClr val="CC006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defTabSz="609630">
              <a:defRPr/>
            </a:pPr>
            <a:r>
              <a:rPr lang="en-GB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Stop it!</a:t>
            </a:r>
          </a:p>
        </p:txBody>
      </p:sp>
      <p:sp>
        <p:nvSpPr>
          <p:cNvPr id="14" name="Rectangular Callout 13"/>
          <p:cNvSpPr/>
          <p:nvPr/>
        </p:nvSpPr>
        <p:spPr>
          <a:xfrm>
            <a:off x="2203129" y="2849557"/>
            <a:ext cx="1260000" cy="360000"/>
          </a:xfrm>
          <a:prstGeom prst="wedgeRectCallout">
            <a:avLst>
              <a:gd name="adj1" fmla="val 97735"/>
              <a:gd name="adj2" fmla="val 16452"/>
            </a:avLst>
          </a:prstGeom>
          <a:ln w="28575"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defTabSz="609630">
              <a:defRPr/>
            </a:pPr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Insult!</a:t>
            </a:r>
          </a:p>
        </p:txBody>
      </p:sp>
      <p:sp>
        <p:nvSpPr>
          <p:cNvPr id="15" name="Rectangular Callout 14"/>
          <p:cNvSpPr/>
          <p:nvPr/>
        </p:nvSpPr>
        <p:spPr>
          <a:xfrm>
            <a:off x="2203129" y="3297515"/>
            <a:ext cx="1260000" cy="360000"/>
          </a:xfrm>
          <a:prstGeom prst="wedgeRectCallout">
            <a:avLst>
              <a:gd name="adj1" fmla="val 80452"/>
              <a:gd name="adj2" fmla="val -2169"/>
            </a:avLst>
          </a:prstGeom>
          <a:ln w="28575"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defTabSz="609630">
              <a:defRPr/>
            </a:pPr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Insult!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2203129" y="3752503"/>
            <a:ext cx="1260000" cy="360000"/>
          </a:xfrm>
          <a:prstGeom prst="wedgeRectCallout">
            <a:avLst>
              <a:gd name="adj1" fmla="val 74885"/>
              <a:gd name="adj2" fmla="val -53664"/>
            </a:avLst>
          </a:prstGeom>
          <a:ln w="28575"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defTabSz="609630">
              <a:defRPr/>
            </a:pPr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Insult</a:t>
            </a:r>
            <a:r>
              <a:rPr lang="en-GB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36883" name="TextBox 16"/>
          <p:cNvSpPr txBox="1">
            <a:spLocks noChangeArrowheads="1"/>
          </p:cNvSpPr>
          <p:nvPr/>
        </p:nvSpPr>
        <p:spPr bwMode="auto">
          <a:xfrm>
            <a:off x="4549032" y="2941377"/>
            <a:ext cx="4548786" cy="420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09630" fontAlgn="base">
              <a:spcBef>
                <a:spcPct val="0"/>
              </a:spcBef>
              <a:spcAft>
                <a:spcPct val="0"/>
              </a:spcAft>
            </a:pPr>
            <a:r>
              <a:rPr lang="en-GB" sz="2133" b="1" dirty="0">
                <a:solidFill>
                  <a:prstClr val="black"/>
                </a:solidFill>
                <a:latin typeface="Calibri"/>
                <a:cs typeface="Arial" charset="0"/>
              </a:rPr>
              <a:t>Is there an imbalance of power?</a:t>
            </a:r>
          </a:p>
        </p:txBody>
      </p:sp>
      <p:sp>
        <p:nvSpPr>
          <p:cNvPr id="21" name="Rectangular Callout 20"/>
          <p:cNvSpPr/>
          <p:nvPr/>
        </p:nvSpPr>
        <p:spPr>
          <a:xfrm>
            <a:off x="8112224" y="5850219"/>
            <a:ext cx="2088232" cy="360000"/>
          </a:xfrm>
          <a:prstGeom prst="wedgeRectCallout">
            <a:avLst>
              <a:gd name="adj1" fmla="val -65010"/>
              <a:gd name="adj2" fmla="val 6449"/>
            </a:avLst>
          </a:prstGeom>
          <a:ln w="28575"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defTabSz="609630">
              <a:defRPr/>
            </a:pPr>
            <a:r>
              <a:rPr lang="en-GB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Rumour spread</a:t>
            </a:r>
          </a:p>
        </p:txBody>
      </p:sp>
      <p:grpSp>
        <p:nvGrpSpPr>
          <p:cNvPr id="2" name="Group 25"/>
          <p:cNvGrpSpPr/>
          <p:nvPr/>
        </p:nvGrpSpPr>
        <p:grpSpPr>
          <a:xfrm>
            <a:off x="6744072" y="4698092"/>
            <a:ext cx="1422796" cy="1044222"/>
            <a:chOff x="6992939" y="4432300"/>
            <a:chExt cx="1897061" cy="1044222"/>
          </a:xfrm>
        </p:grpSpPr>
        <p:cxnSp>
          <p:nvCxnSpPr>
            <p:cNvPr id="27" name="Straight Arrow Connector 26"/>
            <p:cNvCxnSpPr/>
            <p:nvPr/>
          </p:nvCxnSpPr>
          <p:spPr>
            <a:xfrm flipH="1" flipV="1">
              <a:off x="6992939" y="4802188"/>
              <a:ext cx="306386" cy="381000"/>
            </a:xfrm>
            <a:prstGeom prst="straightConnector1">
              <a:avLst/>
            </a:prstGeom>
            <a:ln w="57150">
              <a:solidFill>
                <a:srgbClr val="CC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V="1">
              <a:off x="7893807" y="4432300"/>
              <a:ext cx="97668" cy="677863"/>
            </a:xfrm>
            <a:prstGeom prst="straightConnector1">
              <a:avLst/>
            </a:prstGeom>
            <a:ln w="57150">
              <a:solidFill>
                <a:srgbClr val="CC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8151020" y="4776790"/>
              <a:ext cx="570705" cy="446340"/>
            </a:xfrm>
            <a:prstGeom prst="straightConnector1">
              <a:avLst/>
            </a:prstGeom>
            <a:ln w="57150">
              <a:solidFill>
                <a:srgbClr val="CC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8343712" y="5300664"/>
              <a:ext cx="546288" cy="175858"/>
            </a:xfrm>
            <a:prstGeom prst="straightConnector1">
              <a:avLst/>
            </a:prstGeom>
            <a:ln w="57150">
              <a:solidFill>
                <a:srgbClr val="CC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27"/>
          <p:cNvGrpSpPr/>
          <p:nvPr/>
        </p:nvGrpSpPr>
        <p:grpSpPr>
          <a:xfrm>
            <a:off x="4769646" y="4549263"/>
            <a:ext cx="3399235" cy="1371600"/>
            <a:chOff x="4327525" y="4432300"/>
            <a:chExt cx="4532313" cy="1371600"/>
          </a:xfrm>
        </p:grpSpPr>
        <p:cxnSp>
          <p:nvCxnSpPr>
            <p:cNvPr id="41" name="Straight Arrow Connector 40"/>
            <p:cNvCxnSpPr/>
            <p:nvPr/>
          </p:nvCxnSpPr>
          <p:spPr>
            <a:xfrm flipH="1">
              <a:off x="4848225" y="5205413"/>
              <a:ext cx="4011613" cy="598487"/>
            </a:xfrm>
            <a:prstGeom prst="straightConnector1">
              <a:avLst/>
            </a:prstGeom>
            <a:ln w="57150">
              <a:solidFill>
                <a:srgbClr val="CC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H="1">
              <a:off x="4691063" y="4659313"/>
              <a:ext cx="3944937" cy="1063625"/>
            </a:xfrm>
            <a:prstGeom prst="straightConnector1">
              <a:avLst/>
            </a:prstGeom>
            <a:ln w="57150">
              <a:solidFill>
                <a:srgbClr val="CC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H="1">
              <a:off x="4479925" y="4432300"/>
              <a:ext cx="2819400" cy="1222375"/>
            </a:xfrm>
            <a:prstGeom prst="straightConnector1">
              <a:avLst/>
            </a:prstGeom>
            <a:ln w="57150">
              <a:solidFill>
                <a:srgbClr val="CC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H="1">
              <a:off x="4327525" y="4776788"/>
              <a:ext cx="1428750" cy="725487"/>
            </a:xfrm>
            <a:prstGeom prst="straightConnector1">
              <a:avLst/>
            </a:prstGeom>
            <a:ln w="57150">
              <a:solidFill>
                <a:srgbClr val="CC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Rectangular Callout 43"/>
          <p:cNvSpPr/>
          <p:nvPr/>
        </p:nvSpPr>
        <p:spPr>
          <a:xfrm>
            <a:off x="9264352" y="4626083"/>
            <a:ext cx="1260648" cy="360000"/>
          </a:xfrm>
          <a:prstGeom prst="wedgeRectCallout">
            <a:avLst>
              <a:gd name="adj1" fmla="val -90231"/>
              <a:gd name="adj2" fmla="val 48647"/>
            </a:avLst>
          </a:prstGeom>
          <a:ln w="28575"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defTabSz="609630">
              <a:defRPr/>
            </a:pPr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Insult!</a:t>
            </a:r>
          </a:p>
        </p:txBody>
      </p:sp>
      <p:sp>
        <p:nvSpPr>
          <p:cNvPr id="45" name="Rectangular Callout 44"/>
          <p:cNvSpPr/>
          <p:nvPr/>
        </p:nvSpPr>
        <p:spPr>
          <a:xfrm>
            <a:off x="8976320" y="3978011"/>
            <a:ext cx="1260000" cy="360000"/>
          </a:xfrm>
          <a:prstGeom prst="wedgeRectCallout">
            <a:avLst>
              <a:gd name="adj1" fmla="val -76099"/>
              <a:gd name="adj2" fmla="val -7756"/>
            </a:avLst>
          </a:prstGeom>
          <a:ln w="28575"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defTabSz="609630">
              <a:defRPr/>
            </a:pPr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Insult!</a:t>
            </a: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3897076" y="6337609"/>
            <a:ext cx="4429527" cy="420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09630" fontAlgn="base">
              <a:spcBef>
                <a:spcPct val="0"/>
              </a:spcBef>
              <a:spcAft>
                <a:spcPct val="0"/>
              </a:spcAft>
            </a:pPr>
            <a:r>
              <a:rPr lang="en-GB" sz="2133" b="1" dirty="0">
                <a:solidFill>
                  <a:prstClr val="black"/>
                </a:solidFill>
                <a:latin typeface="Calibri"/>
                <a:cs typeface="Arial" charset="0"/>
              </a:rPr>
              <a:t>Is there an imbalance of power?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12"/>
          <a:stretch/>
        </p:blipFill>
        <p:spPr>
          <a:xfrm>
            <a:off x="1023216" y="1265248"/>
            <a:ext cx="808690" cy="88076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CC00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12"/>
          <a:stretch/>
        </p:blipFill>
        <p:spPr>
          <a:xfrm flipH="1">
            <a:off x="4479600" y="1265248"/>
            <a:ext cx="808690" cy="88076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12"/>
          <a:stretch/>
        </p:blipFill>
        <p:spPr>
          <a:xfrm>
            <a:off x="936018" y="2814400"/>
            <a:ext cx="808690" cy="88076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12"/>
          <a:stretch/>
        </p:blipFill>
        <p:spPr>
          <a:xfrm>
            <a:off x="3894152" y="5274156"/>
            <a:ext cx="808690" cy="880762"/>
          </a:xfrm>
          <a:prstGeom prst="rect">
            <a:avLst/>
          </a:prstGeom>
        </p:spPr>
      </p:pic>
      <p:sp>
        <p:nvSpPr>
          <p:cNvPr id="20" name="Rectangular Callout 19"/>
          <p:cNvSpPr/>
          <p:nvPr/>
        </p:nvSpPr>
        <p:spPr>
          <a:xfrm>
            <a:off x="1631504" y="4842109"/>
            <a:ext cx="2232248" cy="809625"/>
          </a:xfrm>
          <a:prstGeom prst="wedgeRectCallout">
            <a:avLst>
              <a:gd name="adj1" fmla="val 60374"/>
              <a:gd name="adj2" fmla="val 31087"/>
            </a:avLst>
          </a:prstGeom>
          <a:ln w="19050">
            <a:solidFill>
              <a:srgbClr val="CC006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defTabSz="609630">
              <a:defRPr/>
            </a:pPr>
            <a:r>
              <a:rPr lang="en-GB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Stop it! All of you! It’s not true!!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CC00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12"/>
          <a:stretch/>
        </p:blipFill>
        <p:spPr>
          <a:xfrm flipH="1">
            <a:off x="3762300" y="2925866"/>
            <a:ext cx="808690" cy="88076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CC00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12"/>
          <a:stretch/>
        </p:blipFill>
        <p:spPr>
          <a:xfrm flipH="1">
            <a:off x="6799478" y="5401506"/>
            <a:ext cx="808690" cy="88076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12"/>
          <a:stretch/>
        </p:blipFill>
        <p:spPr>
          <a:xfrm flipH="1">
            <a:off x="5892196" y="3866412"/>
            <a:ext cx="808690" cy="880762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12"/>
          <a:stretch/>
        </p:blipFill>
        <p:spPr>
          <a:xfrm flipH="1">
            <a:off x="7104112" y="3761988"/>
            <a:ext cx="808690" cy="880762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12"/>
          <a:stretch/>
        </p:blipFill>
        <p:spPr>
          <a:xfrm flipH="1">
            <a:off x="7896200" y="3978012"/>
            <a:ext cx="808690" cy="880762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12"/>
          <a:stretch/>
        </p:blipFill>
        <p:spPr>
          <a:xfrm flipH="1">
            <a:off x="8112224" y="4914116"/>
            <a:ext cx="808690" cy="880762"/>
          </a:xfrm>
          <a:prstGeom prst="rect">
            <a:avLst/>
          </a:prstGeom>
        </p:spPr>
      </p:pic>
      <p:sp>
        <p:nvSpPr>
          <p:cNvPr id="51" name="Title 50"/>
          <p:cNvSpPr>
            <a:spLocks noGrp="1"/>
          </p:cNvSpPr>
          <p:nvPr>
            <p:ph type="title"/>
          </p:nvPr>
        </p:nvSpPr>
        <p:spPr>
          <a:xfrm>
            <a:off x="587490" y="194283"/>
            <a:ext cx="10296940" cy="1143000"/>
          </a:xfrm>
        </p:spPr>
        <p:txBody>
          <a:bodyPr>
            <a:noAutofit/>
          </a:bodyPr>
          <a:lstStyle/>
          <a:p>
            <a:pPr algn="l"/>
            <a:r>
              <a:rPr lang="en-GB" sz="4900" b="1" dirty="0"/>
              <a:t>Imbalance of power</a:t>
            </a:r>
          </a:p>
        </p:txBody>
      </p:sp>
      <p:sp>
        <p:nvSpPr>
          <p:cNvPr id="39" name="Rectangular Callout 38"/>
          <p:cNvSpPr/>
          <p:nvPr/>
        </p:nvSpPr>
        <p:spPr>
          <a:xfrm>
            <a:off x="4530170" y="4108301"/>
            <a:ext cx="1260000" cy="360000"/>
          </a:xfrm>
          <a:prstGeom prst="wedgeRectCallout">
            <a:avLst>
              <a:gd name="adj1" fmla="val 74570"/>
              <a:gd name="adj2" fmla="val -21475"/>
            </a:avLst>
          </a:prstGeom>
          <a:ln w="28575"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defTabSz="609630">
              <a:defRPr/>
            </a:pPr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Insult!</a:t>
            </a:r>
          </a:p>
        </p:txBody>
      </p:sp>
      <p:sp>
        <p:nvSpPr>
          <p:cNvPr id="40" name="Rectangular Callout 39"/>
          <p:cNvSpPr/>
          <p:nvPr/>
        </p:nvSpPr>
        <p:spPr>
          <a:xfrm>
            <a:off x="5735960" y="3473955"/>
            <a:ext cx="1260000" cy="360000"/>
          </a:xfrm>
          <a:prstGeom prst="wedgeRectCallout">
            <a:avLst>
              <a:gd name="adj1" fmla="val 78408"/>
              <a:gd name="adj2" fmla="val 61889"/>
            </a:avLst>
          </a:prstGeom>
          <a:ln w="28575"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defTabSz="609630">
              <a:defRPr/>
            </a:pPr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Insult!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0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5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5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6000"/>
                            </p:stCondLst>
                            <p:childTnLst>
                              <p:par>
                                <p:cTn id="10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5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/>
      <p:bldP spid="13" grpId="0" animBg="1"/>
      <p:bldP spid="14" grpId="0" animBg="1"/>
      <p:bldP spid="15" grpId="0" animBg="1"/>
      <p:bldP spid="16" grpId="0" animBg="1"/>
      <p:bldP spid="36883" grpId="0"/>
      <p:bldP spid="21" grpId="0" animBg="1"/>
      <p:bldP spid="44" grpId="0" animBg="1"/>
      <p:bldP spid="45" grpId="0" animBg="1"/>
      <p:bldP spid="46" grpId="0"/>
      <p:bldP spid="20" grpId="0" animBg="1"/>
      <p:bldP spid="39" grpId="0" animBg="1"/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5FFF445B-9291-A840-9D39-68CA0D27C950}"/>
              </a:ext>
            </a:extLst>
          </p:cNvPr>
          <p:cNvGrpSpPr/>
          <p:nvPr/>
        </p:nvGrpSpPr>
        <p:grpSpPr>
          <a:xfrm>
            <a:off x="-1847566" y="5564825"/>
            <a:ext cx="14389801" cy="2407039"/>
            <a:chOff x="-1847566" y="5564825"/>
            <a:chExt cx="14389801" cy="2407039"/>
          </a:xfrm>
        </p:grpSpPr>
        <p:sp>
          <p:nvSpPr>
            <p:cNvPr id="13" name="Right Arrow 12">
              <a:extLst>
                <a:ext uri="{FF2B5EF4-FFF2-40B4-BE49-F238E27FC236}">
                  <a16:creationId xmlns:a16="http://schemas.microsoft.com/office/drawing/2014/main" id="{260F7D8E-8E91-0D42-83BE-8DB38D38487C}"/>
                </a:ext>
              </a:extLst>
            </p:cNvPr>
            <p:cNvSpPr/>
            <p:nvPr/>
          </p:nvSpPr>
          <p:spPr>
            <a:xfrm rot="152137">
              <a:off x="-1847566" y="5564825"/>
              <a:ext cx="14389801" cy="2407039"/>
            </a:xfrm>
            <a:prstGeom prst="rightArrow">
              <a:avLst>
                <a:gd name="adj1" fmla="val 73698"/>
                <a:gd name="adj2" fmla="val 50000"/>
              </a:avLst>
            </a:pr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5F5C9C7-2A4D-6340-A63A-73B6C3C81068}"/>
                </a:ext>
              </a:extLst>
            </p:cNvPr>
            <p:cNvSpPr txBox="1"/>
            <p:nvPr/>
          </p:nvSpPr>
          <p:spPr>
            <a:xfrm>
              <a:off x="11258548" y="6243638"/>
              <a:ext cx="4143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EE191D64-B265-A647-8DDD-1777B26646FF}" type="slidenum">
                <a:rPr kumimoji="0" 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12</a:t>
              </a:fld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C5E563B-3999-AA48-BBF3-FC42B9048512}"/>
                </a:ext>
              </a:extLst>
            </p:cNvPr>
            <p:cNvSpPr txBox="1"/>
            <p:nvPr/>
          </p:nvSpPr>
          <p:spPr>
            <a:xfrm>
              <a:off x="3307511" y="6243638"/>
              <a:ext cx="57292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Arial" panose="020B0604020202020204" pitchFamily="34" charset="0"/>
                </a:rPr>
                <a:t>Anti-Bullying Week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Arial" panose="020B0604020202020204" pitchFamily="34" charset="0"/>
                </a:rPr>
                <a:t>2023 – </a:t>
              </a:r>
              <a:r>
                <a:rPr lang="en-US" sz="1600" b="1" dirty="0">
                  <a:solidFill>
                    <a:prstClr val="black"/>
                  </a:solidFill>
                  <a:latin typeface="Century Gothic"/>
                  <a:cs typeface="Arial" panose="020B0604020202020204" pitchFamily="34" charset="0"/>
                </a:rPr>
                <a:t>Make a Noise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Arial" panose="020B0604020202020204" pitchFamily="34" charset="0"/>
                </a:rPr>
                <a:t>About Bullying</a:t>
              </a:r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:a16="http://schemas.microsoft.com/office/drawing/2014/main" id="{6F8BA6F9-A99E-314C-B35A-D3E1B8A099B2}"/>
              </a:ext>
            </a:extLst>
          </p:cNvPr>
          <p:cNvSpPr/>
          <p:nvPr/>
        </p:nvSpPr>
        <p:spPr>
          <a:xfrm rot="21447924">
            <a:off x="1643848" y="1366797"/>
            <a:ext cx="9831677" cy="3213041"/>
          </a:xfrm>
          <a:prstGeom prst="rightArrow">
            <a:avLst>
              <a:gd name="adj1" fmla="val 61731"/>
              <a:gd name="adj2" fmla="val 51955"/>
            </a:avLst>
          </a:prstGeom>
          <a:solidFill>
            <a:srgbClr val="A07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8C1E59-5DED-034A-A90E-1E11113A7E63}"/>
              </a:ext>
            </a:extLst>
          </p:cNvPr>
          <p:cNvSpPr txBox="1"/>
          <p:nvPr/>
        </p:nvSpPr>
        <p:spPr>
          <a:xfrm rot="21446650">
            <a:off x="1618624" y="2031695"/>
            <a:ext cx="91069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 panose="020B0604020202020204" pitchFamily="34" charset="0"/>
              </a:rPr>
              <a:t>Can you identify other types of imbalances of power in bullying situations?</a:t>
            </a:r>
          </a:p>
        </p:txBody>
      </p:sp>
      <p:sp>
        <p:nvSpPr>
          <p:cNvPr id="9" name="Chevron 18">
            <a:extLst>
              <a:ext uri="{FF2B5EF4-FFF2-40B4-BE49-F238E27FC236}">
                <a16:creationId xmlns:a16="http://schemas.microsoft.com/office/drawing/2014/main" id="{A7DD0D82-6BD8-4F32-AF3E-74B4900F4759}"/>
              </a:ext>
            </a:extLst>
          </p:cNvPr>
          <p:cNvSpPr/>
          <p:nvPr/>
        </p:nvSpPr>
        <p:spPr>
          <a:xfrm rot="11311305">
            <a:off x="1375909" y="3969162"/>
            <a:ext cx="1557496" cy="551874"/>
          </a:xfrm>
          <a:prstGeom prst="chevron">
            <a:avLst>
              <a:gd name="adj" fmla="val 1934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706F90-3913-4EB4-BC31-388AE7362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40" y="-1700540"/>
            <a:ext cx="211198" cy="85585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40689B-21BE-427B-9BCF-5FA3D60B8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52" y="0"/>
            <a:ext cx="211198" cy="85585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B7CE63-A4FC-4CA0-A409-C3F9DEE30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1687516" y="-1700540"/>
            <a:ext cx="211198" cy="85585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6ACD4B-E777-45E4-8269-82842D4F0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1920328" y="0"/>
            <a:ext cx="211198" cy="85585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A7F6643-1224-5111-701C-E84D6B3199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9" t="3219" r="9129" b="5735"/>
          <a:stretch/>
        </p:blipFill>
        <p:spPr>
          <a:xfrm>
            <a:off x="720385" y="5244109"/>
            <a:ext cx="1434272" cy="161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7894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7AEB">
            <a:alpha val="2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E443FD7-A66B-4AA0-872D-B088B9BC5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C8A005-AB5B-3FB4-CFAB-F3ACE9AD8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095" y="851517"/>
            <a:ext cx="5238466" cy="29914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Bigger person bullying a smaller person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04BE0EF-3561-49B4-9A29-F283168A9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0370" y="851518"/>
            <a:ext cx="6184806" cy="5154967"/>
          </a:xfrm>
          <a:custGeom>
            <a:avLst/>
            <a:gdLst>
              <a:gd name="connsiteX0" fmla="*/ 363179 w 6184806"/>
              <a:gd name="connsiteY0" fmla="*/ 3125191 h 5154967"/>
              <a:gd name="connsiteX1" fmla="*/ 898270 w 6184806"/>
              <a:gd name="connsiteY1" fmla="*/ 3125191 h 5154967"/>
              <a:gd name="connsiteX2" fmla="*/ 980326 w 6184806"/>
              <a:gd name="connsiteY2" fmla="*/ 3173551 h 5154967"/>
              <a:gd name="connsiteX3" fmla="*/ 1248448 w 6184806"/>
              <a:gd name="connsiteY3" fmla="*/ 3635277 h 5154967"/>
              <a:gd name="connsiteX4" fmla="*/ 1248448 w 6184806"/>
              <a:gd name="connsiteY4" fmla="*/ 3729695 h 5154967"/>
              <a:gd name="connsiteX5" fmla="*/ 980326 w 6184806"/>
              <a:gd name="connsiteY5" fmla="*/ 4191421 h 5154967"/>
              <a:gd name="connsiteX6" fmla="*/ 898270 w 6184806"/>
              <a:gd name="connsiteY6" fmla="*/ 4239781 h 5154967"/>
              <a:gd name="connsiteX7" fmla="*/ 363179 w 6184806"/>
              <a:gd name="connsiteY7" fmla="*/ 4239781 h 5154967"/>
              <a:gd name="connsiteX8" fmla="*/ 279969 w 6184806"/>
              <a:gd name="connsiteY8" fmla="*/ 4191421 h 5154967"/>
              <a:gd name="connsiteX9" fmla="*/ 13002 w 6184806"/>
              <a:gd name="connsiteY9" fmla="*/ 3729695 h 5154967"/>
              <a:gd name="connsiteX10" fmla="*/ 13002 w 6184806"/>
              <a:gd name="connsiteY10" fmla="*/ 3635277 h 5154967"/>
              <a:gd name="connsiteX11" fmla="*/ 279969 w 6184806"/>
              <a:gd name="connsiteY11" fmla="*/ 3173551 h 5154967"/>
              <a:gd name="connsiteX12" fmla="*/ 363179 w 6184806"/>
              <a:gd name="connsiteY12" fmla="*/ 3125191 h 5154967"/>
              <a:gd name="connsiteX13" fmla="*/ 2489721 w 6184806"/>
              <a:gd name="connsiteY13" fmla="*/ 570035 h 5154967"/>
              <a:gd name="connsiteX14" fmla="*/ 2764862 w 6184806"/>
              <a:gd name="connsiteY14" fmla="*/ 570035 h 5154967"/>
              <a:gd name="connsiteX15" fmla="*/ 2796959 w 6184806"/>
              <a:gd name="connsiteY15" fmla="*/ 570035 h 5154967"/>
              <a:gd name="connsiteX16" fmla="*/ 2827587 w 6184806"/>
              <a:gd name="connsiteY16" fmla="*/ 622777 h 5154967"/>
              <a:gd name="connsiteX17" fmla="*/ 2977604 w 6184806"/>
              <a:gd name="connsiteY17" fmla="*/ 881117 h 5154967"/>
              <a:gd name="connsiteX18" fmla="*/ 2977604 w 6184806"/>
              <a:gd name="connsiteY18" fmla="*/ 1025720 h 5154967"/>
              <a:gd name="connsiteX19" fmla="*/ 2566968 w 6184806"/>
              <a:gd name="connsiteY19" fmla="*/ 1732863 h 5154967"/>
              <a:gd name="connsiteX20" fmla="*/ 2441299 w 6184806"/>
              <a:gd name="connsiteY20" fmla="*/ 1806927 h 5154967"/>
              <a:gd name="connsiteX21" fmla="*/ 1621798 w 6184806"/>
              <a:gd name="connsiteY21" fmla="*/ 1806927 h 5154967"/>
              <a:gd name="connsiteX22" fmla="*/ 1583218 w 6184806"/>
              <a:gd name="connsiteY22" fmla="*/ 1801802 h 5154967"/>
              <a:gd name="connsiteX23" fmla="*/ 1556683 w 6184806"/>
              <a:gd name="connsiteY23" fmla="*/ 1790677 h 5154967"/>
              <a:gd name="connsiteX24" fmla="*/ 1572899 w 6184806"/>
              <a:gd name="connsiteY24" fmla="*/ 1762630 h 5154967"/>
              <a:gd name="connsiteX25" fmla="*/ 2147429 w 6184806"/>
              <a:gd name="connsiteY25" fmla="*/ 768968 h 5154967"/>
              <a:gd name="connsiteX26" fmla="*/ 2489721 w 6184806"/>
              <a:gd name="connsiteY26" fmla="*/ 570035 h 5154967"/>
              <a:gd name="connsiteX27" fmla="*/ 1573268 w 6184806"/>
              <a:gd name="connsiteY27" fmla="*/ 0 h 5154967"/>
              <a:gd name="connsiteX28" fmla="*/ 2497662 w 6184806"/>
              <a:gd name="connsiteY28" fmla="*/ 0 h 5154967"/>
              <a:gd name="connsiteX29" fmla="*/ 2639415 w 6184806"/>
              <a:gd name="connsiteY29" fmla="*/ 83546 h 5154967"/>
              <a:gd name="connsiteX30" fmla="*/ 2887862 w 6184806"/>
              <a:gd name="connsiteY30" fmla="*/ 511387 h 5154967"/>
              <a:gd name="connsiteX31" fmla="*/ 2915928 w 6184806"/>
              <a:gd name="connsiteY31" fmla="*/ 559720 h 5154967"/>
              <a:gd name="connsiteX32" fmla="*/ 2893844 w 6184806"/>
              <a:gd name="connsiteY32" fmla="*/ 559720 h 5154967"/>
              <a:gd name="connsiteX33" fmla="*/ 2789466 w 6184806"/>
              <a:gd name="connsiteY33" fmla="*/ 559720 h 5154967"/>
              <a:gd name="connsiteX34" fmla="*/ 2744122 w 6184806"/>
              <a:gd name="connsiteY34" fmla="*/ 481634 h 5154967"/>
              <a:gd name="connsiteX35" fmla="*/ 2570885 w 6184806"/>
              <a:gd name="connsiteY35" fmla="*/ 183309 h 5154967"/>
              <a:gd name="connsiteX36" fmla="*/ 2445216 w 6184806"/>
              <a:gd name="connsiteY36" fmla="*/ 109243 h 5154967"/>
              <a:gd name="connsiteX37" fmla="*/ 1625714 w 6184806"/>
              <a:gd name="connsiteY37" fmla="*/ 109243 h 5154967"/>
              <a:gd name="connsiteX38" fmla="*/ 1498276 w 6184806"/>
              <a:gd name="connsiteY38" fmla="*/ 183309 h 5154967"/>
              <a:gd name="connsiteX39" fmla="*/ 1089410 w 6184806"/>
              <a:gd name="connsiteY39" fmla="*/ 890450 h 5154967"/>
              <a:gd name="connsiteX40" fmla="*/ 1089410 w 6184806"/>
              <a:gd name="connsiteY40" fmla="*/ 1035054 h 5154967"/>
              <a:gd name="connsiteX41" fmla="*/ 1498276 w 6184806"/>
              <a:gd name="connsiteY41" fmla="*/ 1742196 h 5154967"/>
              <a:gd name="connsiteX42" fmla="*/ 1552039 w 6184806"/>
              <a:gd name="connsiteY42" fmla="*/ 1796422 h 5154967"/>
              <a:gd name="connsiteX43" fmla="*/ 1558260 w 6184806"/>
              <a:gd name="connsiteY43" fmla="*/ 1799029 h 5154967"/>
              <a:gd name="connsiteX44" fmla="*/ 1524911 w 6184806"/>
              <a:gd name="connsiteY44" fmla="*/ 1856707 h 5154967"/>
              <a:gd name="connsiteX45" fmla="*/ 1500108 w 6184806"/>
              <a:gd name="connsiteY45" fmla="*/ 1899604 h 5154967"/>
              <a:gd name="connsiteX46" fmla="*/ 1525834 w 6184806"/>
              <a:gd name="connsiteY46" fmla="*/ 1910390 h 5154967"/>
              <a:gd name="connsiteX47" fmla="*/ 1569352 w 6184806"/>
              <a:gd name="connsiteY47" fmla="*/ 1916170 h 5154967"/>
              <a:gd name="connsiteX48" fmla="*/ 2493745 w 6184806"/>
              <a:gd name="connsiteY48" fmla="*/ 1916170 h 5154967"/>
              <a:gd name="connsiteX49" fmla="*/ 2635498 w 6184806"/>
              <a:gd name="connsiteY49" fmla="*/ 1832627 h 5154967"/>
              <a:gd name="connsiteX50" fmla="*/ 3098693 w 6184806"/>
              <a:gd name="connsiteY50" fmla="*/ 1034974 h 5154967"/>
              <a:gd name="connsiteX51" fmla="*/ 3098693 w 6184806"/>
              <a:gd name="connsiteY51" fmla="*/ 871863 h 5154967"/>
              <a:gd name="connsiteX52" fmla="*/ 2945803 w 6184806"/>
              <a:gd name="connsiteY52" fmla="*/ 608576 h 5154967"/>
              <a:gd name="connsiteX53" fmla="*/ 2923422 w 6184806"/>
              <a:gd name="connsiteY53" fmla="*/ 570035 h 5154967"/>
              <a:gd name="connsiteX54" fmla="*/ 3027104 w 6184806"/>
              <a:gd name="connsiteY54" fmla="*/ 570035 h 5154967"/>
              <a:gd name="connsiteX55" fmla="*/ 4690846 w 6184806"/>
              <a:gd name="connsiteY55" fmla="*/ 570035 h 5154967"/>
              <a:gd name="connsiteX56" fmla="*/ 5028384 w 6184806"/>
              <a:gd name="connsiteY56" fmla="*/ 768968 h 5154967"/>
              <a:gd name="connsiteX57" fmla="*/ 6131323 w 6184806"/>
              <a:gd name="connsiteY57" fmla="*/ 2668304 h 5154967"/>
              <a:gd name="connsiteX58" fmla="*/ 6131323 w 6184806"/>
              <a:gd name="connsiteY58" fmla="*/ 3056698 h 5154967"/>
              <a:gd name="connsiteX59" fmla="*/ 5028384 w 6184806"/>
              <a:gd name="connsiteY59" fmla="*/ 4956035 h 5154967"/>
              <a:gd name="connsiteX60" fmla="*/ 4690846 w 6184806"/>
              <a:gd name="connsiteY60" fmla="*/ 5154967 h 5154967"/>
              <a:gd name="connsiteX61" fmla="*/ 2489721 w 6184806"/>
              <a:gd name="connsiteY61" fmla="*/ 5154967 h 5154967"/>
              <a:gd name="connsiteX62" fmla="*/ 2147429 w 6184806"/>
              <a:gd name="connsiteY62" fmla="*/ 4956035 h 5154967"/>
              <a:gd name="connsiteX63" fmla="*/ 1049243 w 6184806"/>
              <a:gd name="connsiteY63" fmla="*/ 3056698 h 5154967"/>
              <a:gd name="connsiteX64" fmla="*/ 1049243 w 6184806"/>
              <a:gd name="connsiteY64" fmla="*/ 2668304 h 5154967"/>
              <a:gd name="connsiteX65" fmla="*/ 1457007 w 6184806"/>
              <a:gd name="connsiteY65" fmla="*/ 1963067 h 5154967"/>
              <a:gd name="connsiteX66" fmla="*/ 1491373 w 6184806"/>
              <a:gd name="connsiteY66" fmla="*/ 1903634 h 5154967"/>
              <a:gd name="connsiteX67" fmla="*/ 1490164 w 6184806"/>
              <a:gd name="connsiteY67" fmla="*/ 1903127 h 5154967"/>
              <a:gd name="connsiteX68" fmla="*/ 1429519 w 6184806"/>
              <a:gd name="connsiteY68" fmla="*/ 1841960 h 5154967"/>
              <a:gd name="connsiteX69" fmla="*/ 968320 w 6184806"/>
              <a:gd name="connsiteY69" fmla="*/ 1044307 h 5154967"/>
              <a:gd name="connsiteX70" fmla="*/ 968320 w 6184806"/>
              <a:gd name="connsiteY70" fmla="*/ 881196 h 5154967"/>
              <a:gd name="connsiteX71" fmla="*/ 1429519 w 6184806"/>
              <a:gd name="connsiteY71" fmla="*/ 83546 h 5154967"/>
              <a:gd name="connsiteX72" fmla="*/ 1573268 w 6184806"/>
              <a:gd name="connsiteY72" fmla="*/ 0 h 5154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6184806" h="5154967">
                <a:moveTo>
                  <a:pt x="363179" y="3125191"/>
                </a:moveTo>
                <a:cubicBezTo>
                  <a:pt x="363179" y="3125191"/>
                  <a:pt x="363179" y="3125191"/>
                  <a:pt x="898270" y="3125191"/>
                </a:cubicBezTo>
                <a:cubicBezTo>
                  <a:pt x="931786" y="3125191"/>
                  <a:pt x="964145" y="3143614"/>
                  <a:pt x="980326" y="3173551"/>
                </a:cubicBezTo>
                <a:cubicBezTo>
                  <a:pt x="980326" y="3173551"/>
                  <a:pt x="980326" y="3173551"/>
                  <a:pt x="1248448" y="3635277"/>
                </a:cubicBezTo>
                <a:cubicBezTo>
                  <a:pt x="1265784" y="3664063"/>
                  <a:pt x="1265784" y="3700909"/>
                  <a:pt x="1248448" y="3729695"/>
                </a:cubicBezTo>
                <a:cubicBezTo>
                  <a:pt x="1248448" y="3729695"/>
                  <a:pt x="1248448" y="3729695"/>
                  <a:pt x="980326" y="4191421"/>
                </a:cubicBezTo>
                <a:cubicBezTo>
                  <a:pt x="964145" y="4221358"/>
                  <a:pt x="931786" y="4239781"/>
                  <a:pt x="898270" y="4239781"/>
                </a:cubicBezTo>
                <a:cubicBezTo>
                  <a:pt x="898270" y="4239781"/>
                  <a:pt x="898270" y="4239781"/>
                  <a:pt x="363179" y="4239781"/>
                </a:cubicBezTo>
                <a:cubicBezTo>
                  <a:pt x="328508" y="4239781"/>
                  <a:pt x="297305" y="4221358"/>
                  <a:pt x="279969" y="4191421"/>
                </a:cubicBezTo>
                <a:cubicBezTo>
                  <a:pt x="279969" y="4191421"/>
                  <a:pt x="279969" y="4191421"/>
                  <a:pt x="13002" y="3729695"/>
                </a:cubicBezTo>
                <a:cubicBezTo>
                  <a:pt x="-4334" y="3700909"/>
                  <a:pt x="-4334" y="3664063"/>
                  <a:pt x="13002" y="3635277"/>
                </a:cubicBezTo>
                <a:cubicBezTo>
                  <a:pt x="13002" y="3635277"/>
                  <a:pt x="13002" y="3635277"/>
                  <a:pt x="279969" y="3173551"/>
                </a:cubicBezTo>
                <a:cubicBezTo>
                  <a:pt x="297305" y="3143614"/>
                  <a:pt x="328508" y="3125191"/>
                  <a:pt x="363179" y="3125191"/>
                </a:cubicBezTo>
                <a:close/>
                <a:moveTo>
                  <a:pt x="2489721" y="570035"/>
                </a:moveTo>
                <a:cubicBezTo>
                  <a:pt x="2489721" y="570035"/>
                  <a:pt x="2489721" y="570035"/>
                  <a:pt x="2764862" y="570035"/>
                </a:cubicBezTo>
                <a:lnTo>
                  <a:pt x="2796959" y="570035"/>
                </a:lnTo>
                <a:lnTo>
                  <a:pt x="2827587" y="622777"/>
                </a:lnTo>
                <a:cubicBezTo>
                  <a:pt x="2870233" y="696217"/>
                  <a:pt x="2919858" y="781675"/>
                  <a:pt x="2977604" y="881117"/>
                </a:cubicBezTo>
                <a:cubicBezTo>
                  <a:pt x="3004153" y="925204"/>
                  <a:pt x="3004153" y="981634"/>
                  <a:pt x="2977604" y="1025720"/>
                </a:cubicBezTo>
                <a:cubicBezTo>
                  <a:pt x="2977604" y="1025720"/>
                  <a:pt x="2977604" y="1025720"/>
                  <a:pt x="2566968" y="1732863"/>
                </a:cubicBezTo>
                <a:cubicBezTo>
                  <a:pt x="2542188" y="1778712"/>
                  <a:pt x="2492629" y="1806927"/>
                  <a:pt x="2441299" y="1806927"/>
                </a:cubicBezTo>
                <a:cubicBezTo>
                  <a:pt x="2441299" y="1806927"/>
                  <a:pt x="2441299" y="1806927"/>
                  <a:pt x="1621798" y="1806927"/>
                </a:cubicBezTo>
                <a:cubicBezTo>
                  <a:pt x="1608523" y="1806927"/>
                  <a:pt x="1595580" y="1805163"/>
                  <a:pt x="1583218" y="1801802"/>
                </a:cubicBezTo>
                <a:lnTo>
                  <a:pt x="1556683" y="1790677"/>
                </a:lnTo>
                <a:lnTo>
                  <a:pt x="1572899" y="1762630"/>
                </a:lnTo>
                <a:cubicBezTo>
                  <a:pt x="1719523" y="1509042"/>
                  <a:pt x="1907201" y="1184448"/>
                  <a:pt x="2147429" y="768968"/>
                </a:cubicBezTo>
                <a:cubicBezTo>
                  <a:pt x="2218739" y="645819"/>
                  <a:pt x="2347099" y="570035"/>
                  <a:pt x="2489721" y="570035"/>
                </a:cubicBezTo>
                <a:close/>
                <a:moveTo>
                  <a:pt x="1573268" y="0"/>
                </a:moveTo>
                <a:cubicBezTo>
                  <a:pt x="1573268" y="0"/>
                  <a:pt x="1573268" y="0"/>
                  <a:pt x="2497662" y="0"/>
                </a:cubicBezTo>
                <a:cubicBezTo>
                  <a:pt x="2555561" y="0"/>
                  <a:pt x="2611463" y="31828"/>
                  <a:pt x="2639415" y="83546"/>
                </a:cubicBezTo>
                <a:cubicBezTo>
                  <a:pt x="2639415" y="83546"/>
                  <a:pt x="2639415" y="83546"/>
                  <a:pt x="2887862" y="511387"/>
                </a:cubicBezTo>
                <a:lnTo>
                  <a:pt x="2915928" y="559720"/>
                </a:lnTo>
                <a:lnTo>
                  <a:pt x="2893844" y="559720"/>
                </a:lnTo>
                <a:lnTo>
                  <a:pt x="2789466" y="559720"/>
                </a:lnTo>
                <a:lnTo>
                  <a:pt x="2744122" y="481634"/>
                </a:lnTo>
                <a:cubicBezTo>
                  <a:pt x="2570885" y="183309"/>
                  <a:pt x="2570885" y="183309"/>
                  <a:pt x="2570885" y="183309"/>
                </a:cubicBezTo>
                <a:cubicBezTo>
                  <a:pt x="2546104" y="137459"/>
                  <a:pt x="2496545" y="109243"/>
                  <a:pt x="2445216" y="109243"/>
                </a:cubicBezTo>
                <a:cubicBezTo>
                  <a:pt x="1625714" y="109243"/>
                  <a:pt x="1625714" y="109243"/>
                  <a:pt x="1625714" y="109243"/>
                </a:cubicBezTo>
                <a:cubicBezTo>
                  <a:pt x="1572615" y="109243"/>
                  <a:pt x="1524825" y="137459"/>
                  <a:pt x="1498276" y="183309"/>
                </a:cubicBezTo>
                <a:cubicBezTo>
                  <a:pt x="1089410" y="890450"/>
                  <a:pt x="1089410" y="890450"/>
                  <a:pt x="1089410" y="890450"/>
                </a:cubicBezTo>
                <a:cubicBezTo>
                  <a:pt x="1062860" y="934537"/>
                  <a:pt x="1062860" y="990967"/>
                  <a:pt x="1089410" y="1035054"/>
                </a:cubicBezTo>
                <a:cubicBezTo>
                  <a:pt x="1498276" y="1742196"/>
                  <a:pt x="1498276" y="1742196"/>
                  <a:pt x="1498276" y="1742196"/>
                </a:cubicBezTo>
                <a:cubicBezTo>
                  <a:pt x="1511551" y="1765121"/>
                  <a:pt x="1530135" y="1783637"/>
                  <a:pt x="1552039" y="1796422"/>
                </a:cubicBezTo>
                <a:lnTo>
                  <a:pt x="1558260" y="1799029"/>
                </a:lnTo>
                <a:lnTo>
                  <a:pt x="1524911" y="1856707"/>
                </a:lnTo>
                <a:lnTo>
                  <a:pt x="1500108" y="1899604"/>
                </a:lnTo>
                <a:lnTo>
                  <a:pt x="1525834" y="1910390"/>
                </a:lnTo>
                <a:cubicBezTo>
                  <a:pt x="1539779" y="1914181"/>
                  <a:pt x="1554378" y="1916170"/>
                  <a:pt x="1569352" y="1916170"/>
                </a:cubicBezTo>
                <a:cubicBezTo>
                  <a:pt x="2493745" y="1916170"/>
                  <a:pt x="2493745" y="1916170"/>
                  <a:pt x="2493745" y="1916170"/>
                </a:cubicBezTo>
                <a:cubicBezTo>
                  <a:pt x="2551645" y="1916170"/>
                  <a:pt x="2607546" y="1884345"/>
                  <a:pt x="2635498" y="1832627"/>
                </a:cubicBezTo>
                <a:cubicBezTo>
                  <a:pt x="3098693" y="1034974"/>
                  <a:pt x="3098693" y="1034974"/>
                  <a:pt x="3098693" y="1034974"/>
                </a:cubicBezTo>
                <a:cubicBezTo>
                  <a:pt x="3128641" y="985246"/>
                  <a:pt x="3128641" y="921593"/>
                  <a:pt x="3098693" y="871863"/>
                </a:cubicBezTo>
                <a:cubicBezTo>
                  <a:pt x="3040794" y="772157"/>
                  <a:pt x="2990132" y="684914"/>
                  <a:pt x="2945803" y="608576"/>
                </a:cubicBezTo>
                <a:lnTo>
                  <a:pt x="2923422" y="570035"/>
                </a:lnTo>
                <a:lnTo>
                  <a:pt x="3027104" y="570035"/>
                </a:lnTo>
                <a:cubicBezTo>
                  <a:pt x="3349535" y="570035"/>
                  <a:pt x="3865424" y="570035"/>
                  <a:pt x="4690846" y="570035"/>
                </a:cubicBezTo>
                <a:cubicBezTo>
                  <a:pt x="4828714" y="570035"/>
                  <a:pt x="4961827" y="645819"/>
                  <a:pt x="5028384" y="768968"/>
                </a:cubicBezTo>
                <a:cubicBezTo>
                  <a:pt x="5028384" y="768968"/>
                  <a:pt x="5028384" y="768968"/>
                  <a:pt x="6131323" y="2668304"/>
                </a:cubicBezTo>
                <a:cubicBezTo>
                  <a:pt x="6202634" y="2786717"/>
                  <a:pt x="6202634" y="2938285"/>
                  <a:pt x="6131323" y="3056698"/>
                </a:cubicBezTo>
                <a:cubicBezTo>
                  <a:pt x="6131323" y="3056698"/>
                  <a:pt x="6131323" y="3056698"/>
                  <a:pt x="5028384" y="4956035"/>
                </a:cubicBezTo>
                <a:cubicBezTo>
                  <a:pt x="4961827" y="5079184"/>
                  <a:pt x="4828714" y="5154967"/>
                  <a:pt x="4690846" y="5154967"/>
                </a:cubicBezTo>
                <a:cubicBezTo>
                  <a:pt x="4690846" y="5154967"/>
                  <a:pt x="4690846" y="5154967"/>
                  <a:pt x="2489721" y="5154967"/>
                </a:cubicBezTo>
                <a:cubicBezTo>
                  <a:pt x="2347099" y="5154967"/>
                  <a:pt x="2218739" y="5079184"/>
                  <a:pt x="2147429" y="4956035"/>
                </a:cubicBezTo>
                <a:cubicBezTo>
                  <a:pt x="2147429" y="4956035"/>
                  <a:pt x="2147429" y="4956035"/>
                  <a:pt x="1049243" y="3056698"/>
                </a:cubicBezTo>
                <a:cubicBezTo>
                  <a:pt x="977932" y="2938285"/>
                  <a:pt x="977932" y="2786717"/>
                  <a:pt x="1049243" y="2668304"/>
                </a:cubicBezTo>
                <a:cubicBezTo>
                  <a:pt x="1049243" y="2668304"/>
                  <a:pt x="1049243" y="2668304"/>
                  <a:pt x="1457007" y="1963067"/>
                </a:cubicBezTo>
                <a:lnTo>
                  <a:pt x="1491373" y="1903634"/>
                </a:lnTo>
                <a:lnTo>
                  <a:pt x="1490164" y="1903127"/>
                </a:lnTo>
                <a:cubicBezTo>
                  <a:pt x="1465456" y="1888705"/>
                  <a:pt x="1444493" y="1867820"/>
                  <a:pt x="1429519" y="1841960"/>
                </a:cubicBezTo>
                <a:cubicBezTo>
                  <a:pt x="1429519" y="1841960"/>
                  <a:pt x="1429519" y="1841960"/>
                  <a:pt x="968320" y="1044307"/>
                </a:cubicBezTo>
                <a:cubicBezTo>
                  <a:pt x="938371" y="994579"/>
                  <a:pt x="938371" y="930926"/>
                  <a:pt x="968320" y="881196"/>
                </a:cubicBezTo>
                <a:cubicBezTo>
                  <a:pt x="968320" y="881196"/>
                  <a:pt x="968320" y="881196"/>
                  <a:pt x="1429519" y="83546"/>
                </a:cubicBezTo>
                <a:cubicBezTo>
                  <a:pt x="1459466" y="31828"/>
                  <a:pt x="1513373" y="0"/>
                  <a:pt x="1573268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7" name="Graphic 6" descr="Man with solid fill">
            <a:extLst>
              <a:ext uri="{FF2B5EF4-FFF2-40B4-BE49-F238E27FC236}">
                <a16:creationId xmlns:a16="http://schemas.microsoft.com/office/drawing/2014/main" id="{6F43C229-4510-BC11-1E41-340C0F1829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25081" y="1644596"/>
            <a:ext cx="4168074" cy="4168074"/>
          </a:xfrm>
          <a:prstGeom prst="rect">
            <a:avLst/>
          </a:prstGeom>
        </p:spPr>
      </p:pic>
      <p:pic>
        <p:nvPicPr>
          <p:cNvPr id="9" name="Graphic 8" descr="Confused person with solid fill">
            <a:extLst>
              <a:ext uri="{FF2B5EF4-FFF2-40B4-BE49-F238E27FC236}">
                <a16:creationId xmlns:a16="http://schemas.microsoft.com/office/drawing/2014/main" id="{1083B350-943C-772D-271F-37AF4247DE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38800" y="41148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998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7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3EE9E4-2821-9636-DCAE-104C21BCB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546" y="1490673"/>
            <a:ext cx="4223852" cy="3714496"/>
          </a:xfrm>
        </p:spPr>
        <p:txBody>
          <a:bodyPr anchor="ctr">
            <a:noAutofit/>
          </a:bodyPr>
          <a:lstStyle/>
          <a:p>
            <a:r>
              <a:rPr lang="en-GB" sz="5600" b="1" dirty="0"/>
              <a:t>A group of people bullying an individual </a:t>
            </a:r>
          </a:p>
        </p:txBody>
      </p:sp>
      <p:grpSp>
        <p:nvGrpSpPr>
          <p:cNvPr id="15" name="Group 9">
            <a:extLst>
              <a:ext uri="{FF2B5EF4-FFF2-40B4-BE49-F238E27FC236}">
                <a16:creationId xmlns:a16="http://schemas.microsoft.com/office/drawing/2014/main" id="{2C3846A5-A498-4C9E-B4DC-13532657D7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5506" y="643467"/>
            <a:ext cx="1128382" cy="847206"/>
            <a:chOff x="8183879" y="1000124"/>
            <a:chExt cx="1562267" cy="1172973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8A845FC1-FE68-40DE-B785-AA0F3DBD6F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C26048ED-7A92-4694-A168-2C6C5C0D63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62A3FAA-D056-4098-8115-EA61EAF06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7645" y="839534"/>
            <a:ext cx="6781601" cy="5652388"/>
          </a:xfrm>
          <a:custGeom>
            <a:avLst/>
            <a:gdLst>
              <a:gd name="connsiteX0" fmla="*/ 2768595 w 4574113"/>
              <a:gd name="connsiteY0" fmla="*/ 2476119 h 3812472"/>
              <a:gd name="connsiteX1" fmla="*/ 3374676 w 4574113"/>
              <a:gd name="connsiteY1" fmla="*/ 2476119 h 3812472"/>
              <a:gd name="connsiteX2" fmla="*/ 3403209 w 4574113"/>
              <a:gd name="connsiteY2" fmla="*/ 2479909 h 3812472"/>
              <a:gd name="connsiteX3" fmla="*/ 3422833 w 4574113"/>
              <a:gd name="connsiteY3" fmla="*/ 2488137 h 3812472"/>
              <a:gd name="connsiteX4" fmla="*/ 3410840 w 4574113"/>
              <a:gd name="connsiteY4" fmla="*/ 2508879 h 3812472"/>
              <a:gd name="connsiteX5" fmla="*/ 2985934 w 4574113"/>
              <a:gd name="connsiteY5" fmla="*/ 3243764 h 3812472"/>
              <a:gd name="connsiteX6" fmla="*/ 2732784 w 4574113"/>
              <a:gd name="connsiteY6" fmla="*/ 3390890 h 3812472"/>
              <a:gd name="connsiteX7" fmla="*/ 2529297 w 4574113"/>
              <a:gd name="connsiteY7" fmla="*/ 3390890 h 3812472"/>
              <a:gd name="connsiteX8" fmla="*/ 2505559 w 4574113"/>
              <a:gd name="connsiteY8" fmla="*/ 3390890 h 3812472"/>
              <a:gd name="connsiteX9" fmla="*/ 2482907 w 4574113"/>
              <a:gd name="connsiteY9" fmla="*/ 3351884 h 3812472"/>
              <a:gd name="connsiteX10" fmla="*/ 2371959 w 4574113"/>
              <a:gd name="connsiteY10" fmla="*/ 3160822 h 3812472"/>
              <a:gd name="connsiteX11" fmla="*/ 2371959 w 4574113"/>
              <a:gd name="connsiteY11" fmla="*/ 3053878 h 3812472"/>
              <a:gd name="connsiteX12" fmla="*/ 2675654 w 4574113"/>
              <a:gd name="connsiteY12" fmla="*/ 2530895 h 3812472"/>
              <a:gd name="connsiteX13" fmla="*/ 2768595 w 4574113"/>
              <a:gd name="connsiteY13" fmla="*/ 2476119 h 3812472"/>
              <a:gd name="connsiteX14" fmla="*/ 3909778 w 4574113"/>
              <a:gd name="connsiteY14" fmla="*/ 676847 h 3812472"/>
              <a:gd name="connsiteX15" fmla="*/ 4305516 w 4574113"/>
              <a:gd name="connsiteY15" fmla="*/ 676847 h 3812472"/>
              <a:gd name="connsiteX16" fmla="*/ 4367056 w 4574113"/>
              <a:gd name="connsiteY16" fmla="*/ 712612 h 3812472"/>
              <a:gd name="connsiteX17" fmla="*/ 4564498 w 4574113"/>
              <a:gd name="connsiteY17" fmla="*/ 1054092 h 3812472"/>
              <a:gd name="connsiteX18" fmla="*/ 4564498 w 4574113"/>
              <a:gd name="connsiteY18" fmla="*/ 1123921 h 3812472"/>
              <a:gd name="connsiteX19" fmla="*/ 4367056 w 4574113"/>
              <a:gd name="connsiteY19" fmla="*/ 1465401 h 3812472"/>
              <a:gd name="connsiteX20" fmla="*/ 4305516 w 4574113"/>
              <a:gd name="connsiteY20" fmla="*/ 1501167 h 3812472"/>
              <a:gd name="connsiteX21" fmla="*/ 3909778 w 4574113"/>
              <a:gd name="connsiteY21" fmla="*/ 1501167 h 3812472"/>
              <a:gd name="connsiteX22" fmla="*/ 3849091 w 4574113"/>
              <a:gd name="connsiteY22" fmla="*/ 1465401 h 3812472"/>
              <a:gd name="connsiteX23" fmla="*/ 3650795 w 4574113"/>
              <a:gd name="connsiteY23" fmla="*/ 1123921 h 3812472"/>
              <a:gd name="connsiteX24" fmla="*/ 3650795 w 4574113"/>
              <a:gd name="connsiteY24" fmla="*/ 1054092 h 3812472"/>
              <a:gd name="connsiteX25" fmla="*/ 3849091 w 4574113"/>
              <a:gd name="connsiteY25" fmla="*/ 712612 h 3812472"/>
              <a:gd name="connsiteX26" fmla="*/ 3909778 w 4574113"/>
              <a:gd name="connsiteY26" fmla="*/ 676847 h 3812472"/>
              <a:gd name="connsiteX27" fmla="*/ 1104892 w 4574113"/>
              <a:gd name="connsiteY27" fmla="*/ 0 h 3812472"/>
              <a:gd name="connsiteX28" fmla="*/ 2732784 w 4574113"/>
              <a:gd name="connsiteY28" fmla="*/ 0 h 3812472"/>
              <a:gd name="connsiteX29" fmla="*/ 2985934 w 4574113"/>
              <a:gd name="connsiteY29" fmla="*/ 147125 h 3812472"/>
              <a:gd name="connsiteX30" fmla="*/ 3798122 w 4574113"/>
              <a:gd name="connsiteY30" fmla="*/ 1551823 h 3812472"/>
              <a:gd name="connsiteX31" fmla="*/ 3798122 w 4574113"/>
              <a:gd name="connsiteY31" fmla="*/ 1839068 h 3812472"/>
              <a:gd name="connsiteX32" fmla="*/ 3496551 w 4574113"/>
              <a:gd name="connsiteY32" fmla="*/ 2360642 h 3812472"/>
              <a:gd name="connsiteX33" fmla="*/ 3471135 w 4574113"/>
              <a:gd name="connsiteY33" fmla="*/ 2404597 h 3812472"/>
              <a:gd name="connsiteX34" fmla="*/ 3472029 w 4574113"/>
              <a:gd name="connsiteY34" fmla="*/ 2404972 h 3812472"/>
              <a:gd name="connsiteX35" fmla="*/ 3516881 w 4574113"/>
              <a:gd name="connsiteY35" fmla="*/ 2450209 h 3812472"/>
              <a:gd name="connsiteX36" fmla="*/ 3857970 w 4574113"/>
              <a:gd name="connsiteY36" fmla="*/ 3040131 h 3812472"/>
              <a:gd name="connsiteX37" fmla="*/ 3857970 w 4574113"/>
              <a:gd name="connsiteY37" fmla="*/ 3160764 h 3812472"/>
              <a:gd name="connsiteX38" fmla="*/ 3516881 w 4574113"/>
              <a:gd name="connsiteY38" fmla="*/ 3750684 h 3812472"/>
              <a:gd name="connsiteX39" fmla="*/ 3410567 w 4574113"/>
              <a:gd name="connsiteY39" fmla="*/ 3812472 h 3812472"/>
              <a:gd name="connsiteX40" fmla="*/ 2726911 w 4574113"/>
              <a:gd name="connsiteY40" fmla="*/ 3812472 h 3812472"/>
              <a:gd name="connsiteX41" fmla="*/ 2622074 w 4574113"/>
              <a:gd name="connsiteY41" fmla="*/ 3750684 h 3812472"/>
              <a:gd name="connsiteX42" fmla="*/ 2438330 w 4574113"/>
              <a:gd name="connsiteY42" fmla="*/ 3434265 h 3812472"/>
              <a:gd name="connsiteX43" fmla="*/ 2417573 w 4574113"/>
              <a:gd name="connsiteY43" fmla="*/ 3398519 h 3812472"/>
              <a:gd name="connsiteX44" fmla="*/ 2433905 w 4574113"/>
              <a:gd name="connsiteY44" fmla="*/ 3398519 h 3812472"/>
              <a:gd name="connsiteX45" fmla="*/ 2511101 w 4574113"/>
              <a:gd name="connsiteY45" fmla="*/ 3398519 h 3812472"/>
              <a:gd name="connsiteX46" fmla="*/ 2544636 w 4574113"/>
              <a:gd name="connsiteY46" fmla="*/ 3456269 h 3812472"/>
              <a:gd name="connsiteX47" fmla="*/ 2672757 w 4574113"/>
              <a:gd name="connsiteY47" fmla="*/ 3676902 h 3812472"/>
              <a:gd name="connsiteX48" fmla="*/ 2765699 w 4574113"/>
              <a:gd name="connsiteY48" fmla="*/ 3731679 h 3812472"/>
              <a:gd name="connsiteX49" fmla="*/ 3371780 w 4574113"/>
              <a:gd name="connsiteY49" fmla="*/ 3731679 h 3812472"/>
              <a:gd name="connsiteX50" fmla="*/ 3466029 w 4574113"/>
              <a:gd name="connsiteY50" fmla="*/ 3676902 h 3812472"/>
              <a:gd name="connsiteX51" fmla="*/ 3768415 w 4574113"/>
              <a:gd name="connsiteY51" fmla="*/ 3153920 h 3812472"/>
              <a:gd name="connsiteX52" fmla="*/ 3768415 w 4574113"/>
              <a:gd name="connsiteY52" fmla="*/ 3046975 h 3812472"/>
              <a:gd name="connsiteX53" fmla="*/ 3466029 w 4574113"/>
              <a:gd name="connsiteY53" fmla="*/ 2523992 h 3812472"/>
              <a:gd name="connsiteX54" fmla="*/ 3426268 w 4574113"/>
              <a:gd name="connsiteY54" fmla="*/ 2483888 h 3812472"/>
              <a:gd name="connsiteX55" fmla="*/ 3421667 w 4574113"/>
              <a:gd name="connsiteY55" fmla="*/ 2481960 h 3812472"/>
              <a:gd name="connsiteX56" fmla="*/ 3446331 w 4574113"/>
              <a:gd name="connsiteY56" fmla="*/ 2439303 h 3812472"/>
              <a:gd name="connsiteX57" fmla="*/ 3464674 w 4574113"/>
              <a:gd name="connsiteY57" fmla="*/ 2407578 h 3812472"/>
              <a:gd name="connsiteX58" fmla="*/ 3445649 w 4574113"/>
              <a:gd name="connsiteY58" fmla="*/ 2399601 h 3812472"/>
              <a:gd name="connsiteX59" fmla="*/ 3413464 w 4574113"/>
              <a:gd name="connsiteY59" fmla="*/ 2395325 h 3812472"/>
              <a:gd name="connsiteX60" fmla="*/ 2729808 w 4574113"/>
              <a:gd name="connsiteY60" fmla="*/ 2395325 h 3812472"/>
              <a:gd name="connsiteX61" fmla="*/ 2624971 w 4574113"/>
              <a:gd name="connsiteY61" fmla="*/ 2457112 h 3812472"/>
              <a:gd name="connsiteX62" fmla="*/ 2282405 w 4574113"/>
              <a:gd name="connsiteY62" fmla="*/ 3047034 h 3812472"/>
              <a:gd name="connsiteX63" fmla="*/ 2282405 w 4574113"/>
              <a:gd name="connsiteY63" fmla="*/ 3167666 h 3812472"/>
              <a:gd name="connsiteX64" fmla="*/ 2395478 w 4574113"/>
              <a:gd name="connsiteY64" fmla="*/ 3362386 h 3812472"/>
              <a:gd name="connsiteX65" fmla="*/ 2412031 w 4574113"/>
              <a:gd name="connsiteY65" fmla="*/ 3390890 h 3812472"/>
              <a:gd name="connsiteX66" fmla="*/ 2335350 w 4574113"/>
              <a:gd name="connsiteY66" fmla="*/ 3390890 h 3812472"/>
              <a:gd name="connsiteX67" fmla="*/ 1104892 w 4574113"/>
              <a:gd name="connsiteY67" fmla="*/ 3390890 h 3812472"/>
              <a:gd name="connsiteX68" fmla="*/ 855258 w 4574113"/>
              <a:gd name="connsiteY68" fmla="*/ 3243764 h 3812472"/>
              <a:gd name="connsiteX69" fmla="*/ 39555 w 4574113"/>
              <a:gd name="connsiteY69" fmla="*/ 1839068 h 3812472"/>
              <a:gd name="connsiteX70" fmla="*/ 39555 w 4574113"/>
              <a:gd name="connsiteY70" fmla="*/ 1551823 h 3812472"/>
              <a:gd name="connsiteX71" fmla="*/ 855258 w 4574113"/>
              <a:gd name="connsiteY71" fmla="*/ 147125 h 3812472"/>
              <a:gd name="connsiteX72" fmla="*/ 1104892 w 4574113"/>
              <a:gd name="connsiteY72" fmla="*/ 0 h 381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4574113" h="3812472">
                <a:moveTo>
                  <a:pt x="2768595" y="2476119"/>
                </a:moveTo>
                <a:cubicBezTo>
                  <a:pt x="2768595" y="2476119"/>
                  <a:pt x="2768595" y="2476119"/>
                  <a:pt x="3374676" y="2476119"/>
                </a:cubicBezTo>
                <a:cubicBezTo>
                  <a:pt x="3384493" y="2476119"/>
                  <a:pt x="3394066" y="2477423"/>
                  <a:pt x="3403209" y="2479909"/>
                </a:cubicBezTo>
                <a:lnTo>
                  <a:pt x="3422833" y="2488137"/>
                </a:lnTo>
                <a:lnTo>
                  <a:pt x="3410840" y="2508879"/>
                </a:lnTo>
                <a:cubicBezTo>
                  <a:pt x="3302401" y="2696426"/>
                  <a:pt x="3163600" y="2936487"/>
                  <a:pt x="2985934" y="3243764"/>
                </a:cubicBezTo>
                <a:cubicBezTo>
                  <a:pt x="2933195" y="3334842"/>
                  <a:pt x="2838263" y="3390890"/>
                  <a:pt x="2732784" y="3390890"/>
                </a:cubicBezTo>
                <a:cubicBezTo>
                  <a:pt x="2732784" y="3390890"/>
                  <a:pt x="2732784" y="3390890"/>
                  <a:pt x="2529297" y="3390890"/>
                </a:cubicBezTo>
                <a:lnTo>
                  <a:pt x="2505559" y="3390890"/>
                </a:lnTo>
                <a:lnTo>
                  <a:pt x="2482907" y="3351884"/>
                </a:lnTo>
                <a:cubicBezTo>
                  <a:pt x="2451367" y="3297569"/>
                  <a:pt x="2414666" y="3234367"/>
                  <a:pt x="2371959" y="3160822"/>
                </a:cubicBezTo>
                <a:cubicBezTo>
                  <a:pt x="2352324" y="3128217"/>
                  <a:pt x="2352324" y="3086483"/>
                  <a:pt x="2371959" y="3053878"/>
                </a:cubicBezTo>
                <a:cubicBezTo>
                  <a:pt x="2371959" y="3053878"/>
                  <a:pt x="2371959" y="3053878"/>
                  <a:pt x="2675654" y="2530895"/>
                </a:cubicBezTo>
                <a:cubicBezTo>
                  <a:pt x="2693981" y="2496986"/>
                  <a:pt x="2730633" y="2476119"/>
                  <a:pt x="2768595" y="2476119"/>
                </a:cubicBezTo>
                <a:close/>
                <a:moveTo>
                  <a:pt x="3909778" y="676847"/>
                </a:moveTo>
                <a:cubicBezTo>
                  <a:pt x="3909778" y="676847"/>
                  <a:pt x="3909778" y="676847"/>
                  <a:pt x="4305516" y="676847"/>
                </a:cubicBezTo>
                <a:cubicBezTo>
                  <a:pt x="4331158" y="676847"/>
                  <a:pt x="4354235" y="690472"/>
                  <a:pt x="4367056" y="712612"/>
                </a:cubicBezTo>
                <a:cubicBezTo>
                  <a:pt x="4367056" y="712612"/>
                  <a:pt x="4367056" y="712612"/>
                  <a:pt x="4564498" y="1054092"/>
                </a:cubicBezTo>
                <a:cubicBezTo>
                  <a:pt x="4577319" y="1075382"/>
                  <a:pt x="4577319" y="1102632"/>
                  <a:pt x="4564498" y="1123921"/>
                </a:cubicBezTo>
                <a:cubicBezTo>
                  <a:pt x="4564498" y="1123921"/>
                  <a:pt x="4564498" y="1123921"/>
                  <a:pt x="4367056" y="1465401"/>
                </a:cubicBezTo>
                <a:cubicBezTo>
                  <a:pt x="4354235" y="1487542"/>
                  <a:pt x="4331158" y="1501167"/>
                  <a:pt x="4305516" y="1501167"/>
                </a:cubicBezTo>
                <a:cubicBezTo>
                  <a:pt x="4305516" y="1501167"/>
                  <a:pt x="4305516" y="1501167"/>
                  <a:pt x="3909778" y="1501167"/>
                </a:cubicBezTo>
                <a:cubicBezTo>
                  <a:pt x="3884990" y="1501167"/>
                  <a:pt x="3861058" y="1487542"/>
                  <a:pt x="3849091" y="1465401"/>
                </a:cubicBezTo>
                <a:cubicBezTo>
                  <a:pt x="3849091" y="1465401"/>
                  <a:pt x="3849091" y="1465401"/>
                  <a:pt x="3650795" y="1123921"/>
                </a:cubicBezTo>
                <a:cubicBezTo>
                  <a:pt x="3637974" y="1102632"/>
                  <a:pt x="3637974" y="1075382"/>
                  <a:pt x="3650795" y="1054092"/>
                </a:cubicBezTo>
                <a:cubicBezTo>
                  <a:pt x="3650795" y="1054092"/>
                  <a:pt x="3650795" y="1054092"/>
                  <a:pt x="3849091" y="712612"/>
                </a:cubicBezTo>
                <a:cubicBezTo>
                  <a:pt x="3861058" y="690472"/>
                  <a:pt x="3884990" y="676847"/>
                  <a:pt x="3909778" y="676847"/>
                </a:cubicBezTo>
                <a:close/>
                <a:moveTo>
                  <a:pt x="1104892" y="0"/>
                </a:moveTo>
                <a:cubicBezTo>
                  <a:pt x="1104892" y="0"/>
                  <a:pt x="1104892" y="0"/>
                  <a:pt x="2732784" y="0"/>
                </a:cubicBezTo>
                <a:cubicBezTo>
                  <a:pt x="2838263" y="0"/>
                  <a:pt x="2933195" y="56047"/>
                  <a:pt x="2985934" y="147125"/>
                </a:cubicBezTo>
                <a:cubicBezTo>
                  <a:pt x="2985934" y="147125"/>
                  <a:pt x="2985934" y="147125"/>
                  <a:pt x="3798122" y="1551823"/>
                </a:cubicBezTo>
                <a:cubicBezTo>
                  <a:pt x="3850862" y="1639397"/>
                  <a:pt x="3850862" y="1751493"/>
                  <a:pt x="3798122" y="1839068"/>
                </a:cubicBezTo>
                <a:cubicBezTo>
                  <a:pt x="3798122" y="1839068"/>
                  <a:pt x="3798122" y="1839068"/>
                  <a:pt x="3496551" y="2360642"/>
                </a:cubicBezTo>
                <a:lnTo>
                  <a:pt x="3471135" y="2404597"/>
                </a:lnTo>
                <a:lnTo>
                  <a:pt x="3472029" y="2404972"/>
                </a:lnTo>
                <a:cubicBezTo>
                  <a:pt x="3490302" y="2415638"/>
                  <a:pt x="3505806" y="2431084"/>
                  <a:pt x="3516881" y="2450209"/>
                </a:cubicBezTo>
                <a:cubicBezTo>
                  <a:pt x="3516881" y="2450209"/>
                  <a:pt x="3516881" y="2450209"/>
                  <a:pt x="3857970" y="3040131"/>
                </a:cubicBezTo>
                <a:cubicBezTo>
                  <a:pt x="3880120" y="3076909"/>
                  <a:pt x="3880120" y="3123985"/>
                  <a:pt x="3857970" y="3160764"/>
                </a:cubicBezTo>
                <a:cubicBezTo>
                  <a:pt x="3857970" y="3160764"/>
                  <a:pt x="3857970" y="3160764"/>
                  <a:pt x="3516881" y="3750684"/>
                </a:cubicBezTo>
                <a:cubicBezTo>
                  <a:pt x="3494732" y="3788933"/>
                  <a:pt x="3454864" y="3812472"/>
                  <a:pt x="3410567" y="3812472"/>
                </a:cubicBezTo>
                <a:cubicBezTo>
                  <a:pt x="3410567" y="3812472"/>
                  <a:pt x="3410567" y="3812472"/>
                  <a:pt x="2726911" y="3812472"/>
                </a:cubicBezTo>
                <a:cubicBezTo>
                  <a:pt x="2684090" y="3812472"/>
                  <a:pt x="2642747" y="3788933"/>
                  <a:pt x="2622074" y="3750684"/>
                </a:cubicBezTo>
                <a:cubicBezTo>
                  <a:pt x="2622074" y="3750684"/>
                  <a:pt x="2622074" y="3750684"/>
                  <a:pt x="2438330" y="3434265"/>
                </a:cubicBezTo>
                <a:lnTo>
                  <a:pt x="2417573" y="3398519"/>
                </a:lnTo>
                <a:lnTo>
                  <a:pt x="2433905" y="3398519"/>
                </a:lnTo>
                <a:lnTo>
                  <a:pt x="2511101" y="3398519"/>
                </a:lnTo>
                <a:lnTo>
                  <a:pt x="2544636" y="3456269"/>
                </a:lnTo>
                <a:cubicBezTo>
                  <a:pt x="2672757" y="3676902"/>
                  <a:pt x="2672757" y="3676902"/>
                  <a:pt x="2672757" y="3676902"/>
                </a:cubicBezTo>
                <a:cubicBezTo>
                  <a:pt x="2691084" y="3710811"/>
                  <a:pt x="2727737" y="3731679"/>
                  <a:pt x="2765699" y="3731679"/>
                </a:cubicBezTo>
                <a:cubicBezTo>
                  <a:pt x="3371780" y="3731679"/>
                  <a:pt x="3371780" y="3731679"/>
                  <a:pt x="3371780" y="3731679"/>
                </a:cubicBezTo>
                <a:cubicBezTo>
                  <a:pt x="3411050" y="3731679"/>
                  <a:pt x="3446394" y="3710811"/>
                  <a:pt x="3466029" y="3676902"/>
                </a:cubicBezTo>
                <a:cubicBezTo>
                  <a:pt x="3768415" y="3153920"/>
                  <a:pt x="3768415" y="3153920"/>
                  <a:pt x="3768415" y="3153920"/>
                </a:cubicBezTo>
                <a:cubicBezTo>
                  <a:pt x="3788051" y="3121314"/>
                  <a:pt x="3788051" y="3079580"/>
                  <a:pt x="3768415" y="3046975"/>
                </a:cubicBezTo>
                <a:cubicBezTo>
                  <a:pt x="3466029" y="2523992"/>
                  <a:pt x="3466029" y="2523992"/>
                  <a:pt x="3466029" y="2523992"/>
                </a:cubicBezTo>
                <a:cubicBezTo>
                  <a:pt x="3456211" y="2507037"/>
                  <a:pt x="3442467" y="2493343"/>
                  <a:pt x="3426268" y="2483888"/>
                </a:cubicBezTo>
                <a:lnTo>
                  <a:pt x="3421667" y="2481960"/>
                </a:lnTo>
                <a:lnTo>
                  <a:pt x="3446331" y="2439303"/>
                </a:lnTo>
                <a:lnTo>
                  <a:pt x="3464674" y="2407578"/>
                </a:lnTo>
                <a:lnTo>
                  <a:pt x="3445649" y="2399601"/>
                </a:lnTo>
                <a:cubicBezTo>
                  <a:pt x="3435335" y="2396796"/>
                  <a:pt x="3424538" y="2395325"/>
                  <a:pt x="3413464" y="2395325"/>
                </a:cubicBezTo>
                <a:cubicBezTo>
                  <a:pt x="2729808" y="2395325"/>
                  <a:pt x="2729808" y="2395325"/>
                  <a:pt x="2729808" y="2395325"/>
                </a:cubicBezTo>
                <a:cubicBezTo>
                  <a:pt x="2686987" y="2395325"/>
                  <a:pt x="2645644" y="2418863"/>
                  <a:pt x="2624971" y="2457112"/>
                </a:cubicBezTo>
                <a:cubicBezTo>
                  <a:pt x="2282405" y="3047034"/>
                  <a:pt x="2282405" y="3047034"/>
                  <a:pt x="2282405" y="3047034"/>
                </a:cubicBezTo>
                <a:cubicBezTo>
                  <a:pt x="2260256" y="3083811"/>
                  <a:pt x="2260256" y="3130887"/>
                  <a:pt x="2282405" y="3167666"/>
                </a:cubicBezTo>
                <a:cubicBezTo>
                  <a:pt x="2325225" y="3241406"/>
                  <a:pt x="2362693" y="3305929"/>
                  <a:pt x="2395478" y="3362386"/>
                </a:cubicBezTo>
                <a:lnTo>
                  <a:pt x="2412031" y="3390890"/>
                </a:lnTo>
                <a:lnTo>
                  <a:pt x="2335350" y="3390890"/>
                </a:lnTo>
                <a:cubicBezTo>
                  <a:pt x="2096889" y="3390890"/>
                  <a:pt x="1715352" y="3390890"/>
                  <a:pt x="1104892" y="3390890"/>
                </a:cubicBezTo>
                <a:cubicBezTo>
                  <a:pt x="1002929" y="3390890"/>
                  <a:pt x="904482" y="3334842"/>
                  <a:pt x="855258" y="3243764"/>
                </a:cubicBezTo>
                <a:cubicBezTo>
                  <a:pt x="855258" y="3243764"/>
                  <a:pt x="855258" y="3243764"/>
                  <a:pt x="39555" y="1839068"/>
                </a:cubicBezTo>
                <a:cubicBezTo>
                  <a:pt x="-13185" y="1751493"/>
                  <a:pt x="-13185" y="1639397"/>
                  <a:pt x="39555" y="1551823"/>
                </a:cubicBezTo>
                <a:cubicBezTo>
                  <a:pt x="39555" y="1551823"/>
                  <a:pt x="39555" y="1551823"/>
                  <a:pt x="855258" y="147125"/>
                </a:cubicBezTo>
                <a:cubicBezTo>
                  <a:pt x="904482" y="56047"/>
                  <a:pt x="1002929" y="0"/>
                  <a:pt x="1104892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9" name="Graphic 18" descr="Group with solid fill">
            <a:extLst>
              <a:ext uri="{FF2B5EF4-FFF2-40B4-BE49-F238E27FC236}">
                <a16:creationId xmlns:a16="http://schemas.microsoft.com/office/drawing/2014/main" id="{900269E5-E690-DC51-82A2-7EAEBC12C2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59171" y="1290874"/>
            <a:ext cx="3835308" cy="3835308"/>
          </a:xfrm>
          <a:prstGeom prst="rect">
            <a:avLst/>
          </a:prstGeom>
        </p:spPr>
      </p:pic>
      <p:pic>
        <p:nvPicPr>
          <p:cNvPr id="20" name="Graphic 19" descr="Confused person with solid fill">
            <a:extLst>
              <a:ext uri="{FF2B5EF4-FFF2-40B4-BE49-F238E27FC236}">
                <a16:creationId xmlns:a16="http://schemas.microsoft.com/office/drawing/2014/main" id="{92CBC9D0-74DC-C522-9D4C-1879F4217A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64599" y="20020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3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5FFF445B-9291-A840-9D39-68CA0D27C950}"/>
              </a:ext>
            </a:extLst>
          </p:cNvPr>
          <p:cNvGrpSpPr/>
          <p:nvPr/>
        </p:nvGrpSpPr>
        <p:grpSpPr>
          <a:xfrm>
            <a:off x="-1847566" y="5564825"/>
            <a:ext cx="14389801" cy="2407039"/>
            <a:chOff x="-1847566" y="5564825"/>
            <a:chExt cx="14389801" cy="2407039"/>
          </a:xfrm>
        </p:grpSpPr>
        <p:sp>
          <p:nvSpPr>
            <p:cNvPr id="13" name="Right Arrow 12">
              <a:extLst>
                <a:ext uri="{FF2B5EF4-FFF2-40B4-BE49-F238E27FC236}">
                  <a16:creationId xmlns:a16="http://schemas.microsoft.com/office/drawing/2014/main" id="{260F7D8E-8E91-0D42-83BE-8DB38D38487C}"/>
                </a:ext>
              </a:extLst>
            </p:cNvPr>
            <p:cNvSpPr/>
            <p:nvPr/>
          </p:nvSpPr>
          <p:spPr>
            <a:xfrm rot="152137">
              <a:off x="-1847566" y="5564825"/>
              <a:ext cx="14389801" cy="2407039"/>
            </a:xfrm>
            <a:prstGeom prst="rightArrow">
              <a:avLst>
                <a:gd name="adj1" fmla="val 73698"/>
                <a:gd name="adj2" fmla="val 50000"/>
              </a:avLst>
            </a:pr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5F5C9C7-2A4D-6340-A63A-73B6C3C81068}"/>
                </a:ext>
              </a:extLst>
            </p:cNvPr>
            <p:cNvSpPr txBox="1"/>
            <p:nvPr/>
          </p:nvSpPr>
          <p:spPr>
            <a:xfrm>
              <a:off x="11258548" y="6243638"/>
              <a:ext cx="4143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C5E563B-3999-AA48-BBF3-FC42B9048512}"/>
                </a:ext>
              </a:extLst>
            </p:cNvPr>
            <p:cNvSpPr txBox="1"/>
            <p:nvPr/>
          </p:nvSpPr>
          <p:spPr>
            <a:xfrm>
              <a:off x="3307511" y="6243638"/>
              <a:ext cx="57292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Arial" panose="020B0604020202020204" pitchFamily="34" charset="0"/>
                </a:rPr>
                <a:t>Anti-Bullying Week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Arial" panose="020B0604020202020204" pitchFamily="34" charset="0"/>
                </a:rPr>
                <a:t>2023 – </a:t>
              </a:r>
              <a:r>
                <a:rPr lang="en-US" sz="1600" b="1" dirty="0">
                  <a:solidFill>
                    <a:prstClr val="black"/>
                  </a:solidFill>
                  <a:latin typeface="Century Gothic"/>
                  <a:cs typeface="Arial" panose="020B0604020202020204" pitchFamily="34" charset="0"/>
                </a:rPr>
                <a:t>Make a Noise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Arial" panose="020B0604020202020204" pitchFamily="34" charset="0"/>
                </a:rPr>
                <a:t>About Bullying</a:t>
              </a:r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:a16="http://schemas.microsoft.com/office/drawing/2014/main" id="{6F8BA6F9-A99E-314C-B35A-D3E1B8A099B2}"/>
              </a:ext>
            </a:extLst>
          </p:cNvPr>
          <p:cNvSpPr/>
          <p:nvPr/>
        </p:nvSpPr>
        <p:spPr>
          <a:xfrm rot="21447924">
            <a:off x="1643848" y="1366797"/>
            <a:ext cx="9831677" cy="3213041"/>
          </a:xfrm>
          <a:prstGeom prst="rightArrow">
            <a:avLst>
              <a:gd name="adj1" fmla="val 61731"/>
              <a:gd name="adj2" fmla="val 51955"/>
            </a:avLst>
          </a:prstGeom>
          <a:solidFill>
            <a:srgbClr val="A07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8C1E59-5DED-034A-A90E-1E11113A7E63}"/>
              </a:ext>
            </a:extLst>
          </p:cNvPr>
          <p:cNvSpPr txBox="1"/>
          <p:nvPr/>
        </p:nvSpPr>
        <p:spPr>
          <a:xfrm rot="21446650">
            <a:off x="1618624" y="2339472"/>
            <a:ext cx="91069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 panose="020B0604020202020204" pitchFamily="34" charset="0"/>
              </a:rPr>
              <a:t>What are the four main types of bullying behaviour?</a:t>
            </a:r>
          </a:p>
        </p:txBody>
      </p:sp>
      <p:sp>
        <p:nvSpPr>
          <p:cNvPr id="9" name="Chevron 18">
            <a:extLst>
              <a:ext uri="{FF2B5EF4-FFF2-40B4-BE49-F238E27FC236}">
                <a16:creationId xmlns:a16="http://schemas.microsoft.com/office/drawing/2014/main" id="{A7DD0D82-6BD8-4F32-AF3E-74B4900F4759}"/>
              </a:ext>
            </a:extLst>
          </p:cNvPr>
          <p:cNvSpPr/>
          <p:nvPr/>
        </p:nvSpPr>
        <p:spPr>
          <a:xfrm rot="11311305">
            <a:off x="1375909" y="3969162"/>
            <a:ext cx="1557496" cy="551874"/>
          </a:xfrm>
          <a:prstGeom prst="chevron">
            <a:avLst>
              <a:gd name="adj" fmla="val 1934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706F90-3913-4EB4-BC31-388AE7362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40" y="-1700540"/>
            <a:ext cx="211198" cy="85585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40689B-21BE-427B-9BCF-5FA3D60B8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52" y="0"/>
            <a:ext cx="211198" cy="85585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B7CE63-A4FC-4CA0-A409-C3F9DEE30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1687516" y="-1700540"/>
            <a:ext cx="211198" cy="85585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6ACD4B-E777-45E4-8269-82842D4F0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1920328" y="0"/>
            <a:ext cx="211198" cy="85585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B80AB44-2BED-08B9-A132-DB4CC4F5AD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9" t="3219" r="9129" b="5735"/>
          <a:stretch/>
        </p:blipFill>
        <p:spPr>
          <a:xfrm>
            <a:off x="720384" y="4681255"/>
            <a:ext cx="1934483" cy="217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1777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31547" y="2561713"/>
            <a:ext cx="2258699" cy="2906567"/>
            <a:chOff x="0" y="0"/>
            <a:chExt cx="3133810" cy="4032689"/>
          </a:xfrm>
          <a:solidFill>
            <a:srgbClr val="A07AEB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3133810" cy="4032690"/>
            </a:xfrm>
            <a:custGeom>
              <a:avLst/>
              <a:gdLst/>
              <a:ahLst/>
              <a:cxnLst/>
              <a:rect l="l" t="t" r="r" b="b"/>
              <a:pathLst>
                <a:path w="3133810" h="4032690">
                  <a:moveTo>
                    <a:pt x="3009350" y="4032689"/>
                  </a:moveTo>
                  <a:lnTo>
                    <a:pt x="124460" y="4032689"/>
                  </a:lnTo>
                  <a:cubicBezTo>
                    <a:pt x="55880" y="4032689"/>
                    <a:pt x="0" y="3976809"/>
                    <a:pt x="0" y="390822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09350" y="0"/>
                  </a:lnTo>
                  <a:cubicBezTo>
                    <a:pt x="3077930" y="0"/>
                    <a:pt x="3133810" y="55880"/>
                    <a:pt x="3133810" y="124460"/>
                  </a:cubicBezTo>
                  <a:lnTo>
                    <a:pt x="3133810" y="3908229"/>
                  </a:lnTo>
                  <a:cubicBezTo>
                    <a:pt x="3133810" y="3976809"/>
                    <a:pt x="3077930" y="4032690"/>
                    <a:pt x="3009350" y="403269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sz="1200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397925" y="2715260"/>
            <a:ext cx="1771755" cy="506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3"/>
              </a:lnSpc>
              <a:spcBef>
                <a:spcPct val="0"/>
              </a:spcBef>
            </a:pPr>
            <a:r>
              <a:rPr lang="en-US" sz="3133">
                <a:solidFill>
                  <a:srgbClr val="FEFEFE"/>
                </a:solidFill>
                <a:latin typeface="Poppins ExtraBold"/>
              </a:rPr>
              <a:t>Verbal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3688283" y="2561713"/>
            <a:ext cx="2258699" cy="2906567"/>
            <a:chOff x="0" y="0"/>
            <a:chExt cx="3133810" cy="4032689"/>
          </a:xfrm>
          <a:solidFill>
            <a:srgbClr val="A07AEB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3133810" cy="4032690"/>
            </a:xfrm>
            <a:custGeom>
              <a:avLst/>
              <a:gdLst/>
              <a:ahLst/>
              <a:cxnLst/>
              <a:rect l="l" t="t" r="r" b="b"/>
              <a:pathLst>
                <a:path w="3133810" h="4032690">
                  <a:moveTo>
                    <a:pt x="3009350" y="4032689"/>
                  </a:moveTo>
                  <a:lnTo>
                    <a:pt x="124460" y="4032689"/>
                  </a:lnTo>
                  <a:cubicBezTo>
                    <a:pt x="55880" y="4032689"/>
                    <a:pt x="0" y="3976809"/>
                    <a:pt x="0" y="390822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09350" y="0"/>
                  </a:lnTo>
                  <a:cubicBezTo>
                    <a:pt x="3077930" y="0"/>
                    <a:pt x="3133810" y="55880"/>
                    <a:pt x="3133810" y="124460"/>
                  </a:cubicBezTo>
                  <a:lnTo>
                    <a:pt x="3133810" y="3908229"/>
                  </a:lnTo>
                  <a:cubicBezTo>
                    <a:pt x="3133810" y="3976809"/>
                    <a:pt x="3077930" y="4032690"/>
                    <a:pt x="3009350" y="403269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sz="1200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931755" y="2759074"/>
            <a:ext cx="1771755" cy="506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73"/>
              </a:lnSpc>
              <a:spcBef>
                <a:spcPct val="0"/>
              </a:spcBef>
            </a:pPr>
            <a:r>
              <a:rPr lang="en-US" sz="3133">
                <a:solidFill>
                  <a:srgbClr val="FEFEFE"/>
                </a:solidFill>
                <a:latin typeface="Poppins ExtraBold"/>
              </a:rPr>
              <a:t>Physical 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6245019" y="2561713"/>
            <a:ext cx="2258699" cy="2906567"/>
            <a:chOff x="0" y="0"/>
            <a:chExt cx="3133810" cy="4032689"/>
          </a:xfrm>
          <a:solidFill>
            <a:srgbClr val="A07AEB"/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3133810" cy="4032690"/>
            </a:xfrm>
            <a:custGeom>
              <a:avLst/>
              <a:gdLst/>
              <a:ahLst/>
              <a:cxnLst/>
              <a:rect l="l" t="t" r="r" b="b"/>
              <a:pathLst>
                <a:path w="3133810" h="4032690">
                  <a:moveTo>
                    <a:pt x="3009350" y="4032689"/>
                  </a:moveTo>
                  <a:lnTo>
                    <a:pt x="124460" y="4032689"/>
                  </a:lnTo>
                  <a:cubicBezTo>
                    <a:pt x="55880" y="4032689"/>
                    <a:pt x="0" y="3976809"/>
                    <a:pt x="0" y="390822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09350" y="0"/>
                  </a:lnTo>
                  <a:cubicBezTo>
                    <a:pt x="3077930" y="0"/>
                    <a:pt x="3133810" y="55880"/>
                    <a:pt x="3133810" y="124460"/>
                  </a:cubicBezTo>
                  <a:lnTo>
                    <a:pt x="3133810" y="3908229"/>
                  </a:lnTo>
                  <a:cubicBezTo>
                    <a:pt x="3133810" y="3976809"/>
                    <a:pt x="3077930" y="4032690"/>
                    <a:pt x="3009350" y="403269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sz="1200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6488491" y="2759074"/>
            <a:ext cx="1771755" cy="506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73"/>
              </a:lnSpc>
              <a:spcBef>
                <a:spcPct val="0"/>
              </a:spcBef>
            </a:pPr>
            <a:r>
              <a:rPr lang="en-US" sz="3133">
                <a:solidFill>
                  <a:srgbClr val="FEFEFE"/>
                </a:solidFill>
                <a:latin typeface="Poppins ExtraBold"/>
              </a:rPr>
              <a:t>Indirect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8801755" y="2561713"/>
            <a:ext cx="2258699" cy="2906567"/>
            <a:chOff x="0" y="0"/>
            <a:chExt cx="3133810" cy="4032689"/>
          </a:xfrm>
          <a:solidFill>
            <a:srgbClr val="A07AEB"/>
          </a:solidFill>
        </p:grpSpPr>
        <p:sp>
          <p:nvSpPr>
            <p:cNvPr id="12" name="Freeform 12"/>
            <p:cNvSpPr/>
            <p:nvPr/>
          </p:nvSpPr>
          <p:spPr>
            <a:xfrm>
              <a:off x="0" y="0"/>
              <a:ext cx="3133810" cy="4032690"/>
            </a:xfrm>
            <a:custGeom>
              <a:avLst/>
              <a:gdLst/>
              <a:ahLst/>
              <a:cxnLst/>
              <a:rect l="l" t="t" r="r" b="b"/>
              <a:pathLst>
                <a:path w="3133810" h="4032690">
                  <a:moveTo>
                    <a:pt x="3009350" y="4032689"/>
                  </a:moveTo>
                  <a:lnTo>
                    <a:pt x="124460" y="4032689"/>
                  </a:lnTo>
                  <a:cubicBezTo>
                    <a:pt x="55880" y="4032689"/>
                    <a:pt x="0" y="3976809"/>
                    <a:pt x="0" y="390822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09350" y="0"/>
                  </a:lnTo>
                  <a:cubicBezTo>
                    <a:pt x="3077930" y="0"/>
                    <a:pt x="3133810" y="55880"/>
                    <a:pt x="3133810" y="124460"/>
                  </a:cubicBezTo>
                  <a:lnTo>
                    <a:pt x="3133810" y="3908229"/>
                  </a:lnTo>
                  <a:cubicBezTo>
                    <a:pt x="3133810" y="3976809"/>
                    <a:pt x="3077930" y="4032690"/>
                    <a:pt x="3009350" y="403269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sz="1200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8923491" y="2895669"/>
            <a:ext cx="2015227" cy="333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87"/>
              </a:lnSpc>
              <a:spcBef>
                <a:spcPct val="0"/>
              </a:spcBef>
            </a:pPr>
            <a:r>
              <a:rPr lang="en-US" sz="2067">
                <a:solidFill>
                  <a:srgbClr val="FEFEFE"/>
                </a:solidFill>
                <a:latin typeface="Poppins ExtraBold"/>
              </a:rPr>
              <a:t>Cyberbullying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97925" y="821813"/>
            <a:ext cx="9396151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00"/>
              </a:lnSpc>
              <a:spcBef>
                <a:spcPct val="0"/>
              </a:spcBef>
            </a:pPr>
            <a:r>
              <a:rPr lang="en-US" sz="5334">
                <a:solidFill>
                  <a:srgbClr val="1A1A1A"/>
                </a:solidFill>
                <a:latin typeface="Poppins ExtraBold"/>
              </a:rPr>
              <a:t>Types of bullying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75019" y="3384550"/>
            <a:ext cx="1771755" cy="1679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FFFFFF"/>
                </a:solidFill>
                <a:latin typeface="Poppins"/>
              </a:rPr>
              <a:t>name-calling, insults, teasing, intimidation, homophobic or racist remarks, or verbal abuse.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931755" y="3390900"/>
            <a:ext cx="1771755" cy="1334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46"/>
              </a:lnSpc>
              <a:spcBef>
                <a:spcPct val="0"/>
              </a:spcBef>
            </a:pPr>
            <a:r>
              <a:rPr lang="en-US" sz="1533">
                <a:solidFill>
                  <a:srgbClr val="FFFFFF"/>
                </a:solidFill>
                <a:latin typeface="Poppins"/>
              </a:rPr>
              <a:t> includes hitting, kicking, tripping, pinching, pushing, or damaging property.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488491" y="3390900"/>
            <a:ext cx="1771755" cy="1865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53"/>
              </a:lnSpc>
              <a:spcBef>
                <a:spcPct val="0"/>
              </a:spcBef>
            </a:pPr>
            <a:r>
              <a:rPr lang="en-US" sz="1333" dirty="0">
                <a:solidFill>
                  <a:srgbClr val="FFFFFF"/>
                </a:solidFill>
                <a:latin typeface="Poppins"/>
              </a:rPr>
              <a:t>spreading </a:t>
            </a:r>
            <a:r>
              <a:rPr lang="en-US" sz="1333" dirty="0" err="1">
                <a:solidFill>
                  <a:srgbClr val="FFFFFF"/>
                </a:solidFill>
                <a:latin typeface="Poppins"/>
              </a:rPr>
              <a:t>rumours</a:t>
            </a:r>
            <a:r>
              <a:rPr lang="en-US" sz="1333" dirty="0">
                <a:solidFill>
                  <a:srgbClr val="FFFFFF"/>
                </a:solidFill>
                <a:latin typeface="Poppins"/>
              </a:rPr>
              <a:t>, excluding or </a:t>
            </a:r>
            <a:r>
              <a:rPr lang="en-US" sz="1333" dirty="0" err="1">
                <a:solidFill>
                  <a:srgbClr val="FFFFFF"/>
                </a:solidFill>
                <a:latin typeface="Poppins"/>
              </a:rPr>
              <a:t>ostracising</a:t>
            </a:r>
            <a:r>
              <a:rPr lang="en-US" sz="1333" dirty="0">
                <a:solidFill>
                  <a:srgbClr val="FFFFFF"/>
                </a:solidFill>
                <a:latin typeface="Poppins"/>
              </a:rPr>
              <a:t> someone from a group, or embarrassing someone in public.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045227" y="3319945"/>
            <a:ext cx="1771755" cy="1679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FFFFFF"/>
                </a:solidFill>
                <a:latin typeface="Poppins"/>
              </a:rPr>
              <a:t> using technology to harass, intimidate, or embarrass someone.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A83242-8704-7719-C5F7-D1D626A255FA}"/>
              </a:ext>
            </a:extLst>
          </p:cNvPr>
          <p:cNvSpPr txBox="1"/>
          <p:nvPr/>
        </p:nvSpPr>
        <p:spPr>
          <a:xfrm>
            <a:off x="3444099" y="6202777"/>
            <a:ext cx="5446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Anti-Bullying Week </a:t>
            </a:r>
            <a:r>
              <a:rPr lang="en-GB" b="1" dirty="0"/>
              <a:t>2023 – Make a Noise About Bullying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ight Arrow 40">
            <a:extLst>
              <a:ext uri="{FF2B5EF4-FFF2-40B4-BE49-F238E27FC236}">
                <a16:creationId xmlns:a16="http://schemas.microsoft.com/office/drawing/2014/main" id="{2B472C00-16E4-D843-AC54-70384B774D6D}"/>
              </a:ext>
            </a:extLst>
          </p:cNvPr>
          <p:cNvSpPr/>
          <p:nvPr/>
        </p:nvSpPr>
        <p:spPr>
          <a:xfrm>
            <a:off x="1072357" y="817880"/>
            <a:ext cx="10047286" cy="4429817"/>
          </a:xfrm>
          <a:prstGeom prst="rightArrow">
            <a:avLst>
              <a:gd name="adj1" fmla="val 61731"/>
              <a:gd name="adj2" fmla="val 51955"/>
            </a:avLst>
          </a:prstGeom>
          <a:solidFill>
            <a:srgbClr val="94C6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FFF445B-9291-A840-9D39-68CA0D27C950}"/>
              </a:ext>
            </a:extLst>
          </p:cNvPr>
          <p:cNvGrpSpPr/>
          <p:nvPr/>
        </p:nvGrpSpPr>
        <p:grpSpPr>
          <a:xfrm>
            <a:off x="-1847566" y="5564825"/>
            <a:ext cx="14389801" cy="2407039"/>
            <a:chOff x="-1847566" y="5564825"/>
            <a:chExt cx="14389801" cy="2407039"/>
          </a:xfrm>
        </p:grpSpPr>
        <p:sp>
          <p:nvSpPr>
            <p:cNvPr id="13" name="Right Arrow 12">
              <a:extLst>
                <a:ext uri="{FF2B5EF4-FFF2-40B4-BE49-F238E27FC236}">
                  <a16:creationId xmlns:a16="http://schemas.microsoft.com/office/drawing/2014/main" id="{260F7D8E-8E91-0D42-83BE-8DB38D38487C}"/>
                </a:ext>
              </a:extLst>
            </p:cNvPr>
            <p:cNvSpPr/>
            <p:nvPr/>
          </p:nvSpPr>
          <p:spPr>
            <a:xfrm rot="152137">
              <a:off x="-1847566" y="5564825"/>
              <a:ext cx="14389801" cy="2407039"/>
            </a:xfrm>
            <a:prstGeom prst="rightArrow">
              <a:avLst>
                <a:gd name="adj1" fmla="val 73698"/>
                <a:gd name="adj2" fmla="val 50000"/>
              </a:avLst>
            </a:pr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5F5C9C7-2A4D-6340-A63A-73B6C3C81068}"/>
                </a:ext>
              </a:extLst>
            </p:cNvPr>
            <p:cNvSpPr txBox="1"/>
            <p:nvPr/>
          </p:nvSpPr>
          <p:spPr>
            <a:xfrm>
              <a:off x="11258548" y="6243638"/>
              <a:ext cx="4143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C574C7D7-3898-5649-8793-438EB824973D}"/>
              </a:ext>
            </a:extLst>
          </p:cNvPr>
          <p:cNvSpPr txBox="1"/>
          <p:nvPr/>
        </p:nvSpPr>
        <p:spPr>
          <a:xfrm>
            <a:off x="3310008" y="368962"/>
            <a:ext cx="51866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A07AEB"/>
                </a:solidFill>
                <a:effectLst/>
                <a:uLnTx/>
                <a:uFillTx/>
                <a:latin typeface="Century Gothic"/>
                <a:ea typeface="+mn-ea"/>
                <a:cs typeface="Arial" panose="020B0604020202020204" pitchFamily="34" charset="0"/>
              </a:rPr>
              <a:t>Scenario</a:t>
            </a:r>
          </a:p>
        </p:txBody>
      </p:sp>
      <p:sp>
        <p:nvSpPr>
          <p:cNvPr id="40" name="Chevron 39">
            <a:extLst>
              <a:ext uri="{FF2B5EF4-FFF2-40B4-BE49-F238E27FC236}">
                <a16:creationId xmlns:a16="http://schemas.microsoft.com/office/drawing/2014/main" id="{8007D92F-CD90-A74D-8B47-62839C307D53}"/>
              </a:ext>
            </a:extLst>
          </p:cNvPr>
          <p:cNvSpPr/>
          <p:nvPr/>
        </p:nvSpPr>
        <p:spPr>
          <a:xfrm rot="10800000">
            <a:off x="364611" y="1256890"/>
            <a:ext cx="1479954" cy="1257311"/>
          </a:xfrm>
          <a:prstGeom prst="chevron">
            <a:avLst>
              <a:gd name="adj" fmla="val 19344"/>
            </a:avLst>
          </a:prstGeom>
          <a:solidFill>
            <a:srgbClr val="A07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07AEB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D947C3-882F-FE45-8DFB-74E257D3279F}"/>
              </a:ext>
            </a:extLst>
          </p:cNvPr>
          <p:cNvSpPr txBox="1"/>
          <p:nvPr/>
        </p:nvSpPr>
        <p:spPr>
          <a:xfrm>
            <a:off x="601863" y="1331547"/>
            <a:ext cx="9744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prstClr val="black"/>
                </a:solidFill>
                <a:latin typeface="Century Gothic"/>
                <a:cs typeface="Arial" panose="020B0604020202020204" pitchFamily="34" charset="0"/>
              </a:rPr>
              <a:t>1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20379F1-D30F-4DF0-BA19-7B466390F08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 rot="1800000">
            <a:off x="-38581" y="-2549700"/>
            <a:ext cx="7838100" cy="362406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738EDE2-7DD1-4098-A94D-3440440C21BC}"/>
              </a:ext>
            </a:extLst>
          </p:cNvPr>
          <p:cNvSpPr txBox="1"/>
          <p:nvPr/>
        </p:nvSpPr>
        <p:spPr>
          <a:xfrm>
            <a:off x="1974984" y="2201774"/>
            <a:ext cx="8729528" cy="1649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Sophie and Emma attend the same after school club. Sophie often ignore Emma and leaves her out of group activities.</a:t>
            </a:r>
          </a:p>
        </p:txBody>
      </p:sp>
      <p:sp>
        <p:nvSpPr>
          <p:cNvPr id="33" name="Chevron 7">
            <a:extLst>
              <a:ext uri="{FF2B5EF4-FFF2-40B4-BE49-F238E27FC236}">
                <a16:creationId xmlns:a16="http://schemas.microsoft.com/office/drawing/2014/main" id="{405C8333-8B5D-4224-8DC8-A5C08AB46106}"/>
              </a:ext>
            </a:extLst>
          </p:cNvPr>
          <p:cNvSpPr/>
          <p:nvPr/>
        </p:nvSpPr>
        <p:spPr>
          <a:xfrm rot="11328033">
            <a:off x="1391609" y="4289190"/>
            <a:ext cx="5578372" cy="1392186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F7192AE-79AB-4BBC-8374-C565B773FDB4}"/>
              </a:ext>
            </a:extLst>
          </p:cNvPr>
          <p:cNvSpPr txBox="1"/>
          <p:nvPr/>
        </p:nvSpPr>
        <p:spPr>
          <a:xfrm rot="541505">
            <a:off x="2049842" y="4597662"/>
            <a:ext cx="42619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Arial" panose="020B0604020202020204" pitchFamily="34" charset="0"/>
              </a:rPr>
              <a:t>Is this bullying?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248965-6F77-2395-8260-0DE4E6586C1B}"/>
              </a:ext>
            </a:extLst>
          </p:cNvPr>
          <p:cNvSpPr txBox="1"/>
          <p:nvPr/>
        </p:nvSpPr>
        <p:spPr>
          <a:xfrm>
            <a:off x="3823164" y="6209320"/>
            <a:ext cx="48651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Anti-Bullying Week </a:t>
            </a:r>
            <a:r>
              <a:rPr lang="en-GB" sz="1600" b="1" dirty="0"/>
              <a:t>2023 – Make a Noise About Bullying</a:t>
            </a:r>
          </a:p>
        </p:txBody>
      </p:sp>
    </p:spTree>
    <p:extLst>
      <p:ext uri="{BB962C8B-B14F-4D97-AF65-F5344CB8AC3E}">
        <p14:creationId xmlns:p14="http://schemas.microsoft.com/office/powerpoint/2010/main" val="246215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ight Arrow 40">
            <a:extLst>
              <a:ext uri="{FF2B5EF4-FFF2-40B4-BE49-F238E27FC236}">
                <a16:creationId xmlns:a16="http://schemas.microsoft.com/office/drawing/2014/main" id="{2B472C00-16E4-D843-AC54-70384B774D6D}"/>
              </a:ext>
            </a:extLst>
          </p:cNvPr>
          <p:cNvSpPr/>
          <p:nvPr/>
        </p:nvSpPr>
        <p:spPr>
          <a:xfrm>
            <a:off x="1072357" y="817880"/>
            <a:ext cx="10047286" cy="4429817"/>
          </a:xfrm>
          <a:prstGeom prst="rightArrow">
            <a:avLst>
              <a:gd name="adj1" fmla="val 61731"/>
              <a:gd name="adj2" fmla="val 51955"/>
            </a:avLst>
          </a:prstGeom>
          <a:solidFill>
            <a:srgbClr val="94C6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FFF445B-9291-A840-9D39-68CA0D27C950}"/>
              </a:ext>
            </a:extLst>
          </p:cNvPr>
          <p:cNvGrpSpPr/>
          <p:nvPr/>
        </p:nvGrpSpPr>
        <p:grpSpPr>
          <a:xfrm>
            <a:off x="-1847566" y="5564825"/>
            <a:ext cx="14389801" cy="2407039"/>
            <a:chOff x="-1847566" y="5564825"/>
            <a:chExt cx="14389801" cy="2407039"/>
          </a:xfrm>
        </p:grpSpPr>
        <p:sp>
          <p:nvSpPr>
            <p:cNvPr id="13" name="Right Arrow 12">
              <a:extLst>
                <a:ext uri="{FF2B5EF4-FFF2-40B4-BE49-F238E27FC236}">
                  <a16:creationId xmlns:a16="http://schemas.microsoft.com/office/drawing/2014/main" id="{260F7D8E-8E91-0D42-83BE-8DB38D38487C}"/>
                </a:ext>
              </a:extLst>
            </p:cNvPr>
            <p:cNvSpPr/>
            <p:nvPr/>
          </p:nvSpPr>
          <p:spPr>
            <a:xfrm rot="152137">
              <a:off x="-1847566" y="5564825"/>
              <a:ext cx="14389801" cy="2407039"/>
            </a:xfrm>
            <a:prstGeom prst="rightArrow">
              <a:avLst>
                <a:gd name="adj1" fmla="val 73698"/>
                <a:gd name="adj2" fmla="val 50000"/>
              </a:avLst>
            </a:pr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5F5C9C7-2A4D-6340-A63A-73B6C3C81068}"/>
                </a:ext>
              </a:extLst>
            </p:cNvPr>
            <p:cNvSpPr txBox="1"/>
            <p:nvPr/>
          </p:nvSpPr>
          <p:spPr>
            <a:xfrm>
              <a:off x="11258548" y="6243638"/>
              <a:ext cx="4143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C5E563B-3999-AA48-BBF3-FC42B9048512}"/>
                </a:ext>
              </a:extLst>
            </p:cNvPr>
            <p:cNvSpPr txBox="1"/>
            <p:nvPr/>
          </p:nvSpPr>
          <p:spPr>
            <a:xfrm>
              <a:off x="3823164" y="6209320"/>
              <a:ext cx="50091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Anti-Bullying Week </a:t>
              </a:r>
              <a:r>
                <a:rPr lang="en-GB" sz="1600" b="1" dirty="0"/>
                <a:t>2023 – Make a Noise About Bullying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C574C7D7-3898-5649-8793-438EB824973D}"/>
              </a:ext>
            </a:extLst>
          </p:cNvPr>
          <p:cNvSpPr txBox="1"/>
          <p:nvPr/>
        </p:nvSpPr>
        <p:spPr>
          <a:xfrm>
            <a:off x="3310008" y="368962"/>
            <a:ext cx="51866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A07AEB"/>
                </a:solidFill>
                <a:effectLst/>
                <a:uLnTx/>
                <a:uFillTx/>
                <a:latin typeface="Century Gothic"/>
                <a:ea typeface="+mn-ea"/>
                <a:cs typeface="Arial" panose="020B0604020202020204" pitchFamily="34" charset="0"/>
              </a:rPr>
              <a:t>Scenario</a:t>
            </a:r>
          </a:p>
        </p:txBody>
      </p:sp>
      <p:sp>
        <p:nvSpPr>
          <p:cNvPr id="40" name="Chevron 39">
            <a:extLst>
              <a:ext uri="{FF2B5EF4-FFF2-40B4-BE49-F238E27FC236}">
                <a16:creationId xmlns:a16="http://schemas.microsoft.com/office/drawing/2014/main" id="{8007D92F-CD90-A74D-8B47-62839C307D53}"/>
              </a:ext>
            </a:extLst>
          </p:cNvPr>
          <p:cNvSpPr/>
          <p:nvPr/>
        </p:nvSpPr>
        <p:spPr>
          <a:xfrm rot="10800000">
            <a:off x="364611" y="1256890"/>
            <a:ext cx="1479954" cy="1257311"/>
          </a:xfrm>
          <a:prstGeom prst="chevron">
            <a:avLst>
              <a:gd name="adj" fmla="val 19344"/>
            </a:avLst>
          </a:prstGeom>
          <a:solidFill>
            <a:srgbClr val="A07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07AEB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D947C3-882F-FE45-8DFB-74E257D3279F}"/>
              </a:ext>
            </a:extLst>
          </p:cNvPr>
          <p:cNvSpPr txBox="1"/>
          <p:nvPr/>
        </p:nvSpPr>
        <p:spPr>
          <a:xfrm>
            <a:off x="601863" y="1331547"/>
            <a:ext cx="9744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20379F1-D30F-4DF0-BA19-7B466390F08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 rot="1800000">
            <a:off x="-38581" y="-2549700"/>
            <a:ext cx="7838100" cy="362406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738EDE2-7DD1-4098-A94D-3440440C21BC}"/>
              </a:ext>
            </a:extLst>
          </p:cNvPr>
          <p:cNvSpPr txBox="1"/>
          <p:nvPr/>
        </p:nvSpPr>
        <p:spPr>
          <a:xfrm>
            <a:off x="1813522" y="1828314"/>
            <a:ext cx="8314926" cy="2176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b="1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Yaz</a:t>
            </a:r>
            <a:r>
              <a:rPr lang="en-GB" sz="32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Jake used to be friends, but recently, </a:t>
            </a:r>
            <a:r>
              <a:rPr lang="en-GB" sz="3200" b="1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Yaz</a:t>
            </a:r>
            <a:r>
              <a:rPr lang="en-GB" sz="32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has started spreading rumours about Jake, saying that he's not a good football player. Jake feels hurt and excluded</a:t>
            </a:r>
            <a:r>
              <a:rPr lang="en-GB" sz="28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Chevron 7">
            <a:extLst>
              <a:ext uri="{FF2B5EF4-FFF2-40B4-BE49-F238E27FC236}">
                <a16:creationId xmlns:a16="http://schemas.microsoft.com/office/drawing/2014/main" id="{405C8333-8B5D-4224-8DC8-A5C08AB46106}"/>
              </a:ext>
            </a:extLst>
          </p:cNvPr>
          <p:cNvSpPr/>
          <p:nvPr/>
        </p:nvSpPr>
        <p:spPr>
          <a:xfrm rot="11328033">
            <a:off x="1391609" y="4289190"/>
            <a:ext cx="5578372" cy="1392186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F7192AE-79AB-4BBC-8374-C565B773FDB4}"/>
              </a:ext>
            </a:extLst>
          </p:cNvPr>
          <p:cNvSpPr txBox="1"/>
          <p:nvPr/>
        </p:nvSpPr>
        <p:spPr>
          <a:xfrm rot="541505">
            <a:off x="2049842" y="4597662"/>
            <a:ext cx="42619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Arial" panose="020B0604020202020204" pitchFamily="34" charset="0"/>
              </a:rPr>
              <a:t>Is this bullying? </a:t>
            </a:r>
          </a:p>
        </p:txBody>
      </p:sp>
    </p:spTree>
    <p:extLst>
      <p:ext uri="{BB962C8B-B14F-4D97-AF65-F5344CB8AC3E}">
        <p14:creationId xmlns:p14="http://schemas.microsoft.com/office/powerpoint/2010/main" val="2850601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ight Arrow 40">
            <a:extLst>
              <a:ext uri="{FF2B5EF4-FFF2-40B4-BE49-F238E27FC236}">
                <a16:creationId xmlns:a16="http://schemas.microsoft.com/office/drawing/2014/main" id="{2B472C00-16E4-D843-AC54-70384B774D6D}"/>
              </a:ext>
            </a:extLst>
          </p:cNvPr>
          <p:cNvSpPr/>
          <p:nvPr/>
        </p:nvSpPr>
        <p:spPr>
          <a:xfrm>
            <a:off x="1072357" y="817880"/>
            <a:ext cx="10047286" cy="4429817"/>
          </a:xfrm>
          <a:prstGeom prst="rightArrow">
            <a:avLst>
              <a:gd name="adj1" fmla="val 61731"/>
              <a:gd name="adj2" fmla="val 51955"/>
            </a:avLst>
          </a:prstGeom>
          <a:solidFill>
            <a:srgbClr val="94C6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FFF445B-9291-A840-9D39-68CA0D27C950}"/>
              </a:ext>
            </a:extLst>
          </p:cNvPr>
          <p:cNvGrpSpPr/>
          <p:nvPr/>
        </p:nvGrpSpPr>
        <p:grpSpPr>
          <a:xfrm>
            <a:off x="-1847566" y="5564825"/>
            <a:ext cx="14389801" cy="2407039"/>
            <a:chOff x="-1847566" y="5564825"/>
            <a:chExt cx="14389801" cy="2407039"/>
          </a:xfrm>
        </p:grpSpPr>
        <p:sp>
          <p:nvSpPr>
            <p:cNvPr id="13" name="Right Arrow 12">
              <a:extLst>
                <a:ext uri="{FF2B5EF4-FFF2-40B4-BE49-F238E27FC236}">
                  <a16:creationId xmlns:a16="http://schemas.microsoft.com/office/drawing/2014/main" id="{260F7D8E-8E91-0D42-83BE-8DB38D38487C}"/>
                </a:ext>
              </a:extLst>
            </p:cNvPr>
            <p:cNvSpPr/>
            <p:nvPr/>
          </p:nvSpPr>
          <p:spPr>
            <a:xfrm rot="152137">
              <a:off x="-1847566" y="5564825"/>
              <a:ext cx="14389801" cy="2407039"/>
            </a:xfrm>
            <a:prstGeom prst="rightArrow">
              <a:avLst>
                <a:gd name="adj1" fmla="val 73698"/>
                <a:gd name="adj2" fmla="val 50000"/>
              </a:avLst>
            </a:pr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5F5C9C7-2A4D-6340-A63A-73B6C3C81068}"/>
                </a:ext>
              </a:extLst>
            </p:cNvPr>
            <p:cNvSpPr txBox="1"/>
            <p:nvPr/>
          </p:nvSpPr>
          <p:spPr>
            <a:xfrm>
              <a:off x="11258548" y="6243638"/>
              <a:ext cx="4143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C574C7D7-3898-5649-8793-438EB824973D}"/>
              </a:ext>
            </a:extLst>
          </p:cNvPr>
          <p:cNvSpPr txBox="1"/>
          <p:nvPr/>
        </p:nvSpPr>
        <p:spPr>
          <a:xfrm>
            <a:off x="3310008" y="368962"/>
            <a:ext cx="51866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A07AEB"/>
                </a:solidFill>
                <a:effectLst/>
                <a:uLnTx/>
                <a:uFillTx/>
                <a:latin typeface="Century Gothic"/>
                <a:ea typeface="+mn-ea"/>
                <a:cs typeface="Arial" panose="020B0604020202020204" pitchFamily="34" charset="0"/>
              </a:rPr>
              <a:t>Scenario</a:t>
            </a:r>
          </a:p>
        </p:txBody>
      </p:sp>
      <p:sp>
        <p:nvSpPr>
          <p:cNvPr id="40" name="Chevron 39">
            <a:extLst>
              <a:ext uri="{FF2B5EF4-FFF2-40B4-BE49-F238E27FC236}">
                <a16:creationId xmlns:a16="http://schemas.microsoft.com/office/drawing/2014/main" id="{8007D92F-CD90-A74D-8B47-62839C307D53}"/>
              </a:ext>
            </a:extLst>
          </p:cNvPr>
          <p:cNvSpPr/>
          <p:nvPr/>
        </p:nvSpPr>
        <p:spPr>
          <a:xfrm rot="10800000">
            <a:off x="364611" y="1256890"/>
            <a:ext cx="1479954" cy="1257311"/>
          </a:xfrm>
          <a:prstGeom prst="chevron">
            <a:avLst>
              <a:gd name="adj" fmla="val 19344"/>
            </a:avLst>
          </a:prstGeom>
          <a:solidFill>
            <a:srgbClr val="A07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07AEB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D947C3-882F-FE45-8DFB-74E257D3279F}"/>
              </a:ext>
            </a:extLst>
          </p:cNvPr>
          <p:cNvSpPr txBox="1"/>
          <p:nvPr/>
        </p:nvSpPr>
        <p:spPr>
          <a:xfrm>
            <a:off x="601863" y="1331547"/>
            <a:ext cx="9744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20379F1-D30F-4DF0-BA19-7B466390F08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 rot="1800000">
            <a:off x="-38581" y="-2549700"/>
            <a:ext cx="7838100" cy="362406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738EDE2-7DD1-4098-A94D-3440440C21BC}"/>
              </a:ext>
            </a:extLst>
          </p:cNvPr>
          <p:cNvSpPr txBox="1"/>
          <p:nvPr/>
        </p:nvSpPr>
        <p:spPr>
          <a:xfrm>
            <a:off x="1844565" y="1898973"/>
            <a:ext cx="8314926" cy="2176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Amy frequently makes fun of Sara's glasses in front of their friends. She often teases Sara about her appearance, and Sara feels embarrassed and upset. </a:t>
            </a:r>
            <a:endParaRPr lang="en-GB" sz="2800" b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Chevron 7">
            <a:extLst>
              <a:ext uri="{FF2B5EF4-FFF2-40B4-BE49-F238E27FC236}">
                <a16:creationId xmlns:a16="http://schemas.microsoft.com/office/drawing/2014/main" id="{405C8333-8B5D-4224-8DC8-A5C08AB46106}"/>
              </a:ext>
            </a:extLst>
          </p:cNvPr>
          <p:cNvSpPr/>
          <p:nvPr/>
        </p:nvSpPr>
        <p:spPr>
          <a:xfrm rot="11328033">
            <a:off x="1391609" y="4289190"/>
            <a:ext cx="5578372" cy="1392186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F7192AE-79AB-4BBC-8374-C565B773FDB4}"/>
              </a:ext>
            </a:extLst>
          </p:cNvPr>
          <p:cNvSpPr txBox="1"/>
          <p:nvPr/>
        </p:nvSpPr>
        <p:spPr>
          <a:xfrm rot="541505">
            <a:off x="2049842" y="4597662"/>
            <a:ext cx="42619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Arial" panose="020B0604020202020204" pitchFamily="34" charset="0"/>
              </a:rPr>
              <a:t>Is this bullying?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3DCED4-7987-36F6-49E5-459801648D3C}"/>
              </a:ext>
            </a:extLst>
          </p:cNvPr>
          <p:cNvSpPr txBox="1"/>
          <p:nvPr/>
        </p:nvSpPr>
        <p:spPr>
          <a:xfrm>
            <a:off x="3431704" y="6327222"/>
            <a:ext cx="73390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Anti-Bullying Week </a:t>
            </a:r>
            <a:r>
              <a:rPr lang="en-GB" b="1" dirty="0"/>
              <a:t>2023 – Make a Noise About Bullying</a:t>
            </a:r>
          </a:p>
        </p:txBody>
      </p:sp>
    </p:spTree>
    <p:extLst>
      <p:ext uri="{BB962C8B-B14F-4D97-AF65-F5344CB8AC3E}">
        <p14:creationId xmlns:p14="http://schemas.microsoft.com/office/powerpoint/2010/main" val="84090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5FFF445B-9291-A840-9D39-68CA0D27C950}"/>
              </a:ext>
            </a:extLst>
          </p:cNvPr>
          <p:cNvGrpSpPr/>
          <p:nvPr/>
        </p:nvGrpSpPr>
        <p:grpSpPr>
          <a:xfrm>
            <a:off x="-1847566" y="5564825"/>
            <a:ext cx="14389801" cy="2407039"/>
            <a:chOff x="-1847566" y="5564825"/>
            <a:chExt cx="14389801" cy="2407039"/>
          </a:xfrm>
        </p:grpSpPr>
        <p:sp>
          <p:nvSpPr>
            <p:cNvPr id="13" name="Right Arrow 12">
              <a:extLst>
                <a:ext uri="{FF2B5EF4-FFF2-40B4-BE49-F238E27FC236}">
                  <a16:creationId xmlns:a16="http://schemas.microsoft.com/office/drawing/2014/main" id="{260F7D8E-8E91-0D42-83BE-8DB38D38487C}"/>
                </a:ext>
              </a:extLst>
            </p:cNvPr>
            <p:cNvSpPr/>
            <p:nvPr/>
          </p:nvSpPr>
          <p:spPr>
            <a:xfrm rot="152137">
              <a:off x="-1847566" y="5564825"/>
              <a:ext cx="14389801" cy="2407039"/>
            </a:xfrm>
            <a:prstGeom prst="rightArrow">
              <a:avLst>
                <a:gd name="adj1" fmla="val 73698"/>
                <a:gd name="adj2" fmla="val 50000"/>
              </a:avLst>
            </a:pr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5F5C9C7-2A4D-6340-A63A-73B6C3C81068}"/>
                </a:ext>
              </a:extLst>
            </p:cNvPr>
            <p:cNvSpPr txBox="1"/>
            <p:nvPr/>
          </p:nvSpPr>
          <p:spPr>
            <a:xfrm>
              <a:off x="11258548" y="6243638"/>
              <a:ext cx="4143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EE191D64-B265-A647-8DDD-1777B26646FF}" type="slidenum">
                <a:rPr kumimoji="0" 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2</a:t>
              </a:fld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C5E563B-3999-AA48-BBF3-FC42B9048512}"/>
                </a:ext>
              </a:extLst>
            </p:cNvPr>
            <p:cNvSpPr txBox="1"/>
            <p:nvPr/>
          </p:nvSpPr>
          <p:spPr>
            <a:xfrm>
              <a:off x="3307511" y="6243638"/>
              <a:ext cx="57292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Arial" panose="020B0604020202020204" pitchFamily="34" charset="0"/>
                </a:rPr>
                <a:t>Anti-Bullying Week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Arial" panose="020B0604020202020204" pitchFamily="34" charset="0"/>
                </a:rPr>
                <a:t>2023 – </a:t>
              </a:r>
              <a:r>
                <a:rPr lang="en-US" sz="1600" b="1" dirty="0">
                  <a:solidFill>
                    <a:prstClr val="black"/>
                  </a:solidFill>
                  <a:latin typeface="Century Gothic"/>
                  <a:cs typeface="Arial" panose="020B0604020202020204" pitchFamily="34" charset="0"/>
                </a:rPr>
                <a:t>Make a Noise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Arial" panose="020B0604020202020204" pitchFamily="34" charset="0"/>
                </a:rPr>
                <a:t>About Bullying</a:t>
              </a:r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:a16="http://schemas.microsoft.com/office/drawing/2014/main" id="{6F8BA6F9-A99E-314C-B35A-D3E1B8A099B2}"/>
              </a:ext>
            </a:extLst>
          </p:cNvPr>
          <p:cNvSpPr/>
          <p:nvPr/>
        </p:nvSpPr>
        <p:spPr>
          <a:xfrm rot="21447924">
            <a:off x="1643848" y="1366797"/>
            <a:ext cx="9831677" cy="3213041"/>
          </a:xfrm>
          <a:prstGeom prst="rightArrow">
            <a:avLst>
              <a:gd name="adj1" fmla="val 61731"/>
              <a:gd name="adj2" fmla="val 51955"/>
            </a:avLst>
          </a:prstGeom>
          <a:solidFill>
            <a:srgbClr val="A07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8C1E59-5DED-034A-A90E-1E11113A7E63}"/>
              </a:ext>
            </a:extLst>
          </p:cNvPr>
          <p:cNvSpPr txBox="1"/>
          <p:nvPr/>
        </p:nvSpPr>
        <p:spPr>
          <a:xfrm rot="21446650">
            <a:off x="1602590" y="2461847"/>
            <a:ext cx="9106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 panose="020B0604020202020204" pitchFamily="34" charset="0"/>
              </a:rPr>
              <a:t>Defining bullying behaviour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48"/>
              </a:solidFill>
              <a:effectLst/>
              <a:uLnTx/>
              <a:uFillTx/>
              <a:latin typeface="Century Gothic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706F90-3913-4EB4-BC31-388AE7362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40" y="-1700540"/>
            <a:ext cx="211198" cy="85585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40689B-21BE-427B-9BCF-5FA3D60B8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52" y="0"/>
            <a:ext cx="211198" cy="85585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B7CE63-A4FC-4CA0-A409-C3F9DEE30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1687516" y="-1700540"/>
            <a:ext cx="211198" cy="85585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6ACD4B-E777-45E4-8269-82842D4F0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1920328" y="0"/>
            <a:ext cx="211198" cy="85585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B8BB331-3821-EDB4-097E-76C520279C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9" t="3219" r="9129" b="5735"/>
          <a:stretch/>
        </p:blipFill>
        <p:spPr>
          <a:xfrm>
            <a:off x="720385" y="5244109"/>
            <a:ext cx="1434272" cy="161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8952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5FFF445B-9291-A840-9D39-68CA0D27C950}"/>
              </a:ext>
            </a:extLst>
          </p:cNvPr>
          <p:cNvGrpSpPr/>
          <p:nvPr/>
        </p:nvGrpSpPr>
        <p:grpSpPr>
          <a:xfrm>
            <a:off x="-1847566" y="5564825"/>
            <a:ext cx="14389801" cy="2407039"/>
            <a:chOff x="-1847566" y="5564825"/>
            <a:chExt cx="14389801" cy="2407039"/>
          </a:xfrm>
        </p:grpSpPr>
        <p:sp>
          <p:nvSpPr>
            <p:cNvPr id="13" name="Right Arrow 12">
              <a:extLst>
                <a:ext uri="{FF2B5EF4-FFF2-40B4-BE49-F238E27FC236}">
                  <a16:creationId xmlns:a16="http://schemas.microsoft.com/office/drawing/2014/main" id="{260F7D8E-8E91-0D42-83BE-8DB38D38487C}"/>
                </a:ext>
              </a:extLst>
            </p:cNvPr>
            <p:cNvSpPr/>
            <p:nvPr/>
          </p:nvSpPr>
          <p:spPr>
            <a:xfrm rot="152137">
              <a:off x="-1847566" y="5564825"/>
              <a:ext cx="14389801" cy="2407039"/>
            </a:xfrm>
            <a:prstGeom prst="rightArrow">
              <a:avLst>
                <a:gd name="adj1" fmla="val 73698"/>
                <a:gd name="adj2" fmla="val 50000"/>
              </a:avLst>
            </a:pr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5F5C9C7-2A4D-6340-A63A-73B6C3C81068}"/>
                </a:ext>
              </a:extLst>
            </p:cNvPr>
            <p:cNvSpPr txBox="1"/>
            <p:nvPr/>
          </p:nvSpPr>
          <p:spPr>
            <a:xfrm>
              <a:off x="11258548" y="6243638"/>
              <a:ext cx="4143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C5E563B-3999-AA48-BBF3-FC42B9048512}"/>
                </a:ext>
              </a:extLst>
            </p:cNvPr>
            <p:cNvSpPr txBox="1"/>
            <p:nvPr/>
          </p:nvSpPr>
          <p:spPr>
            <a:xfrm>
              <a:off x="3307511" y="6243638"/>
              <a:ext cx="57292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Anti-Bullying Week </a:t>
              </a:r>
              <a:r>
                <a:rPr lang="en-GB" sz="1600" b="1" dirty="0"/>
                <a:t>2023 – Make a Noise About Bullying</a:t>
              </a:r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:a16="http://schemas.microsoft.com/office/drawing/2014/main" id="{6F8BA6F9-A99E-314C-B35A-D3E1B8A099B2}"/>
              </a:ext>
            </a:extLst>
          </p:cNvPr>
          <p:cNvSpPr/>
          <p:nvPr/>
        </p:nvSpPr>
        <p:spPr>
          <a:xfrm rot="21447924">
            <a:off x="1643848" y="1366797"/>
            <a:ext cx="9831677" cy="3213041"/>
          </a:xfrm>
          <a:prstGeom prst="rightArrow">
            <a:avLst>
              <a:gd name="adj1" fmla="val 61731"/>
              <a:gd name="adj2" fmla="val 51955"/>
            </a:avLst>
          </a:prstGeom>
          <a:solidFill>
            <a:srgbClr val="A07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8C1E59-5DED-034A-A90E-1E11113A7E63}"/>
              </a:ext>
            </a:extLst>
          </p:cNvPr>
          <p:cNvSpPr txBox="1"/>
          <p:nvPr/>
        </p:nvSpPr>
        <p:spPr>
          <a:xfrm rot="21446650">
            <a:off x="1511734" y="1853099"/>
            <a:ext cx="910699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 panose="020B0604020202020204" pitchFamily="34" charset="0"/>
              </a:rPr>
              <a:t>How can you ‘Make A Noise About Bullying’?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48"/>
              </a:solidFill>
              <a:effectLst/>
              <a:uLnTx/>
              <a:uFillTx/>
              <a:latin typeface="Century Gothic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706F90-3913-4EB4-BC31-388AE7362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40" y="-1700540"/>
            <a:ext cx="211198" cy="85585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40689B-21BE-427B-9BCF-5FA3D60B8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52" y="0"/>
            <a:ext cx="211198" cy="85585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B7CE63-A4FC-4CA0-A409-C3F9DEE30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1687516" y="-1700540"/>
            <a:ext cx="211198" cy="85585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6ACD4B-E777-45E4-8269-82842D4F0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1920328" y="0"/>
            <a:ext cx="211198" cy="85585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417A00-C87C-52B5-62B1-484F5813E9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9" t="3219" r="9129" b="5735"/>
          <a:stretch/>
        </p:blipFill>
        <p:spPr>
          <a:xfrm>
            <a:off x="720385" y="5244109"/>
            <a:ext cx="1434272" cy="161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3392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oster of a person talking to another person&#10;&#10;Description automatically generated">
            <a:extLst>
              <a:ext uri="{FF2B5EF4-FFF2-40B4-BE49-F238E27FC236}">
                <a16:creationId xmlns:a16="http://schemas.microsoft.com/office/drawing/2014/main" id="{E0BC86DF-4586-7291-1232-06AFFD555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4463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15110" y="913116"/>
            <a:ext cx="8561780" cy="1316374"/>
          </a:xfrm>
          <a:custGeom>
            <a:avLst/>
            <a:gdLst/>
            <a:ahLst/>
            <a:cxnLst/>
            <a:rect l="l" t="t" r="r" b="b"/>
            <a:pathLst>
              <a:path w="12842670" h="1974561">
                <a:moveTo>
                  <a:pt x="0" y="0"/>
                </a:moveTo>
                <a:lnTo>
                  <a:pt x="12842670" y="0"/>
                </a:lnTo>
                <a:lnTo>
                  <a:pt x="12842670" y="1974560"/>
                </a:lnTo>
                <a:lnTo>
                  <a:pt x="0" y="19745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4882986" y="5572329"/>
            <a:ext cx="2426029" cy="690407"/>
          </a:xfrm>
          <a:custGeom>
            <a:avLst/>
            <a:gdLst/>
            <a:ahLst/>
            <a:cxnLst/>
            <a:rect l="l" t="t" r="r" b="b"/>
            <a:pathLst>
              <a:path w="3639043" h="1035611">
                <a:moveTo>
                  <a:pt x="0" y="0"/>
                </a:moveTo>
                <a:lnTo>
                  <a:pt x="3639042" y="0"/>
                </a:lnTo>
                <a:lnTo>
                  <a:pt x="3639042" y="1035611"/>
                </a:lnTo>
                <a:lnTo>
                  <a:pt x="0" y="10356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2015227" y="3851312"/>
            <a:ext cx="580291" cy="580291"/>
          </a:xfrm>
          <a:custGeom>
            <a:avLst/>
            <a:gdLst/>
            <a:ahLst/>
            <a:cxnLst/>
            <a:rect l="l" t="t" r="r" b="b"/>
            <a:pathLst>
              <a:path w="870436" h="870436">
                <a:moveTo>
                  <a:pt x="0" y="0"/>
                </a:moveTo>
                <a:lnTo>
                  <a:pt x="870436" y="0"/>
                </a:lnTo>
                <a:lnTo>
                  <a:pt x="870436" y="870436"/>
                </a:lnTo>
                <a:lnTo>
                  <a:pt x="0" y="8704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5917963" y="3777404"/>
            <a:ext cx="592641" cy="685135"/>
          </a:xfrm>
          <a:custGeom>
            <a:avLst/>
            <a:gdLst/>
            <a:ahLst/>
            <a:cxnLst/>
            <a:rect l="l" t="t" r="r" b="b"/>
            <a:pathLst>
              <a:path w="888962" h="1027702">
                <a:moveTo>
                  <a:pt x="0" y="0"/>
                </a:moveTo>
                <a:lnTo>
                  <a:pt x="888961" y="0"/>
                </a:lnTo>
                <a:lnTo>
                  <a:pt x="888961" y="1027701"/>
                </a:lnTo>
                <a:lnTo>
                  <a:pt x="0" y="10277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9749011" y="3827518"/>
            <a:ext cx="627879" cy="627879"/>
          </a:xfrm>
          <a:custGeom>
            <a:avLst/>
            <a:gdLst/>
            <a:ahLst/>
            <a:cxnLst/>
            <a:rect l="l" t="t" r="r" b="b"/>
            <a:pathLst>
              <a:path w="941818" h="941818">
                <a:moveTo>
                  <a:pt x="0" y="0"/>
                </a:moveTo>
                <a:lnTo>
                  <a:pt x="941818" y="0"/>
                </a:lnTo>
                <a:lnTo>
                  <a:pt x="941818" y="941818"/>
                </a:lnTo>
                <a:lnTo>
                  <a:pt x="0" y="9418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936853" y="2470266"/>
            <a:ext cx="8295661" cy="522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146"/>
              </a:lnSpc>
              <a:spcBef>
                <a:spcPct val="0"/>
              </a:spcBef>
            </a:pPr>
            <a:r>
              <a:rPr lang="en-US" sz="1533">
                <a:solidFill>
                  <a:srgbClr val="000000"/>
                </a:solidFill>
                <a:latin typeface="Anton"/>
              </a:rPr>
              <a:t>Our aim is to offer creative youth and community engagement projects that seek to inform, inspire, and empower children and young people in spaces where they live, learn, and play.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91928" y="3169496"/>
            <a:ext cx="7971023" cy="253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146"/>
              </a:lnSpc>
            </a:pPr>
            <a:r>
              <a:rPr lang="en-US" sz="1533">
                <a:solidFill>
                  <a:srgbClr val="000000"/>
                </a:solidFill>
                <a:latin typeface="Anton"/>
              </a:rPr>
              <a:t>For more information contact John Khan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76037" y="4651400"/>
            <a:ext cx="1258671" cy="253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146"/>
              </a:lnSpc>
              <a:spcBef>
                <a:spcPct val="0"/>
              </a:spcBef>
            </a:pPr>
            <a:r>
              <a:rPr lang="en-US" sz="1533">
                <a:solidFill>
                  <a:srgbClr val="000000"/>
                </a:solidFill>
                <a:latin typeface="Anton"/>
              </a:rPr>
              <a:t>07846137 597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099726" y="4651400"/>
            <a:ext cx="2209289" cy="253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146"/>
              </a:lnSpc>
              <a:spcBef>
                <a:spcPct val="0"/>
              </a:spcBef>
            </a:pPr>
            <a:r>
              <a:rPr lang="en-US" sz="1533">
                <a:solidFill>
                  <a:srgbClr val="000000"/>
                </a:solidFill>
                <a:latin typeface="Anton"/>
              </a:rPr>
              <a:t>john.khan@priority154.com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049067" y="4696697"/>
            <a:ext cx="2209289" cy="253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146"/>
              </a:lnSpc>
              <a:spcBef>
                <a:spcPct val="0"/>
              </a:spcBef>
            </a:pPr>
            <a:r>
              <a:rPr lang="en-US" sz="1533">
                <a:solidFill>
                  <a:srgbClr val="000000"/>
                </a:solidFill>
                <a:latin typeface="Anton"/>
              </a:rPr>
              <a:t>www.priority154.com</a:t>
            </a:r>
          </a:p>
        </p:txBody>
      </p:sp>
    </p:spTree>
    <p:extLst>
      <p:ext uri="{BB962C8B-B14F-4D97-AF65-F5344CB8AC3E}">
        <p14:creationId xmlns:p14="http://schemas.microsoft.com/office/powerpoint/2010/main" val="3029061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4499"/>
          <a:stretch>
            <a:fillRect/>
          </a:stretch>
        </p:blipFill>
        <p:spPr>
          <a:xfrm rot="-5400000">
            <a:off x="2067811" y="-696212"/>
            <a:ext cx="1887992" cy="465201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643960" y="685799"/>
            <a:ext cx="4652015" cy="761658"/>
            <a:chOff x="0" y="0"/>
            <a:chExt cx="9304029" cy="1523317"/>
          </a:xfrm>
          <a:solidFill>
            <a:srgbClr val="A07AEB"/>
          </a:solidFill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9304029" cy="1523317"/>
              <a:chOff x="0" y="0"/>
              <a:chExt cx="33214774" cy="5438140"/>
            </a:xfrm>
            <a:grpFill/>
          </p:grpSpPr>
          <p:sp>
            <p:nvSpPr>
              <p:cNvPr id="5" name="Freeform 5"/>
              <p:cNvSpPr/>
              <p:nvPr/>
            </p:nvSpPr>
            <p:spPr>
              <a:xfrm>
                <a:off x="27940" y="0"/>
                <a:ext cx="33158893" cy="5733922"/>
              </a:xfrm>
              <a:custGeom>
                <a:avLst/>
                <a:gdLst/>
                <a:ahLst/>
                <a:cxnLst/>
                <a:rect l="l" t="t" r="r" b="b"/>
                <a:pathLst>
                  <a:path w="33158893" h="5733922">
                    <a:moveTo>
                      <a:pt x="33158893" y="2867030"/>
                    </a:moveTo>
                    <a:cubicBezTo>
                      <a:pt x="33133493" y="2892473"/>
                      <a:pt x="32755036" y="3286171"/>
                      <a:pt x="32755036" y="3699956"/>
                    </a:cubicBezTo>
                    <a:lnTo>
                      <a:pt x="32753764" y="3699956"/>
                    </a:lnTo>
                    <a:lnTo>
                      <a:pt x="32753764" y="4883727"/>
                    </a:lnTo>
                    <a:cubicBezTo>
                      <a:pt x="32753764" y="5333667"/>
                      <a:pt x="32422293" y="5700583"/>
                      <a:pt x="32003193" y="5731382"/>
                    </a:cubicBezTo>
                    <a:cubicBezTo>
                      <a:pt x="31994304" y="5732652"/>
                      <a:pt x="31985414" y="5732652"/>
                      <a:pt x="31976525" y="5732652"/>
                    </a:cubicBezTo>
                    <a:cubicBezTo>
                      <a:pt x="31966364" y="5733922"/>
                      <a:pt x="31957475" y="5733922"/>
                      <a:pt x="31947314" y="5733922"/>
                    </a:cubicBezTo>
                    <a:lnTo>
                      <a:pt x="1210310" y="5733922"/>
                    </a:lnTo>
                    <a:cubicBezTo>
                      <a:pt x="1200150" y="5733922"/>
                      <a:pt x="1191260" y="5732652"/>
                      <a:pt x="1181100" y="5732652"/>
                    </a:cubicBezTo>
                    <a:cubicBezTo>
                      <a:pt x="1172210" y="5732652"/>
                      <a:pt x="1163320" y="5731382"/>
                      <a:pt x="1154430" y="5731382"/>
                    </a:cubicBezTo>
                    <a:cubicBezTo>
                      <a:pt x="735330" y="5701922"/>
                      <a:pt x="403860" y="5333667"/>
                      <a:pt x="403860" y="4883727"/>
                    </a:cubicBezTo>
                    <a:lnTo>
                      <a:pt x="403860" y="3699956"/>
                    </a:lnTo>
                    <a:cubicBezTo>
                      <a:pt x="403860" y="3286171"/>
                      <a:pt x="24130" y="2892473"/>
                      <a:pt x="0" y="2867030"/>
                    </a:cubicBezTo>
                    <a:cubicBezTo>
                      <a:pt x="24130" y="2841587"/>
                      <a:pt x="403860" y="2447890"/>
                      <a:pt x="403860" y="2034105"/>
                    </a:cubicBezTo>
                    <a:lnTo>
                      <a:pt x="405130" y="2034105"/>
                    </a:lnTo>
                    <a:lnTo>
                      <a:pt x="405130" y="850334"/>
                    </a:lnTo>
                    <a:cubicBezTo>
                      <a:pt x="405130" y="400393"/>
                      <a:pt x="736600" y="33478"/>
                      <a:pt x="1155700" y="2678"/>
                    </a:cubicBezTo>
                    <a:cubicBezTo>
                      <a:pt x="1164590" y="1339"/>
                      <a:pt x="1173480" y="1339"/>
                      <a:pt x="1182370" y="1339"/>
                    </a:cubicBezTo>
                    <a:cubicBezTo>
                      <a:pt x="1192530" y="0"/>
                      <a:pt x="1201420" y="0"/>
                      <a:pt x="1211580" y="0"/>
                    </a:cubicBezTo>
                    <a:lnTo>
                      <a:pt x="31948586" y="0"/>
                    </a:lnTo>
                    <a:cubicBezTo>
                      <a:pt x="31958743" y="0"/>
                      <a:pt x="31967636" y="1339"/>
                      <a:pt x="31977793" y="1339"/>
                    </a:cubicBezTo>
                    <a:cubicBezTo>
                      <a:pt x="31986686" y="1339"/>
                      <a:pt x="31995575" y="2678"/>
                      <a:pt x="32004464" y="2678"/>
                    </a:cubicBezTo>
                    <a:cubicBezTo>
                      <a:pt x="32423564" y="32139"/>
                      <a:pt x="32755036" y="400393"/>
                      <a:pt x="32755036" y="850334"/>
                    </a:cubicBezTo>
                    <a:lnTo>
                      <a:pt x="32755036" y="2034105"/>
                    </a:lnTo>
                    <a:cubicBezTo>
                      <a:pt x="32755036" y="2447889"/>
                      <a:pt x="33133493" y="2841587"/>
                      <a:pt x="33158893" y="286703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1649858" y="697274"/>
              <a:ext cx="6523463" cy="619274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nton" pitchFamily="2" charset="0"/>
                </a:rPr>
                <a:t>Respectful listening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640047" y="5648000"/>
            <a:ext cx="4652015" cy="761658"/>
            <a:chOff x="0" y="0"/>
            <a:chExt cx="9304029" cy="1523317"/>
          </a:xfrm>
          <a:solidFill>
            <a:srgbClr val="A07AEB"/>
          </a:solidFill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9304029" cy="1523317"/>
              <a:chOff x="0" y="0"/>
              <a:chExt cx="33214774" cy="5438140"/>
            </a:xfrm>
            <a:grpFill/>
          </p:grpSpPr>
          <p:sp>
            <p:nvSpPr>
              <p:cNvPr id="12" name="Freeform 12"/>
              <p:cNvSpPr/>
              <p:nvPr/>
            </p:nvSpPr>
            <p:spPr>
              <a:xfrm>
                <a:off x="27940" y="0"/>
                <a:ext cx="33158893" cy="5438140"/>
              </a:xfrm>
              <a:custGeom>
                <a:avLst/>
                <a:gdLst/>
                <a:ahLst/>
                <a:cxnLst/>
                <a:rect l="l" t="t" r="r" b="b"/>
                <a:pathLst>
                  <a:path w="33158893" h="5438140">
                    <a:moveTo>
                      <a:pt x="33158893" y="2719070"/>
                    </a:moveTo>
                    <a:cubicBezTo>
                      <a:pt x="33133493" y="2743200"/>
                      <a:pt x="32755036" y="3116580"/>
                      <a:pt x="32755036" y="3509010"/>
                    </a:cubicBezTo>
                    <a:lnTo>
                      <a:pt x="32753764" y="3509010"/>
                    </a:lnTo>
                    <a:lnTo>
                      <a:pt x="32753764" y="4631690"/>
                    </a:lnTo>
                    <a:cubicBezTo>
                      <a:pt x="32753764" y="5058410"/>
                      <a:pt x="32422293" y="5406390"/>
                      <a:pt x="32003193" y="5435600"/>
                    </a:cubicBezTo>
                    <a:cubicBezTo>
                      <a:pt x="31994304" y="5436870"/>
                      <a:pt x="31985414" y="5436870"/>
                      <a:pt x="31976525" y="5436870"/>
                    </a:cubicBezTo>
                    <a:cubicBezTo>
                      <a:pt x="31966364" y="5438140"/>
                      <a:pt x="31957475" y="5438140"/>
                      <a:pt x="31947314" y="5438140"/>
                    </a:cubicBezTo>
                    <a:lnTo>
                      <a:pt x="1210310" y="5438140"/>
                    </a:lnTo>
                    <a:cubicBezTo>
                      <a:pt x="1200150" y="5438140"/>
                      <a:pt x="1191260" y="5436870"/>
                      <a:pt x="1181100" y="5436870"/>
                    </a:cubicBezTo>
                    <a:cubicBezTo>
                      <a:pt x="1172210" y="5436870"/>
                      <a:pt x="1163320" y="5435600"/>
                      <a:pt x="1154430" y="5435600"/>
                    </a:cubicBezTo>
                    <a:cubicBezTo>
                      <a:pt x="735330" y="5407660"/>
                      <a:pt x="403860" y="5058410"/>
                      <a:pt x="403860" y="4631690"/>
                    </a:cubicBezTo>
                    <a:lnTo>
                      <a:pt x="403860" y="3509010"/>
                    </a:lnTo>
                    <a:cubicBezTo>
                      <a:pt x="403860" y="3116580"/>
                      <a:pt x="24130" y="2743200"/>
                      <a:pt x="0" y="2719070"/>
                    </a:cubicBezTo>
                    <a:cubicBezTo>
                      <a:pt x="24130" y="2694940"/>
                      <a:pt x="403860" y="2321560"/>
                      <a:pt x="403860" y="1929130"/>
                    </a:cubicBezTo>
                    <a:lnTo>
                      <a:pt x="405130" y="1929130"/>
                    </a:lnTo>
                    <a:lnTo>
                      <a:pt x="405130" y="806450"/>
                    </a:lnTo>
                    <a:cubicBezTo>
                      <a:pt x="405130" y="379730"/>
                      <a:pt x="736600" y="31750"/>
                      <a:pt x="1155700" y="2540"/>
                    </a:cubicBezTo>
                    <a:cubicBezTo>
                      <a:pt x="1164590" y="1270"/>
                      <a:pt x="1173480" y="1270"/>
                      <a:pt x="1182370" y="1270"/>
                    </a:cubicBezTo>
                    <a:cubicBezTo>
                      <a:pt x="1192530" y="0"/>
                      <a:pt x="1201420" y="0"/>
                      <a:pt x="1211580" y="0"/>
                    </a:cubicBezTo>
                    <a:lnTo>
                      <a:pt x="31948586" y="0"/>
                    </a:lnTo>
                    <a:cubicBezTo>
                      <a:pt x="31958743" y="0"/>
                      <a:pt x="31967636" y="1270"/>
                      <a:pt x="31977793" y="1270"/>
                    </a:cubicBezTo>
                    <a:cubicBezTo>
                      <a:pt x="31986686" y="1270"/>
                      <a:pt x="31995575" y="2540"/>
                      <a:pt x="32004464" y="2540"/>
                    </a:cubicBezTo>
                    <a:cubicBezTo>
                      <a:pt x="32423564" y="30480"/>
                      <a:pt x="32755036" y="379730"/>
                      <a:pt x="32755036" y="806450"/>
                    </a:cubicBezTo>
                    <a:lnTo>
                      <a:pt x="32755036" y="1929130"/>
                    </a:lnTo>
                    <a:cubicBezTo>
                      <a:pt x="32755036" y="2321560"/>
                      <a:pt x="33133493" y="2694940"/>
                      <a:pt x="33158893" y="271907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2469570" y="739482"/>
              <a:ext cx="4987131" cy="592342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  <a:defRPr/>
              </a:pPr>
              <a:r>
                <a:rPr lang="en-US" sz="2800" b="1" dirty="0">
                  <a:latin typeface="Anton" pitchFamily="2" charset="0"/>
                </a:rPr>
                <a:t>Know my triggers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640047" y="3146188"/>
            <a:ext cx="4652015" cy="761658"/>
            <a:chOff x="0" y="0"/>
            <a:chExt cx="9304029" cy="1523317"/>
          </a:xfrm>
          <a:solidFill>
            <a:srgbClr val="A07AEB"/>
          </a:solidFill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9304029" cy="1523317"/>
              <a:chOff x="0" y="0"/>
              <a:chExt cx="33214774" cy="5438140"/>
            </a:xfrm>
            <a:grpFill/>
          </p:grpSpPr>
          <p:sp>
            <p:nvSpPr>
              <p:cNvPr id="19" name="Freeform 19"/>
              <p:cNvSpPr/>
              <p:nvPr/>
            </p:nvSpPr>
            <p:spPr>
              <a:xfrm>
                <a:off x="27940" y="0"/>
                <a:ext cx="33158893" cy="5438140"/>
              </a:xfrm>
              <a:custGeom>
                <a:avLst/>
                <a:gdLst/>
                <a:ahLst/>
                <a:cxnLst/>
                <a:rect l="l" t="t" r="r" b="b"/>
                <a:pathLst>
                  <a:path w="33158893" h="5438140">
                    <a:moveTo>
                      <a:pt x="33158893" y="2719070"/>
                    </a:moveTo>
                    <a:cubicBezTo>
                      <a:pt x="33133493" y="2743200"/>
                      <a:pt x="32755036" y="3116580"/>
                      <a:pt x="32755036" y="3509010"/>
                    </a:cubicBezTo>
                    <a:lnTo>
                      <a:pt x="32753764" y="3509010"/>
                    </a:lnTo>
                    <a:lnTo>
                      <a:pt x="32753764" y="4631690"/>
                    </a:lnTo>
                    <a:cubicBezTo>
                      <a:pt x="32753764" y="5058410"/>
                      <a:pt x="32422293" y="5406390"/>
                      <a:pt x="32003193" y="5435600"/>
                    </a:cubicBezTo>
                    <a:cubicBezTo>
                      <a:pt x="31994304" y="5436870"/>
                      <a:pt x="31985414" y="5436870"/>
                      <a:pt x="31976525" y="5436870"/>
                    </a:cubicBezTo>
                    <a:cubicBezTo>
                      <a:pt x="31966364" y="5438140"/>
                      <a:pt x="31957475" y="5438140"/>
                      <a:pt x="31947314" y="5438140"/>
                    </a:cubicBezTo>
                    <a:lnTo>
                      <a:pt x="1210310" y="5438140"/>
                    </a:lnTo>
                    <a:cubicBezTo>
                      <a:pt x="1200150" y="5438140"/>
                      <a:pt x="1191260" y="5436870"/>
                      <a:pt x="1181100" y="5436870"/>
                    </a:cubicBezTo>
                    <a:cubicBezTo>
                      <a:pt x="1172210" y="5436870"/>
                      <a:pt x="1163320" y="5435600"/>
                      <a:pt x="1154430" y="5435600"/>
                    </a:cubicBezTo>
                    <a:cubicBezTo>
                      <a:pt x="735330" y="5407660"/>
                      <a:pt x="403860" y="5058410"/>
                      <a:pt x="403860" y="4631690"/>
                    </a:cubicBezTo>
                    <a:lnTo>
                      <a:pt x="403860" y="3509010"/>
                    </a:lnTo>
                    <a:cubicBezTo>
                      <a:pt x="403860" y="3116580"/>
                      <a:pt x="24130" y="2743200"/>
                      <a:pt x="0" y="2719070"/>
                    </a:cubicBezTo>
                    <a:cubicBezTo>
                      <a:pt x="24130" y="2694940"/>
                      <a:pt x="403860" y="2321560"/>
                      <a:pt x="403860" y="1929130"/>
                    </a:cubicBezTo>
                    <a:lnTo>
                      <a:pt x="405130" y="1929130"/>
                    </a:lnTo>
                    <a:lnTo>
                      <a:pt x="405130" y="806450"/>
                    </a:lnTo>
                    <a:cubicBezTo>
                      <a:pt x="405130" y="379730"/>
                      <a:pt x="736600" y="31750"/>
                      <a:pt x="1155700" y="2540"/>
                    </a:cubicBezTo>
                    <a:cubicBezTo>
                      <a:pt x="1164590" y="1270"/>
                      <a:pt x="1173480" y="1270"/>
                      <a:pt x="1182370" y="1270"/>
                    </a:cubicBezTo>
                    <a:cubicBezTo>
                      <a:pt x="1192530" y="0"/>
                      <a:pt x="1201420" y="0"/>
                      <a:pt x="1211580" y="0"/>
                    </a:cubicBezTo>
                    <a:lnTo>
                      <a:pt x="31948586" y="0"/>
                    </a:lnTo>
                    <a:cubicBezTo>
                      <a:pt x="31958743" y="0"/>
                      <a:pt x="31967636" y="1270"/>
                      <a:pt x="31977793" y="1270"/>
                    </a:cubicBezTo>
                    <a:cubicBezTo>
                      <a:pt x="31986686" y="1270"/>
                      <a:pt x="31995575" y="2540"/>
                      <a:pt x="32004464" y="2540"/>
                    </a:cubicBezTo>
                    <a:cubicBezTo>
                      <a:pt x="32423564" y="30480"/>
                      <a:pt x="32755036" y="379730"/>
                      <a:pt x="32755036" y="806450"/>
                    </a:cubicBezTo>
                    <a:lnTo>
                      <a:pt x="32755036" y="1929130"/>
                    </a:lnTo>
                    <a:cubicBezTo>
                      <a:pt x="32755036" y="2321560"/>
                      <a:pt x="33133493" y="2694940"/>
                      <a:pt x="33158893" y="271907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1002698" y="651664"/>
              <a:ext cx="7920877" cy="592342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latin typeface="Anton" pitchFamily="2" charset="0"/>
                </a:rPr>
                <a:t>Ask if you don’t understand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6643960" y="4367570"/>
            <a:ext cx="4644188" cy="842265"/>
            <a:chOff x="7826" y="-167676"/>
            <a:chExt cx="9288375" cy="1684530"/>
          </a:xfrm>
          <a:solidFill>
            <a:srgbClr val="A07AEB"/>
          </a:solidFill>
        </p:grpSpPr>
        <p:grpSp>
          <p:nvGrpSpPr>
            <p:cNvPr id="25" name="Group 25"/>
            <p:cNvGrpSpPr/>
            <p:nvPr/>
          </p:nvGrpSpPr>
          <p:grpSpPr>
            <a:xfrm>
              <a:off x="7826" y="-167676"/>
              <a:ext cx="9288375" cy="1684530"/>
              <a:chOff x="27938" y="-569229"/>
              <a:chExt cx="33158890" cy="5718667"/>
            </a:xfrm>
            <a:grpFill/>
          </p:grpSpPr>
          <p:sp>
            <p:nvSpPr>
              <p:cNvPr id="26" name="Freeform 26"/>
              <p:cNvSpPr/>
              <p:nvPr/>
            </p:nvSpPr>
            <p:spPr>
              <a:xfrm>
                <a:off x="27938" y="-569229"/>
                <a:ext cx="33158890" cy="5718667"/>
              </a:xfrm>
              <a:custGeom>
                <a:avLst/>
                <a:gdLst/>
                <a:ahLst/>
                <a:cxnLst/>
                <a:rect l="l" t="t" r="r" b="b"/>
                <a:pathLst>
                  <a:path w="33158893" h="5718665">
                    <a:moveTo>
                      <a:pt x="33158893" y="2859398"/>
                    </a:moveTo>
                    <a:cubicBezTo>
                      <a:pt x="33133493" y="2884773"/>
                      <a:pt x="32755036" y="3277423"/>
                      <a:pt x="32755036" y="3690105"/>
                    </a:cubicBezTo>
                    <a:lnTo>
                      <a:pt x="32753764" y="3690105"/>
                    </a:lnTo>
                    <a:lnTo>
                      <a:pt x="32753764" y="4870726"/>
                    </a:lnTo>
                    <a:cubicBezTo>
                      <a:pt x="32753764" y="5319468"/>
                      <a:pt x="32422293" y="5685407"/>
                      <a:pt x="32003193" y="5716124"/>
                    </a:cubicBezTo>
                    <a:cubicBezTo>
                      <a:pt x="31994304" y="5717394"/>
                      <a:pt x="31985414" y="5717394"/>
                      <a:pt x="31976525" y="5717394"/>
                    </a:cubicBezTo>
                    <a:cubicBezTo>
                      <a:pt x="31966364" y="5718665"/>
                      <a:pt x="31957475" y="5718665"/>
                      <a:pt x="31947314" y="5718665"/>
                    </a:cubicBezTo>
                    <a:lnTo>
                      <a:pt x="1210310" y="5718665"/>
                    </a:lnTo>
                    <a:cubicBezTo>
                      <a:pt x="1200150" y="5718665"/>
                      <a:pt x="1191260" y="5717394"/>
                      <a:pt x="1181100" y="5717394"/>
                    </a:cubicBezTo>
                    <a:cubicBezTo>
                      <a:pt x="1172210" y="5717394"/>
                      <a:pt x="1163320" y="5716124"/>
                      <a:pt x="1154430" y="5716124"/>
                    </a:cubicBezTo>
                    <a:cubicBezTo>
                      <a:pt x="735330" y="5686742"/>
                      <a:pt x="403860" y="5319468"/>
                      <a:pt x="403860" y="4870726"/>
                    </a:cubicBezTo>
                    <a:lnTo>
                      <a:pt x="403860" y="3690105"/>
                    </a:lnTo>
                    <a:cubicBezTo>
                      <a:pt x="403860" y="3277423"/>
                      <a:pt x="24130" y="2884773"/>
                      <a:pt x="0" y="2859398"/>
                    </a:cubicBezTo>
                    <a:cubicBezTo>
                      <a:pt x="24130" y="2834022"/>
                      <a:pt x="403860" y="2441373"/>
                      <a:pt x="403860" y="2028690"/>
                    </a:cubicBezTo>
                    <a:lnTo>
                      <a:pt x="405130" y="2028690"/>
                    </a:lnTo>
                    <a:lnTo>
                      <a:pt x="405130" y="848070"/>
                    </a:lnTo>
                    <a:cubicBezTo>
                      <a:pt x="405130" y="399327"/>
                      <a:pt x="736600" y="33389"/>
                      <a:pt x="1155700" y="2671"/>
                    </a:cubicBezTo>
                    <a:cubicBezTo>
                      <a:pt x="1164590" y="1336"/>
                      <a:pt x="1173480" y="1336"/>
                      <a:pt x="1182370" y="1336"/>
                    </a:cubicBezTo>
                    <a:cubicBezTo>
                      <a:pt x="1192530" y="0"/>
                      <a:pt x="1201420" y="0"/>
                      <a:pt x="1211580" y="0"/>
                    </a:cubicBezTo>
                    <a:lnTo>
                      <a:pt x="31948586" y="0"/>
                    </a:lnTo>
                    <a:cubicBezTo>
                      <a:pt x="31958743" y="0"/>
                      <a:pt x="31967636" y="1336"/>
                      <a:pt x="31977793" y="1336"/>
                    </a:cubicBezTo>
                    <a:cubicBezTo>
                      <a:pt x="31986686" y="1336"/>
                      <a:pt x="31995575" y="2671"/>
                      <a:pt x="32004464" y="2671"/>
                    </a:cubicBezTo>
                    <a:cubicBezTo>
                      <a:pt x="32423564" y="32053"/>
                      <a:pt x="32755036" y="399327"/>
                      <a:pt x="32755036" y="848070"/>
                    </a:cubicBezTo>
                    <a:lnTo>
                      <a:pt x="32755036" y="2028690"/>
                    </a:lnTo>
                    <a:cubicBezTo>
                      <a:pt x="32755036" y="2441373"/>
                      <a:pt x="33133493" y="2834022"/>
                      <a:pt x="33158893" y="2859398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1005526" y="531194"/>
              <a:ext cx="7555451" cy="592342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  <a:defRPr/>
              </a:pPr>
              <a:r>
                <a:rPr lang="en-US" sz="2800" b="1" dirty="0">
                  <a:latin typeface="Anton" pitchFamily="2" charset="0"/>
                </a:rPr>
                <a:t>No question is too stupid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6643960" y="1889492"/>
            <a:ext cx="4748395" cy="761658"/>
            <a:chOff x="7824" y="-62976"/>
            <a:chExt cx="9288376" cy="1523316"/>
          </a:xfrm>
          <a:solidFill>
            <a:srgbClr val="A07AEB"/>
          </a:solidFill>
        </p:grpSpPr>
        <p:grpSp>
          <p:nvGrpSpPr>
            <p:cNvPr id="32" name="Group 32"/>
            <p:cNvGrpSpPr/>
            <p:nvPr/>
          </p:nvGrpSpPr>
          <p:grpSpPr>
            <a:xfrm>
              <a:off x="7824" y="-62976"/>
              <a:ext cx="9288376" cy="1523316"/>
              <a:chOff x="27934" y="-224820"/>
              <a:chExt cx="33158893" cy="5438139"/>
            </a:xfrm>
            <a:grpFill/>
          </p:grpSpPr>
          <p:sp>
            <p:nvSpPr>
              <p:cNvPr id="33" name="Freeform 33"/>
              <p:cNvSpPr/>
              <p:nvPr/>
            </p:nvSpPr>
            <p:spPr>
              <a:xfrm>
                <a:off x="27934" y="-224820"/>
                <a:ext cx="33158893" cy="5438139"/>
              </a:xfrm>
              <a:custGeom>
                <a:avLst/>
                <a:gdLst/>
                <a:ahLst/>
                <a:cxnLst/>
                <a:rect l="l" t="t" r="r" b="b"/>
                <a:pathLst>
                  <a:path w="33158893" h="5438140">
                    <a:moveTo>
                      <a:pt x="33158893" y="2719070"/>
                    </a:moveTo>
                    <a:cubicBezTo>
                      <a:pt x="33133493" y="2743200"/>
                      <a:pt x="32755036" y="3116580"/>
                      <a:pt x="32755036" y="3509010"/>
                    </a:cubicBezTo>
                    <a:lnTo>
                      <a:pt x="32753764" y="3509010"/>
                    </a:lnTo>
                    <a:lnTo>
                      <a:pt x="32753764" y="4631690"/>
                    </a:lnTo>
                    <a:cubicBezTo>
                      <a:pt x="32753764" y="5058410"/>
                      <a:pt x="32422293" y="5406390"/>
                      <a:pt x="32003193" y="5435600"/>
                    </a:cubicBezTo>
                    <a:cubicBezTo>
                      <a:pt x="31994304" y="5436870"/>
                      <a:pt x="31985414" y="5436870"/>
                      <a:pt x="31976525" y="5436870"/>
                    </a:cubicBezTo>
                    <a:cubicBezTo>
                      <a:pt x="31966364" y="5438140"/>
                      <a:pt x="31957475" y="5438140"/>
                      <a:pt x="31947314" y="5438140"/>
                    </a:cubicBezTo>
                    <a:lnTo>
                      <a:pt x="1210310" y="5438140"/>
                    </a:lnTo>
                    <a:cubicBezTo>
                      <a:pt x="1200150" y="5438140"/>
                      <a:pt x="1191260" y="5436870"/>
                      <a:pt x="1181100" y="5436870"/>
                    </a:cubicBezTo>
                    <a:cubicBezTo>
                      <a:pt x="1172210" y="5436870"/>
                      <a:pt x="1163320" y="5435600"/>
                      <a:pt x="1154430" y="5435600"/>
                    </a:cubicBezTo>
                    <a:cubicBezTo>
                      <a:pt x="735330" y="5407660"/>
                      <a:pt x="403860" y="5058410"/>
                      <a:pt x="403860" y="4631690"/>
                    </a:cubicBezTo>
                    <a:lnTo>
                      <a:pt x="403860" y="3509010"/>
                    </a:lnTo>
                    <a:cubicBezTo>
                      <a:pt x="403860" y="3116580"/>
                      <a:pt x="24130" y="2743200"/>
                      <a:pt x="0" y="2719070"/>
                    </a:cubicBezTo>
                    <a:cubicBezTo>
                      <a:pt x="24130" y="2694940"/>
                      <a:pt x="403860" y="2321560"/>
                      <a:pt x="403860" y="1929130"/>
                    </a:cubicBezTo>
                    <a:lnTo>
                      <a:pt x="405130" y="1929130"/>
                    </a:lnTo>
                    <a:lnTo>
                      <a:pt x="405130" y="806450"/>
                    </a:lnTo>
                    <a:cubicBezTo>
                      <a:pt x="405130" y="379730"/>
                      <a:pt x="736600" y="31750"/>
                      <a:pt x="1155700" y="2540"/>
                    </a:cubicBezTo>
                    <a:cubicBezTo>
                      <a:pt x="1164590" y="1270"/>
                      <a:pt x="1173480" y="1270"/>
                      <a:pt x="1182370" y="1270"/>
                    </a:cubicBezTo>
                    <a:cubicBezTo>
                      <a:pt x="1192530" y="0"/>
                      <a:pt x="1201420" y="0"/>
                      <a:pt x="1211580" y="0"/>
                    </a:cubicBezTo>
                    <a:lnTo>
                      <a:pt x="31948586" y="0"/>
                    </a:lnTo>
                    <a:cubicBezTo>
                      <a:pt x="31958743" y="0"/>
                      <a:pt x="31967636" y="1270"/>
                      <a:pt x="31977793" y="1270"/>
                    </a:cubicBezTo>
                    <a:cubicBezTo>
                      <a:pt x="31986686" y="1270"/>
                      <a:pt x="31995575" y="2540"/>
                      <a:pt x="32004464" y="2540"/>
                    </a:cubicBezTo>
                    <a:cubicBezTo>
                      <a:pt x="32423564" y="30480"/>
                      <a:pt x="32755036" y="379730"/>
                      <a:pt x="32755036" y="806450"/>
                    </a:cubicBezTo>
                    <a:lnTo>
                      <a:pt x="32755036" y="1929130"/>
                    </a:lnTo>
                    <a:cubicBezTo>
                      <a:pt x="32755036" y="2321560"/>
                      <a:pt x="33133493" y="2694940"/>
                      <a:pt x="33158893" y="271907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</p:grpSp>
        <p:sp>
          <p:nvSpPr>
            <p:cNvPr id="34" name="TextBox 34"/>
            <p:cNvSpPr txBox="1"/>
            <p:nvPr/>
          </p:nvSpPr>
          <p:spPr>
            <a:xfrm>
              <a:off x="2517627" y="637966"/>
              <a:ext cx="4735293" cy="619274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  <a:defRPr/>
              </a:pPr>
              <a:r>
                <a:rPr lang="en-US" sz="3200" b="1" dirty="0">
                  <a:latin typeface="Anton" pitchFamily="2" charset="0"/>
                </a:rPr>
                <a:t>Keep it private </a:t>
              </a:r>
            </a:p>
          </p:txBody>
        </p:sp>
        <p:grpSp>
          <p:nvGrpSpPr>
            <p:cNvPr id="35" name="Group 35"/>
            <p:cNvGrpSpPr/>
            <p:nvPr/>
          </p:nvGrpSpPr>
          <p:grpSpPr>
            <a:xfrm>
              <a:off x="606173" y="300568"/>
              <a:ext cx="918064" cy="922180"/>
              <a:chOff x="14170" y="0"/>
              <a:chExt cx="6321660" cy="6350000"/>
            </a:xfrm>
            <a:grpFill/>
          </p:grpSpPr>
          <p:sp>
            <p:nvSpPr>
              <p:cNvPr id="36" name="Freeform 36"/>
              <p:cNvSpPr/>
              <p:nvPr/>
            </p:nvSpPr>
            <p:spPr>
              <a:xfrm>
                <a:off x="14170" y="0"/>
                <a:ext cx="632166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7"/>
            <p:cNvSpPr txBox="1"/>
            <p:nvPr/>
          </p:nvSpPr>
          <p:spPr>
            <a:xfrm>
              <a:off x="604116" y="534626"/>
              <a:ext cx="922180" cy="487312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9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nton" pitchFamily="2" charset="0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829FB6EF-BED5-1B8B-D579-0EEFC13523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40" y="-1700540"/>
            <a:ext cx="211198" cy="855854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EC09319-CE0F-7EC4-5F59-8AC84F5EA6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952" y="0"/>
            <a:ext cx="211198" cy="855854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FD728D6D-E3A4-6D97-E70A-8E6ECE4191FD}"/>
              </a:ext>
            </a:extLst>
          </p:cNvPr>
          <p:cNvGrpSpPr/>
          <p:nvPr/>
        </p:nvGrpSpPr>
        <p:grpSpPr>
          <a:xfrm>
            <a:off x="-296108" y="802275"/>
            <a:ext cx="7472228" cy="6055725"/>
            <a:chOff x="-296108" y="802275"/>
            <a:chExt cx="7472228" cy="6055725"/>
          </a:xfrm>
        </p:grpSpPr>
        <p:sp>
          <p:nvSpPr>
            <p:cNvPr id="39" name="TextBox 39"/>
            <p:cNvSpPr txBox="1"/>
            <p:nvPr/>
          </p:nvSpPr>
          <p:spPr>
            <a:xfrm>
              <a:off x="-296108" y="802275"/>
              <a:ext cx="7472228" cy="18466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nton" pitchFamily="2" charset="0"/>
                  <a:cs typeface="Arial" panose="020B0604020202020204" pitchFamily="34" charset="0"/>
                </a:rPr>
                <a:t>GROUP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nton" pitchFamily="2" charset="0"/>
                  <a:cs typeface="Arial" panose="020B0604020202020204" pitchFamily="34" charset="0"/>
                </a:rPr>
                <a:t>AGREEMENT</a:t>
              </a: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43318BE9-66E0-82B7-B082-719372402B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05" t="-6617" r="-205" b="37904"/>
            <a:stretch/>
          </p:blipFill>
          <p:spPr>
            <a:xfrm>
              <a:off x="830231" y="2431949"/>
              <a:ext cx="5265769" cy="44260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914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9A89A6B-92FF-094D-A9CF-C2342337C9C4}"/>
              </a:ext>
            </a:extLst>
          </p:cNvPr>
          <p:cNvSpPr/>
          <p:nvPr/>
        </p:nvSpPr>
        <p:spPr>
          <a:xfrm>
            <a:off x="-93488" y="252288"/>
            <a:ext cx="12192000" cy="6858000"/>
          </a:xfrm>
          <a:prstGeom prst="rect">
            <a:avLst/>
          </a:prstGeom>
          <a:solidFill>
            <a:srgbClr val="A07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F73D711-74C8-064E-A2A1-23EFE7CD6C2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 rot="18850920">
            <a:off x="-241526" y="4910400"/>
            <a:ext cx="3073979" cy="1421302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E0F2F7FB-BD1E-6447-AD11-DC7B1BB96929}"/>
              </a:ext>
            </a:extLst>
          </p:cNvPr>
          <p:cNvGrpSpPr/>
          <p:nvPr/>
        </p:nvGrpSpPr>
        <p:grpSpPr>
          <a:xfrm>
            <a:off x="-1847566" y="5564825"/>
            <a:ext cx="14389801" cy="2407039"/>
            <a:chOff x="-1847566" y="5564825"/>
            <a:chExt cx="14389801" cy="2407039"/>
          </a:xfrm>
        </p:grpSpPr>
        <p:sp>
          <p:nvSpPr>
            <p:cNvPr id="24" name="Right Arrow 23">
              <a:extLst>
                <a:ext uri="{FF2B5EF4-FFF2-40B4-BE49-F238E27FC236}">
                  <a16:creationId xmlns:a16="http://schemas.microsoft.com/office/drawing/2014/main" id="{87959F4F-66E3-E840-A5EA-B6EFFC59BACA}"/>
                </a:ext>
              </a:extLst>
            </p:cNvPr>
            <p:cNvSpPr/>
            <p:nvPr/>
          </p:nvSpPr>
          <p:spPr>
            <a:xfrm rot="152137">
              <a:off x="-1847566" y="5564825"/>
              <a:ext cx="14389801" cy="2407039"/>
            </a:xfrm>
            <a:prstGeom prst="rightArrow">
              <a:avLst>
                <a:gd name="adj1" fmla="val 73698"/>
                <a:gd name="adj2" fmla="val 50000"/>
              </a:avLst>
            </a:prstGeom>
            <a:solidFill>
              <a:schemeClr val="tx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5A50E98-E301-3042-80CA-3C84348A50D7}"/>
                </a:ext>
              </a:extLst>
            </p:cNvPr>
            <p:cNvSpPr txBox="1"/>
            <p:nvPr/>
          </p:nvSpPr>
          <p:spPr>
            <a:xfrm>
              <a:off x="11258548" y="6243638"/>
              <a:ext cx="4143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EE191D64-B265-A647-8DDD-1777B26646FF}" type="slidenum">
                <a:rPr kumimoji="0" 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4</a:t>
              </a:fld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1EDD2F1C-36A3-484C-8C30-702AD45AC72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 rot="2700000">
            <a:off x="-624387" y="-645012"/>
            <a:ext cx="2677056" cy="25255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362476-9021-8B3D-4F78-9F04D88C37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9" t="3219" r="9129" b="5735"/>
          <a:stretch/>
        </p:blipFill>
        <p:spPr>
          <a:xfrm>
            <a:off x="121151" y="5517232"/>
            <a:ext cx="1191546" cy="1340767"/>
          </a:xfrm>
          <a:prstGeom prst="rect">
            <a:avLst/>
          </a:prstGeom>
        </p:spPr>
      </p:pic>
      <p:sp>
        <p:nvSpPr>
          <p:cNvPr id="28" name="TextBox 8">
            <a:extLst>
              <a:ext uri="{FF2B5EF4-FFF2-40B4-BE49-F238E27FC236}">
                <a16:creationId xmlns:a16="http://schemas.microsoft.com/office/drawing/2014/main" id="{98CDF61A-02F9-A258-293E-5A39C082F37F}"/>
              </a:ext>
            </a:extLst>
          </p:cNvPr>
          <p:cNvSpPr txBox="1"/>
          <p:nvPr/>
        </p:nvSpPr>
        <p:spPr>
          <a:xfrm>
            <a:off x="551384" y="5247697"/>
            <a:ext cx="10575978" cy="4755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am Bold"/>
              </a:rPr>
              <a:t>30% of children in </a:t>
            </a:r>
            <a:r>
              <a:rPr lang="en-US" sz="2400" b="1" dirty="0">
                <a:solidFill>
                  <a:srgbClr val="FFFFFF"/>
                </a:solidFill>
                <a:latin typeface="Gilam Bold"/>
              </a:rPr>
              <a:t>England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am Bold"/>
              </a:rPr>
              <a:t>said they had been bullied in the last year</a:t>
            </a:r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7FBB54F9-5BCA-08DF-5A22-C277E8CC8DB8}"/>
              </a:ext>
            </a:extLst>
          </p:cNvPr>
          <p:cNvGrpSpPr/>
          <p:nvPr/>
        </p:nvGrpSpPr>
        <p:grpSpPr>
          <a:xfrm>
            <a:off x="1385305" y="1416895"/>
            <a:ext cx="9568642" cy="3722537"/>
            <a:chOff x="-84677" y="0"/>
            <a:chExt cx="21520203" cy="9074345"/>
          </a:xfrm>
        </p:grpSpPr>
        <p:grpSp>
          <p:nvGrpSpPr>
            <p:cNvPr id="6" name="Group 3">
              <a:extLst>
                <a:ext uri="{FF2B5EF4-FFF2-40B4-BE49-F238E27FC236}">
                  <a16:creationId xmlns:a16="http://schemas.microsoft.com/office/drawing/2014/main" id="{ED7F1A5A-3DCA-3A9F-CB83-F677F563E8A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84677" y="0"/>
              <a:ext cx="21520203" cy="9074345"/>
              <a:chOff x="-109805" y="0"/>
              <a:chExt cx="27906385" cy="11767183"/>
            </a:xfrm>
          </p:grpSpPr>
          <p:sp>
            <p:nvSpPr>
              <p:cNvPr id="7" name="Freeform 4">
                <a:extLst>
                  <a:ext uri="{FF2B5EF4-FFF2-40B4-BE49-F238E27FC236}">
                    <a16:creationId xmlns:a16="http://schemas.microsoft.com/office/drawing/2014/main" id="{82EB797B-43C6-4363-FCE3-B9FE9ED76C9E}"/>
                  </a:ext>
                </a:extLst>
              </p:cNvPr>
              <p:cNvSpPr/>
              <p:nvPr/>
            </p:nvSpPr>
            <p:spPr>
              <a:xfrm>
                <a:off x="16351" y="0"/>
                <a:ext cx="27780228" cy="4642598"/>
              </a:xfrm>
              <a:custGeom>
                <a:avLst/>
                <a:gdLst/>
                <a:ahLst/>
                <a:cxnLst/>
                <a:rect l="l" t="t" r="r" b="b"/>
                <a:pathLst>
                  <a:path w="27780228" h="4642598">
                    <a:moveTo>
                      <a:pt x="618649" y="0"/>
                    </a:moveTo>
                    <a:cubicBezTo>
                      <a:pt x="501749" y="0"/>
                      <a:pt x="406982" y="94766"/>
                      <a:pt x="406982" y="211667"/>
                    </a:cubicBezTo>
                    <a:lnTo>
                      <a:pt x="406982" y="282222"/>
                    </a:lnTo>
                    <a:cubicBezTo>
                      <a:pt x="406982" y="399122"/>
                      <a:pt x="501749" y="493889"/>
                      <a:pt x="618649" y="493889"/>
                    </a:cubicBezTo>
                    <a:cubicBezTo>
                      <a:pt x="735549" y="493889"/>
                      <a:pt x="830316" y="399122"/>
                      <a:pt x="830316" y="282222"/>
                    </a:cubicBezTo>
                    <a:lnTo>
                      <a:pt x="830316" y="211667"/>
                    </a:lnTo>
                    <a:cubicBezTo>
                      <a:pt x="830316" y="94766"/>
                      <a:pt x="735549" y="0"/>
                      <a:pt x="618649" y="0"/>
                    </a:cubicBezTo>
                    <a:moveTo>
                      <a:pt x="399433" y="969998"/>
                    </a:moveTo>
                    <a:cubicBezTo>
                      <a:pt x="400632" y="961884"/>
                      <a:pt x="389202" y="958709"/>
                      <a:pt x="386027" y="966258"/>
                    </a:cubicBezTo>
                    <a:lnTo>
                      <a:pt x="232005" y="1325598"/>
                    </a:lnTo>
                    <a:cubicBezTo>
                      <a:pt x="209748" y="1377518"/>
                      <a:pt x="158672" y="1411161"/>
                      <a:pt x="102182" y="1411111"/>
                    </a:cubicBezTo>
                    <a:lnTo>
                      <a:pt x="37130" y="1411111"/>
                    </a:lnTo>
                    <a:cubicBezTo>
                      <a:pt x="25266" y="1411122"/>
                      <a:pt x="14190" y="1405168"/>
                      <a:pt x="7655" y="1395265"/>
                    </a:cubicBezTo>
                    <a:cubicBezTo>
                      <a:pt x="1120" y="1385363"/>
                      <a:pt x="0" y="1372839"/>
                      <a:pt x="4675" y="1361934"/>
                    </a:cubicBezTo>
                    <a:lnTo>
                      <a:pt x="195316" y="917222"/>
                    </a:lnTo>
                    <a:lnTo>
                      <a:pt x="265448" y="741821"/>
                    </a:lnTo>
                    <a:cubicBezTo>
                      <a:pt x="308318" y="634683"/>
                      <a:pt x="412094" y="564437"/>
                      <a:pt x="527491" y="564444"/>
                    </a:cubicBezTo>
                    <a:lnTo>
                      <a:pt x="709807" y="564444"/>
                    </a:lnTo>
                    <a:cubicBezTo>
                      <a:pt x="825204" y="564437"/>
                      <a:pt x="928980" y="634683"/>
                      <a:pt x="971850" y="741821"/>
                    </a:cubicBezTo>
                    <a:lnTo>
                      <a:pt x="1041982" y="917222"/>
                    </a:lnTo>
                    <a:lnTo>
                      <a:pt x="1232553" y="1361934"/>
                    </a:lnTo>
                    <a:cubicBezTo>
                      <a:pt x="1237228" y="1372839"/>
                      <a:pt x="1236108" y="1385363"/>
                      <a:pt x="1229572" y="1395265"/>
                    </a:cubicBezTo>
                    <a:cubicBezTo>
                      <a:pt x="1223037" y="1405168"/>
                      <a:pt x="1211962" y="1411122"/>
                      <a:pt x="1200097" y="1411111"/>
                    </a:cubicBezTo>
                    <a:lnTo>
                      <a:pt x="1135045" y="1411111"/>
                    </a:lnTo>
                    <a:cubicBezTo>
                      <a:pt x="1078607" y="1411105"/>
                      <a:pt x="1027601" y="1377471"/>
                      <a:pt x="1005364" y="1325598"/>
                    </a:cubicBezTo>
                    <a:lnTo>
                      <a:pt x="851341" y="966258"/>
                    </a:lnTo>
                    <a:cubicBezTo>
                      <a:pt x="848096" y="958709"/>
                      <a:pt x="836736" y="961884"/>
                      <a:pt x="837865" y="969998"/>
                    </a:cubicBezTo>
                    <a:lnTo>
                      <a:pt x="900871" y="1411111"/>
                    </a:lnTo>
                    <a:lnTo>
                      <a:pt x="968252" y="2219607"/>
                    </a:lnTo>
                    <a:cubicBezTo>
                      <a:pt x="969060" y="2229429"/>
                      <a:pt x="965723" y="2239141"/>
                      <a:pt x="959048" y="2246392"/>
                    </a:cubicBezTo>
                    <a:cubicBezTo>
                      <a:pt x="952374" y="2253643"/>
                      <a:pt x="942970" y="2257771"/>
                      <a:pt x="933115" y="2257778"/>
                    </a:cubicBezTo>
                    <a:lnTo>
                      <a:pt x="879281" y="2257778"/>
                    </a:lnTo>
                    <a:cubicBezTo>
                      <a:pt x="810300" y="2257786"/>
                      <a:pt x="751423" y="2207921"/>
                      <a:pt x="740075" y="2139879"/>
                    </a:cubicBezTo>
                    <a:lnTo>
                      <a:pt x="625705" y="1452880"/>
                    </a:lnTo>
                    <a:cubicBezTo>
                      <a:pt x="624364" y="1444978"/>
                      <a:pt x="613075" y="1444978"/>
                      <a:pt x="611735" y="1452880"/>
                    </a:cubicBezTo>
                    <a:lnTo>
                      <a:pt x="497293" y="2139879"/>
                    </a:lnTo>
                    <a:cubicBezTo>
                      <a:pt x="485942" y="2207948"/>
                      <a:pt x="427025" y="2257821"/>
                      <a:pt x="358017" y="2257778"/>
                    </a:cubicBezTo>
                    <a:lnTo>
                      <a:pt x="304183" y="2257778"/>
                    </a:lnTo>
                    <a:cubicBezTo>
                      <a:pt x="294328" y="2257771"/>
                      <a:pt x="284924" y="2253643"/>
                      <a:pt x="278250" y="2246392"/>
                    </a:cubicBezTo>
                    <a:cubicBezTo>
                      <a:pt x="271575" y="2239141"/>
                      <a:pt x="268238" y="2229429"/>
                      <a:pt x="269046" y="2219607"/>
                    </a:cubicBezTo>
                    <a:lnTo>
                      <a:pt x="336427" y="1411111"/>
                    </a:lnTo>
                    <a:lnTo>
                      <a:pt x="399433" y="969998"/>
                    </a:lnTo>
                    <a:moveTo>
                      <a:pt x="2015649" y="0"/>
                    </a:moveTo>
                    <a:cubicBezTo>
                      <a:pt x="1898749" y="0"/>
                      <a:pt x="1803982" y="94766"/>
                      <a:pt x="1803982" y="211667"/>
                    </a:cubicBezTo>
                    <a:lnTo>
                      <a:pt x="1803982" y="282222"/>
                    </a:lnTo>
                    <a:cubicBezTo>
                      <a:pt x="1803982" y="399122"/>
                      <a:pt x="1898749" y="493889"/>
                      <a:pt x="2015649" y="493889"/>
                    </a:cubicBezTo>
                    <a:cubicBezTo>
                      <a:pt x="2132549" y="493889"/>
                      <a:pt x="2227316" y="399122"/>
                      <a:pt x="2227316" y="282222"/>
                    </a:cubicBezTo>
                    <a:lnTo>
                      <a:pt x="2227316" y="211667"/>
                    </a:lnTo>
                    <a:cubicBezTo>
                      <a:pt x="2227316" y="94766"/>
                      <a:pt x="2132549" y="0"/>
                      <a:pt x="2015649" y="0"/>
                    </a:cubicBezTo>
                    <a:moveTo>
                      <a:pt x="1796433" y="969998"/>
                    </a:moveTo>
                    <a:cubicBezTo>
                      <a:pt x="1797632" y="961884"/>
                      <a:pt x="1786202" y="958709"/>
                      <a:pt x="1783027" y="966258"/>
                    </a:cubicBezTo>
                    <a:lnTo>
                      <a:pt x="1629005" y="1325598"/>
                    </a:lnTo>
                    <a:cubicBezTo>
                      <a:pt x="1606748" y="1377518"/>
                      <a:pt x="1555672" y="1411161"/>
                      <a:pt x="1499182" y="1411111"/>
                    </a:cubicBezTo>
                    <a:lnTo>
                      <a:pt x="1434130" y="1411111"/>
                    </a:lnTo>
                    <a:cubicBezTo>
                      <a:pt x="1422266" y="1411122"/>
                      <a:pt x="1411190" y="1405168"/>
                      <a:pt x="1404655" y="1395265"/>
                    </a:cubicBezTo>
                    <a:cubicBezTo>
                      <a:pt x="1398120" y="1385363"/>
                      <a:pt x="1397000" y="1372839"/>
                      <a:pt x="1401675" y="1361934"/>
                    </a:cubicBezTo>
                    <a:lnTo>
                      <a:pt x="1592316" y="917222"/>
                    </a:lnTo>
                    <a:lnTo>
                      <a:pt x="1662448" y="741821"/>
                    </a:lnTo>
                    <a:cubicBezTo>
                      <a:pt x="1705318" y="634683"/>
                      <a:pt x="1809095" y="564437"/>
                      <a:pt x="1924491" y="564444"/>
                    </a:cubicBezTo>
                    <a:lnTo>
                      <a:pt x="2106807" y="564444"/>
                    </a:lnTo>
                    <a:cubicBezTo>
                      <a:pt x="2222203" y="564437"/>
                      <a:pt x="2325980" y="634683"/>
                      <a:pt x="2368850" y="741821"/>
                    </a:cubicBezTo>
                    <a:lnTo>
                      <a:pt x="2438982" y="917222"/>
                    </a:lnTo>
                    <a:lnTo>
                      <a:pt x="2629553" y="1361934"/>
                    </a:lnTo>
                    <a:cubicBezTo>
                      <a:pt x="2634228" y="1372839"/>
                      <a:pt x="2633108" y="1385363"/>
                      <a:pt x="2626572" y="1395265"/>
                    </a:cubicBezTo>
                    <a:cubicBezTo>
                      <a:pt x="2620037" y="1405168"/>
                      <a:pt x="2608962" y="1411122"/>
                      <a:pt x="2597097" y="1411111"/>
                    </a:cubicBezTo>
                    <a:lnTo>
                      <a:pt x="2532045" y="1411111"/>
                    </a:lnTo>
                    <a:cubicBezTo>
                      <a:pt x="2475607" y="1411105"/>
                      <a:pt x="2424601" y="1377471"/>
                      <a:pt x="2402364" y="1325598"/>
                    </a:cubicBezTo>
                    <a:lnTo>
                      <a:pt x="2248341" y="966258"/>
                    </a:lnTo>
                    <a:cubicBezTo>
                      <a:pt x="2245096" y="958709"/>
                      <a:pt x="2233736" y="961884"/>
                      <a:pt x="2234865" y="969998"/>
                    </a:cubicBezTo>
                    <a:lnTo>
                      <a:pt x="2297871" y="1411111"/>
                    </a:lnTo>
                    <a:lnTo>
                      <a:pt x="2365252" y="2219607"/>
                    </a:lnTo>
                    <a:cubicBezTo>
                      <a:pt x="2366060" y="2229429"/>
                      <a:pt x="2362723" y="2239141"/>
                      <a:pt x="2356048" y="2246392"/>
                    </a:cubicBezTo>
                    <a:cubicBezTo>
                      <a:pt x="2349374" y="2253643"/>
                      <a:pt x="2339970" y="2257771"/>
                      <a:pt x="2330115" y="2257778"/>
                    </a:cubicBezTo>
                    <a:lnTo>
                      <a:pt x="2276281" y="2257778"/>
                    </a:lnTo>
                    <a:cubicBezTo>
                      <a:pt x="2207300" y="2257786"/>
                      <a:pt x="2148423" y="2207921"/>
                      <a:pt x="2137075" y="2139879"/>
                    </a:cubicBezTo>
                    <a:lnTo>
                      <a:pt x="2022705" y="1452880"/>
                    </a:lnTo>
                    <a:cubicBezTo>
                      <a:pt x="2021364" y="1444978"/>
                      <a:pt x="2010075" y="1444978"/>
                      <a:pt x="2008734" y="1452880"/>
                    </a:cubicBezTo>
                    <a:lnTo>
                      <a:pt x="1894293" y="2139879"/>
                    </a:lnTo>
                    <a:cubicBezTo>
                      <a:pt x="1882942" y="2207948"/>
                      <a:pt x="1824025" y="2257821"/>
                      <a:pt x="1755017" y="2257778"/>
                    </a:cubicBezTo>
                    <a:lnTo>
                      <a:pt x="1701183" y="2257778"/>
                    </a:lnTo>
                    <a:cubicBezTo>
                      <a:pt x="1691328" y="2257771"/>
                      <a:pt x="1681924" y="2253643"/>
                      <a:pt x="1675250" y="2246392"/>
                    </a:cubicBezTo>
                    <a:cubicBezTo>
                      <a:pt x="1668575" y="2239141"/>
                      <a:pt x="1665238" y="2229429"/>
                      <a:pt x="1666046" y="2219607"/>
                    </a:cubicBezTo>
                    <a:lnTo>
                      <a:pt x="1733427" y="1411111"/>
                    </a:lnTo>
                    <a:lnTo>
                      <a:pt x="1796433" y="969998"/>
                    </a:lnTo>
                    <a:moveTo>
                      <a:pt x="3412649" y="0"/>
                    </a:moveTo>
                    <a:cubicBezTo>
                      <a:pt x="3295749" y="0"/>
                      <a:pt x="3200982" y="94766"/>
                      <a:pt x="3200982" y="211667"/>
                    </a:cubicBezTo>
                    <a:lnTo>
                      <a:pt x="3200982" y="282222"/>
                    </a:lnTo>
                    <a:cubicBezTo>
                      <a:pt x="3200982" y="399122"/>
                      <a:pt x="3295749" y="493889"/>
                      <a:pt x="3412649" y="493889"/>
                    </a:cubicBezTo>
                    <a:cubicBezTo>
                      <a:pt x="3529549" y="493889"/>
                      <a:pt x="3624316" y="399122"/>
                      <a:pt x="3624316" y="282222"/>
                    </a:cubicBezTo>
                    <a:lnTo>
                      <a:pt x="3624316" y="211667"/>
                    </a:lnTo>
                    <a:cubicBezTo>
                      <a:pt x="3624316" y="94766"/>
                      <a:pt x="3529549" y="0"/>
                      <a:pt x="3412649" y="0"/>
                    </a:cubicBezTo>
                    <a:moveTo>
                      <a:pt x="3193433" y="969998"/>
                    </a:moveTo>
                    <a:cubicBezTo>
                      <a:pt x="3194632" y="961884"/>
                      <a:pt x="3183202" y="958709"/>
                      <a:pt x="3180027" y="966258"/>
                    </a:cubicBezTo>
                    <a:lnTo>
                      <a:pt x="3026005" y="1325598"/>
                    </a:lnTo>
                    <a:cubicBezTo>
                      <a:pt x="3003748" y="1377518"/>
                      <a:pt x="2952672" y="1411161"/>
                      <a:pt x="2896182" y="1411111"/>
                    </a:cubicBezTo>
                    <a:lnTo>
                      <a:pt x="2831130" y="1411111"/>
                    </a:lnTo>
                    <a:cubicBezTo>
                      <a:pt x="2819266" y="1411122"/>
                      <a:pt x="2808190" y="1405168"/>
                      <a:pt x="2801655" y="1395265"/>
                    </a:cubicBezTo>
                    <a:cubicBezTo>
                      <a:pt x="2795120" y="1385363"/>
                      <a:pt x="2794000" y="1372839"/>
                      <a:pt x="2798675" y="1361934"/>
                    </a:cubicBezTo>
                    <a:lnTo>
                      <a:pt x="2989316" y="917222"/>
                    </a:lnTo>
                    <a:lnTo>
                      <a:pt x="3059448" y="741821"/>
                    </a:lnTo>
                    <a:cubicBezTo>
                      <a:pt x="3102318" y="634683"/>
                      <a:pt x="3206095" y="564437"/>
                      <a:pt x="3321491" y="564444"/>
                    </a:cubicBezTo>
                    <a:lnTo>
                      <a:pt x="3503807" y="564444"/>
                    </a:lnTo>
                    <a:cubicBezTo>
                      <a:pt x="3619203" y="564437"/>
                      <a:pt x="3722980" y="634683"/>
                      <a:pt x="3765850" y="741821"/>
                    </a:cubicBezTo>
                    <a:lnTo>
                      <a:pt x="3835982" y="917222"/>
                    </a:lnTo>
                    <a:lnTo>
                      <a:pt x="4026553" y="1361934"/>
                    </a:lnTo>
                    <a:cubicBezTo>
                      <a:pt x="4031228" y="1372839"/>
                      <a:pt x="4030107" y="1385363"/>
                      <a:pt x="4023572" y="1395265"/>
                    </a:cubicBezTo>
                    <a:cubicBezTo>
                      <a:pt x="4017037" y="1405168"/>
                      <a:pt x="4005962" y="1411122"/>
                      <a:pt x="3994097" y="1411111"/>
                    </a:cubicBezTo>
                    <a:lnTo>
                      <a:pt x="3929045" y="1411111"/>
                    </a:lnTo>
                    <a:cubicBezTo>
                      <a:pt x="3872607" y="1411105"/>
                      <a:pt x="3821601" y="1377471"/>
                      <a:pt x="3799364" y="1325598"/>
                    </a:cubicBezTo>
                    <a:lnTo>
                      <a:pt x="3645341" y="966258"/>
                    </a:lnTo>
                    <a:cubicBezTo>
                      <a:pt x="3642096" y="958709"/>
                      <a:pt x="3630736" y="961884"/>
                      <a:pt x="3631865" y="969998"/>
                    </a:cubicBezTo>
                    <a:lnTo>
                      <a:pt x="3694871" y="1411111"/>
                    </a:lnTo>
                    <a:lnTo>
                      <a:pt x="3762252" y="2219607"/>
                    </a:lnTo>
                    <a:cubicBezTo>
                      <a:pt x="3763060" y="2229429"/>
                      <a:pt x="3759723" y="2239141"/>
                      <a:pt x="3753048" y="2246392"/>
                    </a:cubicBezTo>
                    <a:cubicBezTo>
                      <a:pt x="3746374" y="2253643"/>
                      <a:pt x="3736970" y="2257771"/>
                      <a:pt x="3727115" y="2257778"/>
                    </a:cubicBezTo>
                    <a:lnTo>
                      <a:pt x="3673281" y="2257778"/>
                    </a:lnTo>
                    <a:cubicBezTo>
                      <a:pt x="3604299" y="2257786"/>
                      <a:pt x="3545423" y="2207921"/>
                      <a:pt x="3534075" y="2139879"/>
                    </a:cubicBezTo>
                    <a:lnTo>
                      <a:pt x="3419704" y="1452880"/>
                    </a:lnTo>
                    <a:cubicBezTo>
                      <a:pt x="3418364" y="1444978"/>
                      <a:pt x="3407075" y="1444978"/>
                      <a:pt x="3405735" y="1452880"/>
                    </a:cubicBezTo>
                    <a:lnTo>
                      <a:pt x="3291294" y="2139879"/>
                    </a:lnTo>
                    <a:cubicBezTo>
                      <a:pt x="3279942" y="2207948"/>
                      <a:pt x="3221025" y="2257821"/>
                      <a:pt x="3152017" y="2257778"/>
                    </a:cubicBezTo>
                    <a:lnTo>
                      <a:pt x="3098183" y="2257778"/>
                    </a:lnTo>
                    <a:cubicBezTo>
                      <a:pt x="3088328" y="2257771"/>
                      <a:pt x="3078924" y="2253643"/>
                      <a:pt x="3072250" y="2246392"/>
                    </a:cubicBezTo>
                    <a:cubicBezTo>
                      <a:pt x="3065575" y="2239141"/>
                      <a:pt x="3062238" y="2229429"/>
                      <a:pt x="3063046" y="2219607"/>
                    </a:cubicBezTo>
                    <a:lnTo>
                      <a:pt x="3130427" y="1411111"/>
                    </a:lnTo>
                    <a:lnTo>
                      <a:pt x="3193433" y="969998"/>
                    </a:lnTo>
                    <a:moveTo>
                      <a:pt x="4809649" y="0"/>
                    </a:moveTo>
                    <a:cubicBezTo>
                      <a:pt x="4692749" y="0"/>
                      <a:pt x="4597982" y="94766"/>
                      <a:pt x="4597982" y="211667"/>
                    </a:cubicBezTo>
                    <a:lnTo>
                      <a:pt x="4597982" y="282222"/>
                    </a:lnTo>
                    <a:cubicBezTo>
                      <a:pt x="4597982" y="399122"/>
                      <a:pt x="4692749" y="493889"/>
                      <a:pt x="4809649" y="493889"/>
                    </a:cubicBezTo>
                    <a:cubicBezTo>
                      <a:pt x="4926549" y="493889"/>
                      <a:pt x="5021316" y="399122"/>
                      <a:pt x="5021316" y="282222"/>
                    </a:cubicBezTo>
                    <a:lnTo>
                      <a:pt x="5021316" y="211667"/>
                    </a:lnTo>
                    <a:cubicBezTo>
                      <a:pt x="5021316" y="94766"/>
                      <a:pt x="4926549" y="0"/>
                      <a:pt x="4809649" y="0"/>
                    </a:cubicBezTo>
                    <a:moveTo>
                      <a:pt x="4590433" y="969998"/>
                    </a:moveTo>
                    <a:cubicBezTo>
                      <a:pt x="4591632" y="961884"/>
                      <a:pt x="4580202" y="958709"/>
                      <a:pt x="4577027" y="966258"/>
                    </a:cubicBezTo>
                    <a:lnTo>
                      <a:pt x="4423004" y="1325598"/>
                    </a:lnTo>
                    <a:cubicBezTo>
                      <a:pt x="4400748" y="1377518"/>
                      <a:pt x="4349672" y="1411161"/>
                      <a:pt x="4293182" y="1411111"/>
                    </a:cubicBezTo>
                    <a:lnTo>
                      <a:pt x="4228130" y="1411111"/>
                    </a:lnTo>
                    <a:cubicBezTo>
                      <a:pt x="4216265" y="1411122"/>
                      <a:pt x="4205191" y="1405168"/>
                      <a:pt x="4198655" y="1395265"/>
                    </a:cubicBezTo>
                    <a:cubicBezTo>
                      <a:pt x="4192120" y="1385363"/>
                      <a:pt x="4191000" y="1372839"/>
                      <a:pt x="4195674" y="1361934"/>
                    </a:cubicBezTo>
                    <a:lnTo>
                      <a:pt x="4386316" y="917222"/>
                    </a:lnTo>
                    <a:lnTo>
                      <a:pt x="4456448" y="741821"/>
                    </a:lnTo>
                    <a:cubicBezTo>
                      <a:pt x="4499318" y="634683"/>
                      <a:pt x="4603095" y="564437"/>
                      <a:pt x="4718491" y="564444"/>
                    </a:cubicBezTo>
                    <a:lnTo>
                      <a:pt x="4900807" y="564444"/>
                    </a:lnTo>
                    <a:cubicBezTo>
                      <a:pt x="5016203" y="564437"/>
                      <a:pt x="5119980" y="634683"/>
                      <a:pt x="5162850" y="741821"/>
                    </a:cubicBezTo>
                    <a:lnTo>
                      <a:pt x="5232982" y="917222"/>
                    </a:lnTo>
                    <a:lnTo>
                      <a:pt x="5423553" y="1361934"/>
                    </a:lnTo>
                    <a:cubicBezTo>
                      <a:pt x="5428228" y="1372839"/>
                      <a:pt x="5427107" y="1385363"/>
                      <a:pt x="5420572" y="1395265"/>
                    </a:cubicBezTo>
                    <a:cubicBezTo>
                      <a:pt x="5414037" y="1405168"/>
                      <a:pt x="5402962" y="1411122"/>
                      <a:pt x="5391097" y="1411111"/>
                    </a:cubicBezTo>
                    <a:lnTo>
                      <a:pt x="5326045" y="1411111"/>
                    </a:lnTo>
                    <a:cubicBezTo>
                      <a:pt x="5269607" y="1411105"/>
                      <a:pt x="5218601" y="1377471"/>
                      <a:pt x="5196364" y="1325598"/>
                    </a:cubicBezTo>
                    <a:lnTo>
                      <a:pt x="5042341" y="966258"/>
                    </a:lnTo>
                    <a:cubicBezTo>
                      <a:pt x="5039096" y="958709"/>
                      <a:pt x="5027736" y="961884"/>
                      <a:pt x="5028865" y="969998"/>
                    </a:cubicBezTo>
                    <a:lnTo>
                      <a:pt x="5091871" y="1411111"/>
                    </a:lnTo>
                    <a:lnTo>
                      <a:pt x="5159252" y="2219607"/>
                    </a:lnTo>
                    <a:cubicBezTo>
                      <a:pt x="5160060" y="2229429"/>
                      <a:pt x="5156723" y="2239141"/>
                      <a:pt x="5150048" y="2246392"/>
                    </a:cubicBezTo>
                    <a:cubicBezTo>
                      <a:pt x="5143374" y="2253643"/>
                      <a:pt x="5133970" y="2257771"/>
                      <a:pt x="5124115" y="2257778"/>
                    </a:cubicBezTo>
                    <a:lnTo>
                      <a:pt x="5070281" y="2257778"/>
                    </a:lnTo>
                    <a:cubicBezTo>
                      <a:pt x="5001299" y="2257786"/>
                      <a:pt x="4942423" y="2207921"/>
                      <a:pt x="4931075" y="2139879"/>
                    </a:cubicBezTo>
                    <a:lnTo>
                      <a:pt x="4816704" y="1452880"/>
                    </a:lnTo>
                    <a:cubicBezTo>
                      <a:pt x="4815364" y="1444978"/>
                      <a:pt x="4804075" y="1444978"/>
                      <a:pt x="4802735" y="1452880"/>
                    </a:cubicBezTo>
                    <a:lnTo>
                      <a:pt x="4688294" y="2139879"/>
                    </a:lnTo>
                    <a:cubicBezTo>
                      <a:pt x="4676942" y="2207948"/>
                      <a:pt x="4618025" y="2257821"/>
                      <a:pt x="4549017" y="2257778"/>
                    </a:cubicBezTo>
                    <a:lnTo>
                      <a:pt x="4495183" y="2257778"/>
                    </a:lnTo>
                    <a:cubicBezTo>
                      <a:pt x="4485328" y="2257771"/>
                      <a:pt x="4475924" y="2253643"/>
                      <a:pt x="4469250" y="2246392"/>
                    </a:cubicBezTo>
                    <a:cubicBezTo>
                      <a:pt x="4462575" y="2239141"/>
                      <a:pt x="4459238" y="2229429"/>
                      <a:pt x="4460046" y="2219607"/>
                    </a:cubicBezTo>
                    <a:lnTo>
                      <a:pt x="4527427" y="1411111"/>
                    </a:lnTo>
                    <a:lnTo>
                      <a:pt x="4590433" y="969998"/>
                    </a:lnTo>
                    <a:moveTo>
                      <a:pt x="6206649" y="0"/>
                    </a:moveTo>
                    <a:cubicBezTo>
                      <a:pt x="6089749" y="0"/>
                      <a:pt x="5994982" y="94766"/>
                      <a:pt x="5994982" y="211667"/>
                    </a:cubicBezTo>
                    <a:lnTo>
                      <a:pt x="5994982" y="282222"/>
                    </a:lnTo>
                    <a:cubicBezTo>
                      <a:pt x="5994982" y="399122"/>
                      <a:pt x="6089749" y="493889"/>
                      <a:pt x="6206649" y="493889"/>
                    </a:cubicBezTo>
                    <a:cubicBezTo>
                      <a:pt x="6323549" y="493889"/>
                      <a:pt x="6418316" y="399122"/>
                      <a:pt x="6418316" y="282222"/>
                    </a:cubicBezTo>
                    <a:lnTo>
                      <a:pt x="6418316" y="211667"/>
                    </a:lnTo>
                    <a:cubicBezTo>
                      <a:pt x="6418316" y="94766"/>
                      <a:pt x="6323549" y="0"/>
                      <a:pt x="6206649" y="0"/>
                    </a:cubicBezTo>
                    <a:moveTo>
                      <a:pt x="5987433" y="969998"/>
                    </a:moveTo>
                    <a:cubicBezTo>
                      <a:pt x="5988632" y="961884"/>
                      <a:pt x="5977202" y="958709"/>
                      <a:pt x="5974027" y="966258"/>
                    </a:cubicBezTo>
                    <a:lnTo>
                      <a:pt x="5820004" y="1325598"/>
                    </a:lnTo>
                    <a:cubicBezTo>
                      <a:pt x="5797748" y="1377518"/>
                      <a:pt x="5746672" y="1411161"/>
                      <a:pt x="5690182" y="1411111"/>
                    </a:cubicBezTo>
                    <a:lnTo>
                      <a:pt x="5625130" y="1411111"/>
                    </a:lnTo>
                    <a:cubicBezTo>
                      <a:pt x="5613265" y="1411122"/>
                      <a:pt x="5602191" y="1405168"/>
                      <a:pt x="5595655" y="1395265"/>
                    </a:cubicBezTo>
                    <a:cubicBezTo>
                      <a:pt x="5589120" y="1385363"/>
                      <a:pt x="5588000" y="1372839"/>
                      <a:pt x="5592674" y="1361934"/>
                    </a:cubicBezTo>
                    <a:lnTo>
                      <a:pt x="5783316" y="917222"/>
                    </a:lnTo>
                    <a:lnTo>
                      <a:pt x="5853448" y="741821"/>
                    </a:lnTo>
                    <a:cubicBezTo>
                      <a:pt x="5896318" y="634683"/>
                      <a:pt x="6000095" y="564437"/>
                      <a:pt x="6115491" y="564444"/>
                    </a:cubicBezTo>
                    <a:lnTo>
                      <a:pt x="6297807" y="564444"/>
                    </a:lnTo>
                    <a:cubicBezTo>
                      <a:pt x="6413203" y="564437"/>
                      <a:pt x="6516980" y="634683"/>
                      <a:pt x="6559850" y="741821"/>
                    </a:cubicBezTo>
                    <a:lnTo>
                      <a:pt x="6629982" y="917222"/>
                    </a:lnTo>
                    <a:lnTo>
                      <a:pt x="6820553" y="1361934"/>
                    </a:lnTo>
                    <a:cubicBezTo>
                      <a:pt x="6825228" y="1372839"/>
                      <a:pt x="6824107" y="1385363"/>
                      <a:pt x="6817572" y="1395265"/>
                    </a:cubicBezTo>
                    <a:cubicBezTo>
                      <a:pt x="6811037" y="1405168"/>
                      <a:pt x="6799962" y="1411122"/>
                      <a:pt x="6788097" y="1411111"/>
                    </a:cubicBezTo>
                    <a:lnTo>
                      <a:pt x="6723045" y="1411111"/>
                    </a:lnTo>
                    <a:cubicBezTo>
                      <a:pt x="6666607" y="1411105"/>
                      <a:pt x="6615601" y="1377471"/>
                      <a:pt x="6593364" y="1325598"/>
                    </a:cubicBezTo>
                    <a:lnTo>
                      <a:pt x="6439341" y="966258"/>
                    </a:lnTo>
                    <a:cubicBezTo>
                      <a:pt x="6436096" y="958709"/>
                      <a:pt x="6424736" y="961884"/>
                      <a:pt x="6425865" y="969998"/>
                    </a:cubicBezTo>
                    <a:lnTo>
                      <a:pt x="6488871" y="1411111"/>
                    </a:lnTo>
                    <a:lnTo>
                      <a:pt x="6556252" y="2219607"/>
                    </a:lnTo>
                    <a:cubicBezTo>
                      <a:pt x="6557060" y="2229429"/>
                      <a:pt x="6553722" y="2239141"/>
                      <a:pt x="6547048" y="2246392"/>
                    </a:cubicBezTo>
                    <a:cubicBezTo>
                      <a:pt x="6540374" y="2253643"/>
                      <a:pt x="6530970" y="2257771"/>
                      <a:pt x="6521115" y="2257778"/>
                    </a:cubicBezTo>
                    <a:lnTo>
                      <a:pt x="6467281" y="2257778"/>
                    </a:lnTo>
                    <a:cubicBezTo>
                      <a:pt x="6398299" y="2257786"/>
                      <a:pt x="6339423" y="2207921"/>
                      <a:pt x="6328075" y="2139879"/>
                    </a:cubicBezTo>
                    <a:lnTo>
                      <a:pt x="6213704" y="1452880"/>
                    </a:lnTo>
                    <a:cubicBezTo>
                      <a:pt x="6212364" y="1444978"/>
                      <a:pt x="6201075" y="1444978"/>
                      <a:pt x="6199735" y="1452880"/>
                    </a:cubicBezTo>
                    <a:lnTo>
                      <a:pt x="6085294" y="2139879"/>
                    </a:lnTo>
                    <a:cubicBezTo>
                      <a:pt x="6073942" y="2207948"/>
                      <a:pt x="6015025" y="2257821"/>
                      <a:pt x="5946017" y="2257778"/>
                    </a:cubicBezTo>
                    <a:lnTo>
                      <a:pt x="5892183" y="2257778"/>
                    </a:lnTo>
                    <a:cubicBezTo>
                      <a:pt x="5882328" y="2257771"/>
                      <a:pt x="5872924" y="2253643"/>
                      <a:pt x="5866250" y="2246392"/>
                    </a:cubicBezTo>
                    <a:cubicBezTo>
                      <a:pt x="5859575" y="2239141"/>
                      <a:pt x="5856238" y="2229429"/>
                      <a:pt x="5857046" y="2219607"/>
                    </a:cubicBezTo>
                    <a:lnTo>
                      <a:pt x="5924427" y="1411111"/>
                    </a:lnTo>
                    <a:lnTo>
                      <a:pt x="5987433" y="969998"/>
                    </a:lnTo>
                    <a:moveTo>
                      <a:pt x="7603649" y="0"/>
                    </a:moveTo>
                    <a:cubicBezTo>
                      <a:pt x="7486748" y="0"/>
                      <a:pt x="7391982" y="94766"/>
                      <a:pt x="7391982" y="211667"/>
                    </a:cubicBezTo>
                    <a:lnTo>
                      <a:pt x="7391982" y="282222"/>
                    </a:lnTo>
                    <a:cubicBezTo>
                      <a:pt x="7391982" y="399122"/>
                      <a:pt x="7486748" y="493889"/>
                      <a:pt x="7603649" y="493889"/>
                    </a:cubicBezTo>
                    <a:cubicBezTo>
                      <a:pt x="7720550" y="493889"/>
                      <a:pt x="7815316" y="399122"/>
                      <a:pt x="7815316" y="282222"/>
                    </a:cubicBezTo>
                    <a:lnTo>
                      <a:pt x="7815316" y="211667"/>
                    </a:lnTo>
                    <a:cubicBezTo>
                      <a:pt x="7815316" y="94766"/>
                      <a:pt x="7720550" y="0"/>
                      <a:pt x="7603649" y="0"/>
                    </a:cubicBezTo>
                    <a:moveTo>
                      <a:pt x="7384433" y="969998"/>
                    </a:moveTo>
                    <a:cubicBezTo>
                      <a:pt x="7385632" y="961884"/>
                      <a:pt x="7374203" y="958709"/>
                      <a:pt x="7371028" y="966258"/>
                    </a:cubicBezTo>
                    <a:lnTo>
                      <a:pt x="7217004" y="1325598"/>
                    </a:lnTo>
                    <a:cubicBezTo>
                      <a:pt x="7194748" y="1377518"/>
                      <a:pt x="7143672" y="1411161"/>
                      <a:pt x="7087182" y="1411111"/>
                    </a:cubicBezTo>
                    <a:lnTo>
                      <a:pt x="7022130" y="1411111"/>
                    </a:lnTo>
                    <a:cubicBezTo>
                      <a:pt x="7010266" y="1411122"/>
                      <a:pt x="6999191" y="1405168"/>
                      <a:pt x="6992655" y="1395265"/>
                    </a:cubicBezTo>
                    <a:cubicBezTo>
                      <a:pt x="6986120" y="1385363"/>
                      <a:pt x="6985000" y="1372839"/>
                      <a:pt x="6989675" y="1361934"/>
                    </a:cubicBezTo>
                    <a:lnTo>
                      <a:pt x="7180316" y="917222"/>
                    </a:lnTo>
                    <a:lnTo>
                      <a:pt x="7250448" y="741821"/>
                    </a:lnTo>
                    <a:cubicBezTo>
                      <a:pt x="7293318" y="634683"/>
                      <a:pt x="7397094" y="564437"/>
                      <a:pt x="7512491" y="564444"/>
                    </a:cubicBezTo>
                    <a:lnTo>
                      <a:pt x="7694807" y="564444"/>
                    </a:lnTo>
                    <a:cubicBezTo>
                      <a:pt x="7810204" y="564437"/>
                      <a:pt x="7913980" y="634683"/>
                      <a:pt x="7956850" y="741821"/>
                    </a:cubicBezTo>
                    <a:lnTo>
                      <a:pt x="8026982" y="917222"/>
                    </a:lnTo>
                    <a:lnTo>
                      <a:pt x="8217553" y="1361934"/>
                    </a:lnTo>
                    <a:cubicBezTo>
                      <a:pt x="8222228" y="1372839"/>
                      <a:pt x="8221107" y="1385363"/>
                      <a:pt x="8214572" y="1395265"/>
                    </a:cubicBezTo>
                    <a:cubicBezTo>
                      <a:pt x="8208037" y="1405168"/>
                      <a:pt x="8196962" y="1411122"/>
                      <a:pt x="8185097" y="1411111"/>
                    </a:cubicBezTo>
                    <a:lnTo>
                      <a:pt x="8120045" y="1411111"/>
                    </a:lnTo>
                    <a:cubicBezTo>
                      <a:pt x="8063607" y="1411105"/>
                      <a:pt x="8012601" y="1377471"/>
                      <a:pt x="7990364" y="1325598"/>
                    </a:cubicBezTo>
                    <a:lnTo>
                      <a:pt x="7836341" y="966258"/>
                    </a:lnTo>
                    <a:cubicBezTo>
                      <a:pt x="7833095" y="958709"/>
                      <a:pt x="7821736" y="961884"/>
                      <a:pt x="7822865" y="969998"/>
                    </a:cubicBezTo>
                    <a:lnTo>
                      <a:pt x="7885871" y="1411111"/>
                    </a:lnTo>
                    <a:lnTo>
                      <a:pt x="7953252" y="2219607"/>
                    </a:lnTo>
                    <a:cubicBezTo>
                      <a:pt x="7954060" y="2229429"/>
                      <a:pt x="7950722" y="2239141"/>
                      <a:pt x="7944048" y="2246392"/>
                    </a:cubicBezTo>
                    <a:cubicBezTo>
                      <a:pt x="7937374" y="2253643"/>
                      <a:pt x="7927970" y="2257771"/>
                      <a:pt x="7918115" y="2257778"/>
                    </a:cubicBezTo>
                    <a:lnTo>
                      <a:pt x="7864281" y="2257778"/>
                    </a:lnTo>
                    <a:cubicBezTo>
                      <a:pt x="7795299" y="2257786"/>
                      <a:pt x="7736422" y="2207921"/>
                      <a:pt x="7725075" y="2139879"/>
                    </a:cubicBezTo>
                    <a:lnTo>
                      <a:pt x="7610704" y="1452880"/>
                    </a:lnTo>
                    <a:cubicBezTo>
                      <a:pt x="7609364" y="1444978"/>
                      <a:pt x="7598075" y="1444978"/>
                      <a:pt x="7596735" y="1452880"/>
                    </a:cubicBezTo>
                    <a:lnTo>
                      <a:pt x="7482294" y="2139879"/>
                    </a:lnTo>
                    <a:cubicBezTo>
                      <a:pt x="7470942" y="2207948"/>
                      <a:pt x="7412025" y="2257821"/>
                      <a:pt x="7343017" y="2257778"/>
                    </a:cubicBezTo>
                    <a:lnTo>
                      <a:pt x="7289183" y="2257778"/>
                    </a:lnTo>
                    <a:cubicBezTo>
                      <a:pt x="7279328" y="2257771"/>
                      <a:pt x="7269924" y="2253643"/>
                      <a:pt x="7263250" y="2246392"/>
                    </a:cubicBezTo>
                    <a:cubicBezTo>
                      <a:pt x="7256576" y="2239141"/>
                      <a:pt x="7253238" y="2229429"/>
                      <a:pt x="7254046" y="2219607"/>
                    </a:cubicBezTo>
                    <a:lnTo>
                      <a:pt x="7321427" y="1411111"/>
                    </a:lnTo>
                    <a:lnTo>
                      <a:pt x="7384433" y="969998"/>
                    </a:lnTo>
                    <a:moveTo>
                      <a:pt x="9000649" y="0"/>
                    </a:moveTo>
                    <a:cubicBezTo>
                      <a:pt x="8883748" y="0"/>
                      <a:pt x="8788982" y="94766"/>
                      <a:pt x="8788982" y="211667"/>
                    </a:cubicBezTo>
                    <a:lnTo>
                      <a:pt x="8788982" y="282222"/>
                    </a:lnTo>
                    <a:cubicBezTo>
                      <a:pt x="8788982" y="399122"/>
                      <a:pt x="8883748" y="493889"/>
                      <a:pt x="9000649" y="493889"/>
                    </a:cubicBezTo>
                    <a:cubicBezTo>
                      <a:pt x="9117550" y="493889"/>
                      <a:pt x="9212316" y="399122"/>
                      <a:pt x="9212316" y="282222"/>
                    </a:cubicBezTo>
                    <a:lnTo>
                      <a:pt x="9212316" y="211667"/>
                    </a:lnTo>
                    <a:cubicBezTo>
                      <a:pt x="9212316" y="94766"/>
                      <a:pt x="9117550" y="0"/>
                      <a:pt x="9000649" y="0"/>
                    </a:cubicBezTo>
                    <a:moveTo>
                      <a:pt x="8781433" y="969998"/>
                    </a:moveTo>
                    <a:cubicBezTo>
                      <a:pt x="8782632" y="961884"/>
                      <a:pt x="8771203" y="958709"/>
                      <a:pt x="8768028" y="966258"/>
                    </a:cubicBezTo>
                    <a:lnTo>
                      <a:pt x="8614004" y="1325598"/>
                    </a:lnTo>
                    <a:cubicBezTo>
                      <a:pt x="8591748" y="1377518"/>
                      <a:pt x="8540672" y="1411161"/>
                      <a:pt x="8484182" y="1411111"/>
                    </a:cubicBezTo>
                    <a:lnTo>
                      <a:pt x="8419130" y="1411111"/>
                    </a:lnTo>
                    <a:cubicBezTo>
                      <a:pt x="8407266" y="1411122"/>
                      <a:pt x="8396191" y="1405168"/>
                      <a:pt x="8389655" y="1395265"/>
                    </a:cubicBezTo>
                    <a:cubicBezTo>
                      <a:pt x="8383120" y="1385363"/>
                      <a:pt x="8382000" y="1372839"/>
                      <a:pt x="8386675" y="1361934"/>
                    </a:cubicBezTo>
                    <a:lnTo>
                      <a:pt x="8577316" y="917222"/>
                    </a:lnTo>
                    <a:lnTo>
                      <a:pt x="8647448" y="741821"/>
                    </a:lnTo>
                    <a:cubicBezTo>
                      <a:pt x="8690318" y="634683"/>
                      <a:pt x="8794094" y="564437"/>
                      <a:pt x="8909491" y="564444"/>
                    </a:cubicBezTo>
                    <a:lnTo>
                      <a:pt x="9091807" y="564444"/>
                    </a:lnTo>
                    <a:cubicBezTo>
                      <a:pt x="9207204" y="564437"/>
                      <a:pt x="9310980" y="634683"/>
                      <a:pt x="9353850" y="741821"/>
                    </a:cubicBezTo>
                    <a:lnTo>
                      <a:pt x="9423982" y="917222"/>
                    </a:lnTo>
                    <a:lnTo>
                      <a:pt x="9614553" y="1361934"/>
                    </a:lnTo>
                    <a:cubicBezTo>
                      <a:pt x="9619228" y="1372839"/>
                      <a:pt x="9618107" y="1385363"/>
                      <a:pt x="9611572" y="1395265"/>
                    </a:cubicBezTo>
                    <a:cubicBezTo>
                      <a:pt x="9605037" y="1405168"/>
                      <a:pt x="9593962" y="1411122"/>
                      <a:pt x="9582097" y="1411111"/>
                    </a:cubicBezTo>
                    <a:lnTo>
                      <a:pt x="9517045" y="1411111"/>
                    </a:lnTo>
                    <a:cubicBezTo>
                      <a:pt x="9460607" y="1411105"/>
                      <a:pt x="9409601" y="1377471"/>
                      <a:pt x="9387364" y="1325598"/>
                    </a:cubicBezTo>
                    <a:lnTo>
                      <a:pt x="9233341" y="966258"/>
                    </a:lnTo>
                    <a:cubicBezTo>
                      <a:pt x="9230095" y="958709"/>
                      <a:pt x="9218736" y="961884"/>
                      <a:pt x="9219865" y="969998"/>
                    </a:cubicBezTo>
                    <a:lnTo>
                      <a:pt x="9282871" y="1411111"/>
                    </a:lnTo>
                    <a:lnTo>
                      <a:pt x="9350252" y="2219607"/>
                    </a:lnTo>
                    <a:cubicBezTo>
                      <a:pt x="9351060" y="2229429"/>
                      <a:pt x="9347722" y="2239141"/>
                      <a:pt x="9341048" y="2246392"/>
                    </a:cubicBezTo>
                    <a:cubicBezTo>
                      <a:pt x="9334374" y="2253643"/>
                      <a:pt x="9324970" y="2257771"/>
                      <a:pt x="9315115" y="2257778"/>
                    </a:cubicBezTo>
                    <a:lnTo>
                      <a:pt x="9261281" y="2257778"/>
                    </a:lnTo>
                    <a:cubicBezTo>
                      <a:pt x="9192299" y="2257786"/>
                      <a:pt x="9133422" y="2207921"/>
                      <a:pt x="9122075" y="2139879"/>
                    </a:cubicBezTo>
                    <a:lnTo>
                      <a:pt x="9007704" y="1452880"/>
                    </a:lnTo>
                    <a:cubicBezTo>
                      <a:pt x="9006364" y="1444978"/>
                      <a:pt x="8995075" y="1444978"/>
                      <a:pt x="8993735" y="1452880"/>
                    </a:cubicBezTo>
                    <a:lnTo>
                      <a:pt x="8879294" y="2139879"/>
                    </a:lnTo>
                    <a:cubicBezTo>
                      <a:pt x="8867942" y="2207948"/>
                      <a:pt x="8809025" y="2257821"/>
                      <a:pt x="8740017" y="2257778"/>
                    </a:cubicBezTo>
                    <a:lnTo>
                      <a:pt x="8686183" y="2257778"/>
                    </a:lnTo>
                    <a:cubicBezTo>
                      <a:pt x="8676328" y="2257771"/>
                      <a:pt x="8666924" y="2253643"/>
                      <a:pt x="8660250" y="2246392"/>
                    </a:cubicBezTo>
                    <a:cubicBezTo>
                      <a:pt x="8653576" y="2239141"/>
                      <a:pt x="8650238" y="2229429"/>
                      <a:pt x="8651046" y="2219607"/>
                    </a:cubicBezTo>
                    <a:lnTo>
                      <a:pt x="8718427" y="1411111"/>
                    </a:lnTo>
                    <a:lnTo>
                      <a:pt x="8781433" y="969998"/>
                    </a:lnTo>
                    <a:moveTo>
                      <a:pt x="10397649" y="0"/>
                    </a:moveTo>
                    <a:cubicBezTo>
                      <a:pt x="10280748" y="0"/>
                      <a:pt x="10185982" y="94766"/>
                      <a:pt x="10185982" y="211667"/>
                    </a:cubicBezTo>
                    <a:lnTo>
                      <a:pt x="10185982" y="282222"/>
                    </a:lnTo>
                    <a:cubicBezTo>
                      <a:pt x="10185982" y="399122"/>
                      <a:pt x="10280748" y="493889"/>
                      <a:pt x="10397649" y="493889"/>
                    </a:cubicBezTo>
                    <a:cubicBezTo>
                      <a:pt x="10514550" y="493889"/>
                      <a:pt x="10609316" y="399122"/>
                      <a:pt x="10609316" y="282222"/>
                    </a:cubicBezTo>
                    <a:lnTo>
                      <a:pt x="10609316" y="211667"/>
                    </a:lnTo>
                    <a:cubicBezTo>
                      <a:pt x="10609316" y="94766"/>
                      <a:pt x="10514550" y="0"/>
                      <a:pt x="10397649" y="0"/>
                    </a:cubicBezTo>
                    <a:moveTo>
                      <a:pt x="10178433" y="969998"/>
                    </a:moveTo>
                    <a:cubicBezTo>
                      <a:pt x="10179632" y="961884"/>
                      <a:pt x="10168203" y="958709"/>
                      <a:pt x="10165028" y="966258"/>
                    </a:cubicBezTo>
                    <a:lnTo>
                      <a:pt x="10011004" y="1325598"/>
                    </a:lnTo>
                    <a:cubicBezTo>
                      <a:pt x="9988748" y="1377518"/>
                      <a:pt x="9937672" y="1411161"/>
                      <a:pt x="9881182" y="1411111"/>
                    </a:cubicBezTo>
                    <a:lnTo>
                      <a:pt x="9816130" y="1411111"/>
                    </a:lnTo>
                    <a:cubicBezTo>
                      <a:pt x="9804266" y="1411122"/>
                      <a:pt x="9793191" y="1405168"/>
                      <a:pt x="9786655" y="1395265"/>
                    </a:cubicBezTo>
                    <a:cubicBezTo>
                      <a:pt x="9780120" y="1385363"/>
                      <a:pt x="9779000" y="1372839"/>
                      <a:pt x="9783675" y="1361934"/>
                    </a:cubicBezTo>
                    <a:lnTo>
                      <a:pt x="9974316" y="917222"/>
                    </a:lnTo>
                    <a:lnTo>
                      <a:pt x="10044448" y="741821"/>
                    </a:lnTo>
                    <a:cubicBezTo>
                      <a:pt x="10087318" y="634683"/>
                      <a:pt x="10191094" y="564437"/>
                      <a:pt x="10306491" y="564444"/>
                    </a:cubicBezTo>
                    <a:lnTo>
                      <a:pt x="10488807" y="564444"/>
                    </a:lnTo>
                    <a:cubicBezTo>
                      <a:pt x="10604204" y="564437"/>
                      <a:pt x="10707980" y="634683"/>
                      <a:pt x="10750850" y="741821"/>
                    </a:cubicBezTo>
                    <a:lnTo>
                      <a:pt x="10820982" y="917222"/>
                    </a:lnTo>
                    <a:lnTo>
                      <a:pt x="11011553" y="1361934"/>
                    </a:lnTo>
                    <a:cubicBezTo>
                      <a:pt x="11016228" y="1372839"/>
                      <a:pt x="11015107" y="1385363"/>
                      <a:pt x="11008572" y="1395265"/>
                    </a:cubicBezTo>
                    <a:cubicBezTo>
                      <a:pt x="11002037" y="1405168"/>
                      <a:pt x="10990962" y="1411122"/>
                      <a:pt x="10979097" y="1411111"/>
                    </a:cubicBezTo>
                    <a:lnTo>
                      <a:pt x="10914045" y="1411111"/>
                    </a:lnTo>
                    <a:cubicBezTo>
                      <a:pt x="10857607" y="1411105"/>
                      <a:pt x="10806601" y="1377471"/>
                      <a:pt x="10784364" y="1325598"/>
                    </a:cubicBezTo>
                    <a:lnTo>
                      <a:pt x="10630341" y="966258"/>
                    </a:lnTo>
                    <a:cubicBezTo>
                      <a:pt x="10627095" y="958709"/>
                      <a:pt x="10615736" y="961884"/>
                      <a:pt x="10616865" y="969998"/>
                    </a:cubicBezTo>
                    <a:lnTo>
                      <a:pt x="10679871" y="1411111"/>
                    </a:lnTo>
                    <a:lnTo>
                      <a:pt x="10747252" y="2219607"/>
                    </a:lnTo>
                    <a:cubicBezTo>
                      <a:pt x="10748060" y="2229429"/>
                      <a:pt x="10744722" y="2239141"/>
                      <a:pt x="10738048" y="2246392"/>
                    </a:cubicBezTo>
                    <a:cubicBezTo>
                      <a:pt x="10731374" y="2253643"/>
                      <a:pt x="10721970" y="2257771"/>
                      <a:pt x="10712115" y="2257778"/>
                    </a:cubicBezTo>
                    <a:lnTo>
                      <a:pt x="10658281" y="2257778"/>
                    </a:lnTo>
                    <a:cubicBezTo>
                      <a:pt x="10589299" y="2257786"/>
                      <a:pt x="10530422" y="2207921"/>
                      <a:pt x="10519075" y="2139879"/>
                    </a:cubicBezTo>
                    <a:lnTo>
                      <a:pt x="10404704" y="1452880"/>
                    </a:lnTo>
                    <a:cubicBezTo>
                      <a:pt x="10403364" y="1444978"/>
                      <a:pt x="10392075" y="1444978"/>
                      <a:pt x="10390735" y="1452880"/>
                    </a:cubicBezTo>
                    <a:lnTo>
                      <a:pt x="10276294" y="2139879"/>
                    </a:lnTo>
                    <a:cubicBezTo>
                      <a:pt x="10264942" y="2207948"/>
                      <a:pt x="10206025" y="2257821"/>
                      <a:pt x="10137017" y="2257778"/>
                    </a:cubicBezTo>
                    <a:lnTo>
                      <a:pt x="10083183" y="2257778"/>
                    </a:lnTo>
                    <a:cubicBezTo>
                      <a:pt x="10073328" y="2257771"/>
                      <a:pt x="10063924" y="2253643"/>
                      <a:pt x="10057250" y="2246392"/>
                    </a:cubicBezTo>
                    <a:cubicBezTo>
                      <a:pt x="10050576" y="2239141"/>
                      <a:pt x="10047238" y="2229429"/>
                      <a:pt x="10048046" y="2219607"/>
                    </a:cubicBezTo>
                    <a:lnTo>
                      <a:pt x="10115427" y="1411111"/>
                    </a:lnTo>
                    <a:lnTo>
                      <a:pt x="10178433" y="969998"/>
                    </a:lnTo>
                    <a:moveTo>
                      <a:pt x="11794649" y="0"/>
                    </a:moveTo>
                    <a:cubicBezTo>
                      <a:pt x="11677748" y="0"/>
                      <a:pt x="11582982" y="94766"/>
                      <a:pt x="11582982" y="211667"/>
                    </a:cubicBezTo>
                    <a:lnTo>
                      <a:pt x="11582982" y="282222"/>
                    </a:lnTo>
                    <a:cubicBezTo>
                      <a:pt x="11582982" y="399122"/>
                      <a:pt x="11677748" y="493889"/>
                      <a:pt x="11794649" y="493889"/>
                    </a:cubicBezTo>
                    <a:cubicBezTo>
                      <a:pt x="11911550" y="493889"/>
                      <a:pt x="12006316" y="399122"/>
                      <a:pt x="12006316" y="282222"/>
                    </a:cubicBezTo>
                    <a:lnTo>
                      <a:pt x="12006316" y="211667"/>
                    </a:lnTo>
                    <a:cubicBezTo>
                      <a:pt x="12006316" y="94766"/>
                      <a:pt x="11911550" y="0"/>
                      <a:pt x="11794649" y="0"/>
                    </a:cubicBezTo>
                    <a:moveTo>
                      <a:pt x="11575433" y="969998"/>
                    </a:moveTo>
                    <a:cubicBezTo>
                      <a:pt x="11576632" y="961884"/>
                      <a:pt x="11565203" y="958709"/>
                      <a:pt x="11562028" y="966258"/>
                    </a:cubicBezTo>
                    <a:lnTo>
                      <a:pt x="11408004" y="1325598"/>
                    </a:lnTo>
                    <a:cubicBezTo>
                      <a:pt x="11385748" y="1377518"/>
                      <a:pt x="11334672" y="1411161"/>
                      <a:pt x="11278182" y="1411111"/>
                    </a:cubicBezTo>
                    <a:lnTo>
                      <a:pt x="11213130" y="1411111"/>
                    </a:lnTo>
                    <a:cubicBezTo>
                      <a:pt x="11201266" y="1411122"/>
                      <a:pt x="11190191" y="1405168"/>
                      <a:pt x="11183655" y="1395265"/>
                    </a:cubicBezTo>
                    <a:cubicBezTo>
                      <a:pt x="11177120" y="1385363"/>
                      <a:pt x="11176000" y="1372839"/>
                      <a:pt x="11180675" y="1361934"/>
                    </a:cubicBezTo>
                    <a:lnTo>
                      <a:pt x="11371316" y="917222"/>
                    </a:lnTo>
                    <a:lnTo>
                      <a:pt x="11441448" y="741821"/>
                    </a:lnTo>
                    <a:cubicBezTo>
                      <a:pt x="11484318" y="634683"/>
                      <a:pt x="11588094" y="564437"/>
                      <a:pt x="11703491" y="564444"/>
                    </a:cubicBezTo>
                    <a:lnTo>
                      <a:pt x="11885807" y="564444"/>
                    </a:lnTo>
                    <a:cubicBezTo>
                      <a:pt x="12001204" y="564437"/>
                      <a:pt x="12104980" y="634683"/>
                      <a:pt x="12147850" y="741821"/>
                    </a:cubicBezTo>
                    <a:lnTo>
                      <a:pt x="12217982" y="917222"/>
                    </a:lnTo>
                    <a:lnTo>
                      <a:pt x="12408553" y="1361934"/>
                    </a:lnTo>
                    <a:cubicBezTo>
                      <a:pt x="12413228" y="1372839"/>
                      <a:pt x="12412107" y="1385363"/>
                      <a:pt x="12405572" y="1395265"/>
                    </a:cubicBezTo>
                    <a:cubicBezTo>
                      <a:pt x="12399037" y="1405168"/>
                      <a:pt x="12387962" y="1411122"/>
                      <a:pt x="12376097" y="1411111"/>
                    </a:cubicBezTo>
                    <a:lnTo>
                      <a:pt x="12311045" y="1411111"/>
                    </a:lnTo>
                    <a:cubicBezTo>
                      <a:pt x="12254607" y="1411105"/>
                      <a:pt x="12203601" y="1377471"/>
                      <a:pt x="12181364" y="1325598"/>
                    </a:cubicBezTo>
                    <a:lnTo>
                      <a:pt x="12027341" y="966258"/>
                    </a:lnTo>
                    <a:cubicBezTo>
                      <a:pt x="12024095" y="958709"/>
                      <a:pt x="12012736" y="961884"/>
                      <a:pt x="12013865" y="969998"/>
                    </a:cubicBezTo>
                    <a:lnTo>
                      <a:pt x="12076871" y="1411111"/>
                    </a:lnTo>
                    <a:lnTo>
                      <a:pt x="12144252" y="2219607"/>
                    </a:lnTo>
                    <a:cubicBezTo>
                      <a:pt x="12145060" y="2229429"/>
                      <a:pt x="12141722" y="2239141"/>
                      <a:pt x="12135048" y="2246392"/>
                    </a:cubicBezTo>
                    <a:cubicBezTo>
                      <a:pt x="12128374" y="2253643"/>
                      <a:pt x="12118970" y="2257771"/>
                      <a:pt x="12109115" y="2257778"/>
                    </a:cubicBezTo>
                    <a:lnTo>
                      <a:pt x="12055281" y="2257778"/>
                    </a:lnTo>
                    <a:cubicBezTo>
                      <a:pt x="11986299" y="2257786"/>
                      <a:pt x="11927422" y="2207921"/>
                      <a:pt x="11916075" y="2139879"/>
                    </a:cubicBezTo>
                    <a:lnTo>
                      <a:pt x="11801704" y="1452880"/>
                    </a:lnTo>
                    <a:cubicBezTo>
                      <a:pt x="11800364" y="1444978"/>
                      <a:pt x="11789075" y="1444978"/>
                      <a:pt x="11787735" y="1452880"/>
                    </a:cubicBezTo>
                    <a:lnTo>
                      <a:pt x="11673294" y="2139879"/>
                    </a:lnTo>
                    <a:cubicBezTo>
                      <a:pt x="11661942" y="2207948"/>
                      <a:pt x="11603025" y="2257821"/>
                      <a:pt x="11534017" y="2257778"/>
                    </a:cubicBezTo>
                    <a:lnTo>
                      <a:pt x="11480183" y="2257778"/>
                    </a:lnTo>
                    <a:cubicBezTo>
                      <a:pt x="11470328" y="2257771"/>
                      <a:pt x="11460924" y="2253643"/>
                      <a:pt x="11454250" y="2246392"/>
                    </a:cubicBezTo>
                    <a:cubicBezTo>
                      <a:pt x="11447576" y="2239141"/>
                      <a:pt x="11444238" y="2229429"/>
                      <a:pt x="11445046" y="2219607"/>
                    </a:cubicBezTo>
                    <a:lnTo>
                      <a:pt x="11512427" y="1411111"/>
                    </a:lnTo>
                    <a:lnTo>
                      <a:pt x="11575433" y="969998"/>
                    </a:lnTo>
                    <a:moveTo>
                      <a:pt x="13191649" y="0"/>
                    </a:moveTo>
                    <a:cubicBezTo>
                      <a:pt x="13074749" y="0"/>
                      <a:pt x="12979982" y="94766"/>
                      <a:pt x="12979982" y="211667"/>
                    </a:cubicBezTo>
                    <a:lnTo>
                      <a:pt x="12979982" y="282222"/>
                    </a:lnTo>
                    <a:cubicBezTo>
                      <a:pt x="12979982" y="399122"/>
                      <a:pt x="13074749" y="493889"/>
                      <a:pt x="13191649" y="493889"/>
                    </a:cubicBezTo>
                    <a:cubicBezTo>
                      <a:pt x="13308549" y="493889"/>
                      <a:pt x="13403315" y="399122"/>
                      <a:pt x="13403315" y="282222"/>
                    </a:cubicBezTo>
                    <a:lnTo>
                      <a:pt x="13403315" y="211667"/>
                    </a:lnTo>
                    <a:cubicBezTo>
                      <a:pt x="13403315" y="94766"/>
                      <a:pt x="13308549" y="0"/>
                      <a:pt x="13191649" y="0"/>
                    </a:cubicBezTo>
                    <a:moveTo>
                      <a:pt x="12972433" y="969998"/>
                    </a:moveTo>
                    <a:cubicBezTo>
                      <a:pt x="12973632" y="961884"/>
                      <a:pt x="12962203" y="958709"/>
                      <a:pt x="12959028" y="966258"/>
                    </a:cubicBezTo>
                    <a:lnTo>
                      <a:pt x="12805004" y="1325598"/>
                    </a:lnTo>
                    <a:cubicBezTo>
                      <a:pt x="12782748" y="1377518"/>
                      <a:pt x="12731672" y="1411161"/>
                      <a:pt x="12675182" y="1411111"/>
                    </a:cubicBezTo>
                    <a:lnTo>
                      <a:pt x="12610130" y="1411111"/>
                    </a:lnTo>
                    <a:cubicBezTo>
                      <a:pt x="12598266" y="1411122"/>
                      <a:pt x="12587191" y="1405168"/>
                      <a:pt x="12580655" y="1395265"/>
                    </a:cubicBezTo>
                    <a:cubicBezTo>
                      <a:pt x="12574120" y="1385363"/>
                      <a:pt x="12573000" y="1372839"/>
                      <a:pt x="12577675" y="1361934"/>
                    </a:cubicBezTo>
                    <a:lnTo>
                      <a:pt x="12768316" y="917222"/>
                    </a:lnTo>
                    <a:lnTo>
                      <a:pt x="12838448" y="741821"/>
                    </a:lnTo>
                    <a:cubicBezTo>
                      <a:pt x="12881318" y="634683"/>
                      <a:pt x="12985094" y="564437"/>
                      <a:pt x="13100492" y="564444"/>
                    </a:cubicBezTo>
                    <a:lnTo>
                      <a:pt x="13282806" y="564444"/>
                    </a:lnTo>
                    <a:cubicBezTo>
                      <a:pt x="13398204" y="564437"/>
                      <a:pt x="13501980" y="634683"/>
                      <a:pt x="13544851" y="741821"/>
                    </a:cubicBezTo>
                    <a:lnTo>
                      <a:pt x="13614983" y="917222"/>
                    </a:lnTo>
                    <a:lnTo>
                      <a:pt x="13805553" y="1361934"/>
                    </a:lnTo>
                    <a:cubicBezTo>
                      <a:pt x="13810227" y="1372839"/>
                      <a:pt x="13809107" y="1385363"/>
                      <a:pt x="13802573" y="1395265"/>
                    </a:cubicBezTo>
                    <a:cubicBezTo>
                      <a:pt x="13796037" y="1405168"/>
                      <a:pt x="13784962" y="1411122"/>
                      <a:pt x="13773097" y="1411111"/>
                    </a:cubicBezTo>
                    <a:lnTo>
                      <a:pt x="13708045" y="1411111"/>
                    </a:lnTo>
                    <a:cubicBezTo>
                      <a:pt x="13651607" y="1411105"/>
                      <a:pt x="13600601" y="1377471"/>
                      <a:pt x="13578363" y="1325598"/>
                    </a:cubicBezTo>
                    <a:lnTo>
                      <a:pt x="13424342" y="966258"/>
                    </a:lnTo>
                    <a:cubicBezTo>
                      <a:pt x="13421095" y="958709"/>
                      <a:pt x="13409736" y="961884"/>
                      <a:pt x="13410865" y="969998"/>
                    </a:cubicBezTo>
                    <a:lnTo>
                      <a:pt x="13473872" y="1411111"/>
                    </a:lnTo>
                    <a:lnTo>
                      <a:pt x="13541252" y="2219607"/>
                    </a:lnTo>
                    <a:cubicBezTo>
                      <a:pt x="13542060" y="2229429"/>
                      <a:pt x="13538722" y="2239141"/>
                      <a:pt x="13532048" y="2246392"/>
                    </a:cubicBezTo>
                    <a:cubicBezTo>
                      <a:pt x="13525374" y="2253643"/>
                      <a:pt x="13515970" y="2257771"/>
                      <a:pt x="13506115" y="2257778"/>
                    </a:cubicBezTo>
                    <a:lnTo>
                      <a:pt x="13452281" y="2257778"/>
                    </a:lnTo>
                    <a:cubicBezTo>
                      <a:pt x="13383299" y="2257786"/>
                      <a:pt x="13324422" y="2207921"/>
                      <a:pt x="13313076" y="2139879"/>
                    </a:cubicBezTo>
                    <a:lnTo>
                      <a:pt x="13198704" y="1452880"/>
                    </a:lnTo>
                    <a:cubicBezTo>
                      <a:pt x="13197363" y="1444978"/>
                      <a:pt x="13186076" y="1444978"/>
                      <a:pt x="13184735" y="1452880"/>
                    </a:cubicBezTo>
                    <a:lnTo>
                      <a:pt x="13070294" y="2139879"/>
                    </a:lnTo>
                    <a:cubicBezTo>
                      <a:pt x="13058942" y="2207948"/>
                      <a:pt x="13000025" y="2257821"/>
                      <a:pt x="12931017" y="2257778"/>
                    </a:cubicBezTo>
                    <a:lnTo>
                      <a:pt x="12877183" y="2257778"/>
                    </a:lnTo>
                    <a:cubicBezTo>
                      <a:pt x="12867328" y="2257771"/>
                      <a:pt x="12857924" y="2253643"/>
                      <a:pt x="12851250" y="2246392"/>
                    </a:cubicBezTo>
                    <a:cubicBezTo>
                      <a:pt x="12844576" y="2239141"/>
                      <a:pt x="12841239" y="2229429"/>
                      <a:pt x="12842046" y="2219607"/>
                    </a:cubicBezTo>
                    <a:lnTo>
                      <a:pt x="12909427" y="1411111"/>
                    </a:lnTo>
                    <a:lnTo>
                      <a:pt x="12972433" y="969998"/>
                    </a:lnTo>
                    <a:moveTo>
                      <a:pt x="14588649" y="0"/>
                    </a:moveTo>
                    <a:cubicBezTo>
                      <a:pt x="14471749" y="0"/>
                      <a:pt x="14376983" y="94766"/>
                      <a:pt x="14376983" y="211667"/>
                    </a:cubicBezTo>
                    <a:lnTo>
                      <a:pt x="14376983" y="282222"/>
                    </a:lnTo>
                    <a:cubicBezTo>
                      <a:pt x="14376983" y="399122"/>
                      <a:pt x="14471749" y="493889"/>
                      <a:pt x="14588649" y="493889"/>
                    </a:cubicBezTo>
                    <a:cubicBezTo>
                      <a:pt x="14705549" y="493889"/>
                      <a:pt x="14800315" y="399122"/>
                      <a:pt x="14800315" y="282222"/>
                    </a:cubicBezTo>
                    <a:lnTo>
                      <a:pt x="14800315" y="211667"/>
                    </a:lnTo>
                    <a:cubicBezTo>
                      <a:pt x="14800315" y="94766"/>
                      <a:pt x="14705549" y="0"/>
                      <a:pt x="14588649" y="0"/>
                    </a:cubicBezTo>
                    <a:moveTo>
                      <a:pt x="14369433" y="969998"/>
                    </a:moveTo>
                    <a:cubicBezTo>
                      <a:pt x="14370633" y="961884"/>
                      <a:pt x="14359203" y="958709"/>
                      <a:pt x="14356028" y="966258"/>
                    </a:cubicBezTo>
                    <a:lnTo>
                      <a:pt x="14202004" y="1325598"/>
                    </a:lnTo>
                    <a:cubicBezTo>
                      <a:pt x="14179748" y="1377518"/>
                      <a:pt x="14128672" y="1411161"/>
                      <a:pt x="14072183" y="1411111"/>
                    </a:cubicBezTo>
                    <a:lnTo>
                      <a:pt x="14007129" y="1411111"/>
                    </a:lnTo>
                    <a:cubicBezTo>
                      <a:pt x="13995265" y="1411122"/>
                      <a:pt x="13984190" y="1405168"/>
                      <a:pt x="13977655" y="1395265"/>
                    </a:cubicBezTo>
                    <a:cubicBezTo>
                      <a:pt x="13971119" y="1385363"/>
                      <a:pt x="13970000" y="1372839"/>
                      <a:pt x="13974674" y="1361934"/>
                    </a:cubicBezTo>
                    <a:lnTo>
                      <a:pt x="14165315" y="917222"/>
                    </a:lnTo>
                    <a:lnTo>
                      <a:pt x="14235447" y="741821"/>
                    </a:lnTo>
                    <a:cubicBezTo>
                      <a:pt x="14278318" y="634683"/>
                      <a:pt x="14382094" y="564437"/>
                      <a:pt x="14497492" y="564444"/>
                    </a:cubicBezTo>
                    <a:lnTo>
                      <a:pt x="14679806" y="564444"/>
                    </a:lnTo>
                    <a:cubicBezTo>
                      <a:pt x="14795204" y="564437"/>
                      <a:pt x="14898980" y="634683"/>
                      <a:pt x="14941851" y="741821"/>
                    </a:cubicBezTo>
                    <a:lnTo>
                      <a:pt x="15011983" y="917222"/>
                    </a:lnTo>
                    <a:lnTo>
                      <a:pt x="15202553" y="1361934"/>
                    </a:lnTo>
                    <a:cubicBezTo>
                      <a:pt x="15207227" y="1372839"/>
                      <a:pt x="15206107" y="1385363"/>
                      <a:pt x="15199573" y="1395265"/>
                    </a:cubicBezTo>
                    <a:cubicBezTo>
                      <a:pt x="15193037" y="1405168"/>
                      <a:pt x="15181962" y="1411122"/>
                      <a:pt x="15170097" y="1411111"/>
                    </a:cubicBezTo>
                    <a:lnTo>
                      <a:pt x="15105045" y="1411111"/>
                    </a:lnTo>
                    <a:cubicBezTo>
                      <a:pt x="15048607" y="1411105"/>
                      <a:pt x="14997601" y="1377471"/>
                      <a:pt x="14975363" y="1325598"/>
                    </a:cubicBezTo>
                    <a:lnTo>
                      <a:pt x="14821342" y="966258"/>
                    </a:lnTo>
                    <a:cubicBezTo>
                      <a:pt x="14818095" y="958709"/>
                      <a:pt x="14806736" y="961884"/>
                      <a:pt x="14807865" y="969998"/>
                    </a:cubicBezTo>
                    <a:lnTo>
                      <a:pt x="14870872" y="1411111"/>
                    </a:lnTo>
                    <a:lnTo>
                      <a:pt x="14938252" y="2219607"/>
                    </a:lnTo>
                    <a:cubicBezTo>
                      <a:pt x="14939060" y="2229429"/>
                      <a:pt x="14935722" y="2239141"/>
                      <a:pt x="14929048" y="2246392"/>
                    </a:cubicBezTo>
                    <a:cubicBezTo>
                      <a:pt x="14922374" y="2253643"/>
                      <a:pt x="14912970" y="2257771"/>
                      <a:pt x="14903115" y="2257778"/>
                    </a:cubicBezTo>
                    <a:lnTo>
                      <a:pt x="14849281" y="2257778"/>
                    </a:lnTo>
                    <a:cubicBezTo>
                      <a:pt x="14780299" y="2257786"/>
                      <a:pt x="14721422" y="2207921"/>
                      <a:pt x="14710076" y="2139879"/>
                    </a:cubicBezTo>
                    <a:lnTo>
                      <a:pt x="14595704" y="1452880"/>
                    </a:lnTo>
                    <a:cubicBezTo>
                      <a:pt x="14594363" y="1444978"/>
                      <a:pt x="14583076" y="1444978"/>
                      <a:pt x="14581735" y="1452880"/>
                    </a:cubicBezTo>
                    <a:lnTo>
                      <a:pt x="14467294" y="2139879"/>
                    </a:lnTo>
                    <a:cubicBezTo>
                      <a:pt x="14455942" y="2207948"/>
                      <a:pt x="14397025" y="2257821"/>
                      <a:pt x="14328017" y="2257778"/>
                    </a:cubicBezTo>
                    <a:lnTo>
                      <a:pt x="14274183" y="2257778"/>
                    </a:lnTo>
                    <a:cubicBezTo>
                      <a:pt x="14264328" y="2257771"/>
                      <a:pt x="14254925" y="2253643"/>
                      <a:pt x="14248250" y="2246392"/>
                    </a:cubicBezTo>
                    <a:cubicBezTo>
                      <a:pt x="14241576" y="2239141"/>
                      <a:pt x="14238238" y="2229429"/>
                      <a:pt x="14239047" y="2219607"/>
                    </a:cubicBezTo>
                    <a:lnTo>
                      <a:pt x="14306427" y="1411111"/>
                    </a:lnTo>
                    <a:lnTo>
                      <a:pt x="14369433" y="969998"/>
                    </a:lnTo>
                    <a:moveTo>
                      <a:pt x="15985649" y="0"/>
                    </a:moveTo>
                    <a:cubicBezTo>
                      <a:pt x="15868749" y="0"/>
                      <a:pt x="15773983" y="94766"/>
                      <a:pt x="15773983" y="211667"/>
                    </a:cubicBezTo>
                    <a:lnTo>
                      <a:pt x="15773983" y="282222"/>
                    </a:lnTo>
                    <a:cubicBezTo>
                      <a:pt x="15773983" y="399122"/>
                      <a:pt x="15868749" y="493889"/>
                      <a:pt x="15985649" y="493889"/>
                    </a:cubicBezTo>
                    <a:cubicBezTo>
                      <a:pt x="16102549" y="493889"/>
                      <a:pt x="16197315" y="399122"/>
                      <a:pt x="16197315" y="282222"/>
                    </a:cubicBezTo>
                    <a:lnTo>
                      <a:pt x="16197315" y="211667"/>
                    </a:lnTo>
                    <a:cubicBezTo>
                      <a:pt x="16197315" y="94766"/>
                      <a:pt x="16102549" y="0"/>
                      <a:pt x="15985649" y="0"/>
                    </a:cubicBezTo>
                    <a:moveTo>
                      <a:pt x="15766433" y="969998"/>
                    </a:moveTo>
                    <a:cubicBezTo>
                      <a:pt x="15767633" y="961884"/>
                      <a:pt x="15756203" y="958709"/>
                      <a:pt x="15753028" y="966258"/>
                    </a:cubicBezTo>
                    <a:lnTo>
                      <a:pt x="15599004" y="1325598"/>
                    </a:lnTo>
                    <a:cubicBezTo>
                      <a:pt x="15576748" y="1377518"/>
                      <a:pt x="15525672" y="1411161"/>
                      <a:pt x="15469183" y="1411111"/>
                    </a:cubicBezTo>
                    <a:lnTo>
                      <a:pt x="15404129" y="1411111"/>
                    </a:lnTo>
                    <a:cubicBezTo>
                      <a:pt x="15392265" y="1411122"/>
                      <a:pt x="15381190" y="1405168"/>
                      <a:pt x="15374655" y="1395265"/>
                    </a:cubicBezTo>
                    <a:cubicBezTo>
                      <a:pt x="15368119" y="1385363"/>
                      <a:pt x="15367000" y="1372839"/>
                      <a:pt x="15371674" y="1361934"/>
                    </a:cubicBezTo>
                    <a:lnTo>
                      <a:pt x="15562315" y="917222"/>
                    </a:lnTo>
                    <a:lnTo>
                      <a:pt x="15632447" y="741821"/>
                    </a:lnTo>
                    <a:cubicBezTo>
                      <a:pt x="15675318" y="634683"/>
                      <a:pt x="15779094" y="564437"/>
                      <a:pt x="15894492" y="564444"/>
                    </a:cubicBezTo>
                    <a:lnTo>
                      <a:pt x="16076806" y="564444"/>
                    </a:lnTo>
                    <a:cubicBezTo>
                      <a:pt x="16192204" y="564437"/>
                      <a:pt x="16295980" y="634683"/>
                      <a:pt x="16338851" y="741821"/>
                    </a:cubicBezTo>
                    <a:lnTo>
                      <a:pt x="16408983" y="917222"/>
                    </a:lnTo>
                    <a:lnTo>
                      <a:pt x="16599553" y="1361934"/>
                    </a:lnTo>
                    <a:cubicBezTo>
                      <a:pt x="16604227" y="1372839"/>
                      <a:pt x="16603107" y="1385363"/>
                      <a:pt x="16596573" y="1395265"/>
                    </a:cubicBezTo>
                    <a:cubicBezTo>
                      <a:pt x="16590037" y="1405168"/>
                      <a:pt x="16578962" y="1411122"/>
                      <a:pt x="16567097" y="1411111"/>
                    </a:cubicBezTo>
                    <a:lnTo>
                      <a:pt x="16502045" y="1411111"/>
                    </a:lnTo>
                    <a:cubicBezTo>
                      <a:pt x="16445607" y="1411105"/>
                      <a:pt x="16394601" y="1377471"/>
                      <a:pt x="16372363" y="1325598"/>
                    </a:cubicBezTo>
                    <a:lnTo>
                      <a:pt x="16218342" y="966258"/>
                    </a:lnTo>
                    <a:cubicBezTo>
                      <a:pt x="16215095" y="958709"/>
                      <a:pt x="16203736" y="961884"/>
                      <a:pt x="16204865" y="969998"/>
                    </a:cubicBezTo>
                    <a:lnTo>
                      <a:pt x="16267872" y="1411111"/>
                    </a:lnTo>
                    <a:lnTo>
                      <a:pt x="16335252" y="2219607"/>
                    </a:lnTo>
                    <a:cubicBezTo>
                      <a:pt x="16336060" y="2229429"/>
                      <a:pt x="16332722" y="2239141"/>
                      <a:pt x="16326048" y="2246392"/>
                    </a:cubicBezTo>
                    <a:cubicBezTo>
                      <a:pt x="16319374" y="2253643"/>
                      <a:pt x="16309970" y="2257771"/>
                      <a:pt x="16300115" y="2257778"/>
                    </a:cubicBezTo>
                    <a:lnTo>
                      <a:pt x="16246281" y="2257778"/>
                    </a:lnTo>
                    <a:cubicBezTo>
                      <a:pt x="16177299" y="2257786"/>
                      <a:pt x="16118422" y="2207921"/>
                      <a:pt x="16107076" y="2139879"/>
                    </a:cubicBezTo>
                    <a:lnTo>
                      <a:pt x="15992704" y="1452880"/>
                    </a:lnTo>
                    <a:cubicBezTo>
                      <a:pt x="15991363" y="1444978"/>
                      <a:pt x="15980076" y="1444978"/>
                      <a:pt x="15978735" y="1452880"/>
                    </a:cubicBezTo>
                    <a:lnTo>
                      <a:pt x="15864294" y="2139879"/>
                    </a:lnTo>
                    <a:cubicBezTo>
                      <a:pt x="15852942" y="2207948"/>
                      <a:pt x="15794025" y="2257821"/>
                      <a:pt x="15725017" y="2257778"/>
                    </a:cubicBezTo>
                    <a:lnTo>
                      <a:pt x="15671183" y="2257778"/>
                    </a:lnTo>
                    <a:cubicBezTo>
                      <a:pt x="15661328" y="2257771"/>
                      <a:pt x="15651925" y="2253643"/>
                      <a:pt x="15645250" y="2246392"/>
                    </a:cubicBezTo>
                    <a:cubicBezTo>
                      <a:pt x="15638576" y="2239141"/>
                      <a:pt x="15635238" y="2229429"/>
                      <a:pt x="15636047" y="2219607"/>
                    </a:cubicBezTo>
                    <a:lnTo>
                      <a:pt x="15703427" y="1411111"/>
                    </a:lnTo>
                    <a:lnTo>
                      <a:pt x="15766433" y="969998"/>
                    </a:lnTo>
                    <a:moveTo>
                      <a:pt x="17382649" y="0"/>
                    </a:moveTo>
                    <a:cubicBezTo>
                      <a:pt x="17265749" y="0"/>
                      <a:pt x="17170983" y="94766"/>
                      <a:pt x="17170983" y="211667"/>
                    </a:cubicBezTo>
                    <a:lnTo>
                      <a:pt x="17170983" y="282222"/>
                    </a:lnTo>
                    <a:cubicBezTo>
                      <a:pt x="17170983" y="399122"/>
                      <a:pt x="17265749" y="493889"/>
                      <a:pt x="17382649" y="493889"/>
                    </a:cubicBezTo>
                    <a:cubicBezTo>
                      <a:pt x="17499549" y="493889"/>
                      <a:pt x="17594315" y="399122"/>
                      <a:pt x="17594315" y="282222"/>
                    </a:cubicBezTo>
                    <a:lnTo>
                      <a:pt x="17594315" y="211667"/>
                    </a:lnTo>
                    <a:cubicBezTo>
                      <a:pt x="17594315" y="94766"/>
                      <a:pt x="17499549" y="0"/>
                      <a:pt x="17382649" y="0"/>
                    </a:cubicBezTo>
                    <a:moveTo>
                      <a:pt x="17163433" y="969998"/>
                    </a:moveTo>
                    <a:cubicBezTo>
                      <a:pt x="17164633" y="961884"/>
                      <a:pt x="17153203" y="958709"/>
                      <a:pt x="17150028" y="966258"/>
                    </a:cubicBezTo>
                    <a:lnTo>
                      <a:pt x="16996004" y="1325598"/>
                    </a:lnTo>
                    <a:cubicBezTo>
                      <a:pt x="16973748" y="1377518"/>
                      <a:pt x="16922672" y="1411161"/>
                      <a:pt x="16866183" y="1411111"/>
                    </a:cubicBezTo>
                    <a:lnTo>
                      <a:pt x="16801129" y="1411111"/>
                    </a:lnTo>
                    <a:cubicBezTo>
                      <a:pt x="16789265" y="1411122"/>
                      <a:pt x="16778190" y="1405168"/>
                      <a:pt x="16771655" y="1395265"/>
                    </a:cubicBezTo>
                    <a:cubicBezTo>
                      <a:pt x="16765119" y="1385363"/>
                      <a:pt x="16764000" y="1372839"/>
                      <a:pt x="16768674" y="1361934"/>
                    </a:cubicBezTo>
                    <a:lnTo>
                      <a:pt x="16959315" y="917222"/>
                    </a:lnTo>
                    <a:lnTo>
                      <a:pt x="17029447" y="741821"/>
                    </a:lnTo>
                    <a:cubicBezTo>
                      <a:pt x="17072318" y="634683"/>
                      <a:pt x="17176094" y="564437"/>
                      <a:pt x="17291492" y="564444"/>
                    </a:cubicBezTo>
                    <a:lnTo>
                      <a:pt x="17473806" y="564444"/>
                    </a:lnTo>
                    <a:cubicBezTo>
                      <a:pt x="17589204" y="564437"/>
                      <a:pt x="17692980" y="634683"/>
                      <a:pt x="17735851" y="741821"/>
                    </a:cubicBezTo>
                    <a:lnTo>
                      <a:pt x="17805983" y="917222"/>
                    </a:lnTo>
                    <a:lnTo>
                      <a:pt x="17996553" y="1361934"/>
                    </a:lnTo>
                    <a:cubicBezTo>
                      <a:pt x="18001227" y="1372839"/>
                      <a:pt x="18000107" y="1385363"/>
                      <a:pt x="17993573" y="1395265"/>
                    </a:cubicBezTo>
                    <a:cubicBezTo>
                      <a:pt x="17987037" y="1405168"/>
                      <a:pt x="17975962" y="1411122"/>
                      <a:pt x="17964097" y="1411111"/>
                    </a:cubicBezTo>
                    <a:lnTo>
                      <a:pt x="17899045" y="1411111"/>
                    </a:lnTo>
                    <a:cubicBezTo>
                      <a:pt x="17842607" y="1411105"/>
                      <a:pt x="17791601" y="1377471"/>
                      <a:pt x="17769363" y="1325598"/>
                    </a:cubicBezTo>
                    <a:lnTo>
                      <a:pt x="17615342" y="966258"/>
                    </a:lnTo>
                    <a:cubicBezTo>
                      <a:pt x="17612095" y="958709"/>
                      <a:pt x="17600736" y="961884"/>
                      <a:pt x="17601865" y="969998"/>
                    </a:cubicBezTo>
                    <a:lnTo>
                      <a:pt x="17664872" y="1411111"/>
                    </a:lnTo>
                    <a:lnTo>
                      <a:pt x="17732252" y="2219607"/>
                    </a:lnTo>
                    <a:cubicBezTo>
                      <a:pt x="17733060" y="2229429"/>
                      <a:pt x="17729722" y="2239141"/>
                      <a:pt x="17723048" y="2246392"/>
                    </a:cubicBezTo>
                    <a:cubicBezTo>
                      <a:pt x="17716374" y="2253643"/>
                      <a:pt x="17706970" y="2257771"/>
                      <a:pt x="17697115" y="2257778"/>
                    </a:cubicBezTo>
                    <a:lnTo>
                      <a:pt x="17643281" y="2257778"/>
                    </a:lnTo>
                    <a:cubicBezTo>
                      <a:pt x="17574299" y="2257786"/>
                      <a:pt x="17515422" y="2207921"/>
                      <a:pt x="17504076" y="2139879"/>
                    </a:cubicBezTo>
                    <a:lnTo>
                      <a:pt x="17389704" y="1452880"/>
                    </a:lnTo>
                    <a:cubicBezTo>
                      <a:pt x="17388363" y="1444978"/>
                      <a:pt x="17377076" y="1444978"/>
                      <a:pt x="17375735" y="1452880"/>
                    </a:cubicBezTo>
                    <a:lnTo>
                      <a:pt x="17261294" y="2139879"/>
                    </a:lnTo>
                    <a:cubicBezTo>
                      <a:pt x="17249942" y="2207948"/>
                      <a:pt x="17191025" y="2257821"/>
                      <a:pt x="17122017" y="2257778"/>
                    </a:cubicBezTo>
                    <a:lnTo>
                      <a:pt x="17068183" y="2257778"/>
                    </a:lnTo>
                    <a:cubicBezTo>
                      <a:pt x="17058328" y="2257771"/>
                      <a:pt x="17048925" y="2253643"/>
                      <a:pt x="17042250" y="2246392"/>
                    </a:cubicBezTo>
                    <a:cubicBezTo>
                      <a:pt x="17035576" y="2239141"/>
                      <a:pt x="17032238" y="2229429"/>
                      <a:pt x="17033047" y="2219607"/>
                    </a:cubicBezTo>
                    <a:lnTo>
                      <a:pt x="17100427" y="1411111"/>
                    </a:lnTo>
                    <a:lnTo>
                      <a:pt x="17163433" y="969998"/>
                    </a:lnTo>
                    <a:moveTo>
                      <a:pt x="18779649" y="0"/>
                    </a:moveTo>
                    <a:cubicBezTo>
                      <a:pt x="18662749" y="0"/>
                      <a:pt x="18567983" y="94766"/>
                      <a:pt x="18567983" y="211667"/>
                    </a:cubicBezTo>
                    <a:lnTo>
                      <a:pt x="18567983" y="282222"/>
                    </a:lnTo>
                    <a:cubicBezTo>
                      <a:pt x="18567983" y="399122"/>
                      <a:pt x="18662749" y="493889"/>
                      <a:pt x="18779649" y="493889"/>
                    </a:cubicBezTo>
                    <a:cubicBezTo>
                      <a:pt x="18896549" y="493889"/>
                      <a:pt x="18991315" y="399122"/>
                      <a:pt x="18991315" y="282222"/>
                    </a:cubicBezTo>
                    <a:lnTo>
                      <a:pt x="18991315" y="211667"/>
                    </a:lnTo>
                    <a:cubicBezTo>
                      <a:pt x="18991315" y="94766"/>
                      <a:pt x="18896549" y="0"/>
                      <a:pt x="18779649" y="0"/>
                    </a:cubicBezTo>
                    <a:moveTo>
                      <a:pt x="18560433" y="969998"/>
                    </a:moveTo>
                    <a:cubicBezTo>
                      <a:pt x="18561633" y="961884"/>
                      <a:pt x="18550203" y="958709"/>
                      <a:pt x="18547028" y="966258"/>
                    </a:cubicBezTo>
                    <a:lnTo>
                      <a:pt x="18393004" y="1325598"/>
                    </a:lnTo>
                    <a:cubicBezTo>
                      <a:pt x="18370748" y="1377518"/>
                      <a:pt x="18319672" y="1411161"/>
                      <a:pt x="18263183" y="1411111"/>
                    </a:cubicBezTo>
                    <a:lnTo>
                      <a:pt x="18198129" y="1411111"/>
                    </a:lnTo>
                    <a:cubicBezTo>
                      <a:pt x="18186265" y="1411122"/>
                      <a:pt x="18175190" y="1405168"/>
                      <a:pt x="18168655" y="1395265"/>
                    </a:cubicBezTo>
                    <a:cubicBezTo>
                      <a:pt x="18162119" y="1385363"/>
                      <a:pt x="18161000" y="1372839"/>
                      <a:pt x="18165674" y="1361934"/>
                    </a:cubicBezTo>
                    <a:lnTo>
                      <a:pt x="18356315" y="917222"/>
                    </a:lnTo>
                    <a:lnTo>
                      <a:pt x="18426447" y="741821"/>
                    </a:lnTo>
                    <a:cubicBezTo>
                      <a:pt x="18469318" y="634683"/>
                      <a:pt x="18573094" y="564437"/>
                      <a:pt x="18688492" y="564444"/>
                    </a:cubicBezTo>
                    <a:lnTo>
                      <a:pt x="18870806" y="564444"/>
                    </a:lnTo>
                    <a:cubicBezTo>
                      <a:pt x="18986204" y="564437"/>
                      <a:pt x="19089980" y="634683"/>
                      <a:pt x="19132851" y="741821"/>
                    </a:cubicBezTo>
                    <a:lnTo>
                      <a:pt x="19202983" y="917222"/>
                    </a:lnTo>
                    <a:lnTo>
                      <a:pt x="19393553" y="1361934"/>
                    </a:lnTo>
                    <a:cubicBezTo>
                      <a:pt x="19398227" y="1372839"/>
                      <a:pt x="19397107" y="1385363"/>
                      <a:pt x="19390573" y="1395265"/>
                    </a:cubicBezTo>
                    <a:cubicBezTo>
                      <a:pt x="19384037" y="1405168"/>
                      <a:pt x="19372962" y="1411122"/>
                      <a:pt x="19361097" y="1411111"/>
                    </a:cubicBezTo>
                    <a:lnTo>
                      <a:pt x="19296045" y="1411111"/>
                    </a:lnTo>
                    <a:cubicBezTo>
                      <a:pt x="19239607" y="1411105"/>
                      <a:pt x="19188601" y="1377471"/>
                      <a:pt x="19166363" y="1325598"/>
                    </a:cubicBezTo>
                    <a:lnTo>
                      <a:pt x="19012342" y="966258"/>
                    </a:lnTo>
                    <a:cubicBezTo>
                      <a:pt x="19009095" y="958709"/>
                      <a:pt x="18997736" y="961884"/>
                      <a:pt x="18998865" y="969998"/>
                    </a:cubicBezTo>
                    <a:lnTo>
                      <a:pt x="19061872" y="1411111"/>
                    </a:lnTo>
                    <a:lnTo>
                      <a:pt x="19129252" y="2219607"/>
                    </a:lnTo>
                    <a:cubicBezTo>
                      <a:pt x="19130060" y="2229429"/>
                      <a:pt x="19126722" y="2239141"/>
                      <a:pt x="19120048" y="2246392"/>
                    </a:cubicBezTo>
                    <a:cubicBezTo>
                      <a:pt x="19113374" y="2253643"/>
                      <a:pt x="19103970" y="2257771"/>
                      <a:pt x="19094115" y="2257778"/>
                    </a:cubicBezTo>
                    <a:lnTo>
                      <a:pt x="19040281" y="2257778"/>
                    </a:lnTo>
                    <a:cubicBezTo>
                      <a:pt x="18971299" y="2257786"/>
                      <a:pt x="18912422" y="2207921"/>
                      <a:pt x="18901076" y="2139879"/>
                    </a:cubicBezTo>
                    <a:lnTo>
                      <a:pt x="18786704" y="1452880"/>
                    </a:lnTo>
                    <a:cubicBezTo>
                      <a:pt x="18785363" y="1444978"/>
                      <a:pt x="18774076" y="1444978"/>
                      <a:pt x="18772735" y="1452880"/>
                    </a:cubicBezTo>
                    <a:lnTo>
                      <a:pt x="18658294" y="2139879"/>
                    </a:lnTo>
                    <a:cubicBezTo>
                      <a:pt x="18646942" y="2207948"/>
                      <a:pt x="18588025" y="2257821"/>
                      <a:pt x="18519017" y="2257778"/>
                    </a:cubicBezTo>
                    <a:lnTo>
                      <a:pt x="18465183" y="2257778"/>
                    </a:lnTo>
                    <a:cubicBezTo>
                      <a:pt x="18455328" y="2257771"/>
                      <a:pt x="18445925" y="2253643"/>
                      <a:pt x="18439250" y="2246392"/>
                    </a:cubicBezTo>
                    <a:cubicBezTo>
                      <a:pt x="18432576" y="2239141"/>
                      <a:pt x="18429238" y="2229429"/>
                      <a:pt x="18430047" y="2219607"/>
                    </a:cubicBezTo>
                    <a:lnTo>
                      <a:pt x="18497427" y="1411111"/>
                    </a:lnTo>
                    <a:lnTo>
                      <a:pt x="18560433" y="969998"/>
                    </a:lnTo>
                    <a:moveTo>
                      <a:pt x="20176649" y="0"/>
                    </a:moveTo>
                    <a:cubicBezTo>
                      <a:pt x="20059749" y="0"/>
                      <a:pt x="19964983" y="94766"/>
                      <a:pt x="19964983" y="211667"/>
                    </a:cubicBezTo>
                    <a:lnTo>
                      <a:pt x="19964983" y="282222"/>
                    </a:lnTo>
                    <a:cubicBezTo>
                      <a:pt x="19964983" y="399122"/>
                      <a:pt x="20059749" y="493889"/>
                      <a:pt x="20176649" y="493889"/>
                    </a:cubicBezTo>
                    <a:cubicBezTo>
                      <a:pt x="20293549" y="493889"/>
                      <a:pt x="20388315" y="399122"/>
                      <a:pt x="20388315" y="282222"/>
                    </a:cubicBezTo>
                    <a:lnTo>
                      <a:pt x="20388315" y="211667"/>
                    </a:lnTo>
                    <a:cubicBezTo>
                      <a:pt x="20388315" y="94766"/>
                      <a:pt x="20293549" y="0"/>
                      <a:pt x="20176649" y="0"/>
                    </a:cubicBezTo>
                    <a:moveTo>
                      <a:pt x="19957433" y="969998"/>
                    </a:moveTo>
                    <a:cubicBezTo>
                      <a:pt x="19958633" y="961884"/>
                      <a:pt x="19947203" y="958709"/>
                      <a:pt x="19944028" y="966258"/>
                    </a:cubicBezTo>
                    <a:lnTo>
                      <a:pt x="19790004" y="1325598"/>
                    </a:lnTo>
                    <a:cubicBezTo>
                      <a:pt x="19767748" y="1377518"/>
                      <a:pt x="19716672" y="1411161"/>
                      <a:pt x="19660183" y="1411111"/>
                    </a:cubicBezTo>
                    <a:lnTo>
                      <a:pt x="19595129" y="1411111"/>
                    </a:lnTo>
                    <a:cubicBezTo>
                      <a:pt x="19583265" y="1411122"/>
                      <a:pt x="19572190" y="1405168"/>
                      <a:pt x="19565655" y="1395265"/>
                    </a:cubicBezTo>
                    <a:cubicBezTo>
                      <a:pt x="19559119" y="1385363"/>
                      <a:pt x="19558000" y="1372839"/>
                      <a:pt x="19562674" y="1361934"/>
                    </a:cubicBezTo>
                    <a:lnTo>
                      <a:pt x="19753315" y="917222"/>
                    </a:lnTo>
                    <a:lnTo>
                      <a:pt x="19823447" y="741821"/>
                    </a:lnTo>
                    <a:cubicBezTo>
                      <a:pt x="19866318" y="634683"/>
                      <a:pt x="19970094" y="564437"/>
                      <a:pt x="20085492" y="564444"/>
                    </a:cubicBezTo>
                    <a:lnTo>
                      <a:pt x="20267806" y="564444"/>
                    </a:lnTo>
                    <a:cubicBezTo>
                      <a:pt x="20383204" y="564437"/>
                      <a:pt x="20486980" y="634683"/>
                      <a:pt x="20529851" y="741821"/>
                    </a:cubicBezTo>
                    <a:lnTo>
                      <a:pt x="20599983" y="917222"/>
                    </a:lnTo>
                    <a:lnTo>
                      <a:pt x="20790553" y="1361934"/>
                    </a:lnTo>
                    <a:cubicBezTo>
                      <a:pt x="20795227" y="1372839"/>
                      <a:pt x="20794107" y="1385363"/>
                      <a:pt x="20787573" y="1395265"/>
                    </a:cubicBezTo>
                    <a:cubicBezTo>
                      <a:pt x="20781037" y="1405168"/>
                      <a:pt x="20769962" y="1411122"/>
                      <a:pt x="20758097" y="1411111"/>
                    </a:cubicBezTo>
                    <a:lnTo>
                      <a:pt x="20693045" y="1411111"/>
                    </a:lnTo>
                    <a:cubicBezTo>
                      <a:pt x="20636607" y="1411105"/>
                      <a:pt x="20585601" y="1377471"/>
                      <a:pt x="20563363" y="1325598"/>
                    </a:cubicBezTo>
                    <a:lnTo>
                      <a:pt x="20409342" y="966258"/>
                    </a:lnTo>
                    <a:cubicBezTo>
                      <a:pt x="20406095" y="958709"/>
                      <a:pt x="20394736" y="961884"/>
                      <a:pt x="20395865" y="969998"/>
                    </a:cubicBezTo>
                    <a:lnTo>
                      <a:pt x="20458872" y="1411111"/>
                    </a:lnTo>
                    <a:lnTo>
                      <a:pt x="20526252" y="2219607"/>
                    </a:lnTo>
                    <a:cubicBezTo>
                      <a:pt x="20527060" y="2229429"/>
                      <a:pt x="20523722" y="2239141"/>
                      <a:pt x="20517048" y="2246392"/>
                    </a:cubicBezTo>
                    <a:cubicBezTo>
                      <a:pt x="20510374" y="2253643"/>
                      <a:pt x="20500970" y="2257771"/>
                      <a:pt x="20491115" y="2257778"/>
                    </a:cubicBezTo>
                    <a:lnTo>
                      <a:pt x="20437281" y="2257778"/>
                    </a:lnTo>
                    <a:cubicBezTo>
                      <a:pt x="20368299" y="2257786"/>
                      <a:pt x="20309422" y="2207921"/>
                      <a:pt x="20298076" y="2139879"/>
                    </a:cubicBezTo>
                    <a:lnTo>
                      <a:pt x="20183704" y="1452880"/>
                    </a:lnTo>
                    <a:cubicBezTo>
                      <a:pt x="20182363" y="1444978"/>
                      <a:pt x="20171076" y="1444978"/>
                      <a:pt x="20169735" y="1452880"/>
                    </a:cubicBezTo>
                    <a:lnTo>
                      <a:pt x="20055294" y="2139879"/>
                    </a:lnTo>
                    <a:cubicBezTo>
                      <a:pt x="20043942" y="2207948"/>
                      <a:pt x="19985025" y="2257821"/>
                      <a:pt x="19916017" y="2257778"/>
                    </a:cubicBezTo>
                    <a:lnTo>
                      <a:pt x="19862183" y="2257778"/>
                    </a:lnTo>
                    <a:cubicBezTo>
                      <a:pt x="19852328" y="2257771"/>
                      <a:pt x="19842925" y="2253643"/>
                      <a:pt x="19836250" y="2246392"/>
                    </a:cubicBezTo>
                    <a:cubicBezTo>
                      <a:pt x="19829576" y="2239141"/>
                      <a:pt x="19826238" y="2229429"/>
                      <a:pt x="19827047" y="2219607"/>
                    </a:cubicBezTo>
                    <a:lnTo>
                      <a:pt x="19894427" y="1411111"/>
                    </a:lnTo>
                    <a:lnTo>
                      <a:pt x="19957433" y="969998"/>
                    </a:lnTo>
                    <a:moveTo>
                      <a:pt x="21573649" y="0"/>
                    </a:moveTo>
                    <a:cubicBezTo>
                      <a:pt x="21456749" y="0"/>
                      <a:pt x="21361983" y="94766"/>
                      <a:pt x="21361983" y="211667"/>
                    </a:cubicBezTo>
                    <a:lnTo>
                      <a:pt x="21361983" y="282222"/>
                    </a:lnTo>
                    <a:cubicBezTo>
                      <a:pt x="21361983" y="399122"/>
                      <a:pt x="21456749" y="493889"/>
                      <a:pt x="21573649" y="493889"/>
                    </a:cubicBezTo>
                    <a:cubicBezTo>
                      <a:pt x="21690549" y="493889"/>
                      <a:pt x="21785315" y="399122"/>
                      <a:pt x="21785315" y="282222"/>
                    </a:cubicBezTo>
                    <a:lnTo>
                      <a:pt x="21785315" y="211667"/>
                    </a:lnTo>
                    <a:cubicBezTo>
                      <a:pt x="21785315" y="94766"/>
                      <a:pt x="21690549" y="0"/>
                      <a:pt x="21573649" y="0"/>
                    </a:cubicBezTo>
                    <a:moveTo>
                      <a:pt x="21354433" y="969998"/>
                    </a:moveTo>
                    <a:cubicBezTo>
                      <a:pt x="21355633" y="961884"/>
                      <a:pt x="21344203" y="958709"/>
                      <a:pt x="21341028" y="966258"/>
                    </a:cubicBezTo>
                    <a:lnTo>
                      <a:pt x="21187004" y="1325598"/>
                    </a:lnTo>
                    <a:cubicBezTo>
                      <a:pt x="21164748" y="1377518"/>
                      <a:pt x="21113672" y="1411161"/>
                      <a:pt x="21057183" y="1411111"/>
                    </a:cubicBezTo>
                    <a:lnTo>
                      <a:pt x="20992129" y="1411111"/>
                    </a:lnTo>
                    <a:cubicBezTo>
                      <a:pt x="20980265" y="1411122"/>
                      <a:pt x="20969190" y="1405168"/>
                      <a:pt x="20962655" y="1395265"/>
                    </a:cubicBezTo>
                    <a:cubicBezTo>
                      <a:pt x="20956119" y="1385363"/>
                      <a:pt x="20955000" y="1372839"/>
                      <a:pt x="20959674" y="1361934"/>
                    </a:cubicBezTo>
                    <a:lnTo>
                      <a:pt x="21150315" y="917222"/>
                    </a:lnTo>
                    <a:lnTo>
                      <a:pt x="21220447" y="741821"/>
                    </a:lnTo>
                    <a:cubicBezTo>
                      <a:pt x="21263318" y="634683"/>
                      <a:pt x="21367094" y="564437"/>
                      <a:pt x="21482492" y="564444"/>
                    </a:cubicBezTo>
                    <a:lnTo>
                      <a:pt x="21664806" y="564444"/>
                    </a:lnTo>
                    <a:cubicBezTo>
                      <a:pt x="21780204" y="564437"/>
                      <a:pt x="21883980" y="634683"/>
                      <a:pt x="21926851" y="741821"/>
                    </a:cubicBezTo>
                    <a:lnTo>
                      <a:pt x="21996983" y="917222"/>
                    </a:lnTo>
                    <a:lnTo>
                      <a:pt x="22187553" y="1361934"/>
                    </a:lnTo>
                    <a:cubicBezTo>
                      <a:pt x="22192227" y="1372839"/>
                      <a:pt x="22191107" y="1385363"/>
                      <a:pt x="22184573" y="1395265"/>
                    </a:cubicBezTo>
                    <a:cubicBezTo>
                      <a:pt x="22178037" y="1405168"/>
                      <a:pt x="22166962" y="1411122"/>
                      <a:pt x="22155097" y="1411111"/>
                    </a:cubicBezTo>
                    <a:lnTo>
                      <a:pt x="22090045" y="1411111"/>
                    </a:lnTo>
                    <a:cubicBezTo>
                      <a:pt x="22033607" y="1411105"/>
                      <a:pt x="21982601" y="1377471"/>
                      <a:pt x="21960363" y="1325598"/>
                    </a:cubicBezTo>
                    <a:lnTo>
                      <a:pt x="21806342" y="966258"/>
                    </a:lnTo>
                    <a:cubicBezTo>
                      <a:pt x="21803095" y="958709"/>
                      <a:pt x="21791736" y="961884"/>
                      <a:pt x="21792865" y="969998"/>
                    </a:cubicBezTo>
                    <a:lnTo>
                      <a:pt x="21855872" y="1411111"/>
                    </a:lnTo>
                    <a:lnTo>
                      <a:pt x="21923252" y="2219607"/>
                    </a:lnTo>
                    <a:cubicBezTo>
                      <a:pt x="21924060" y="2229429"/>
                      <a:pt x="21920722" y="2239141"/>
                      <a:pt x="21914048" y="2246392"/>
                    </a:cubicBezTo>
                    <a:cubicBezTo>
                      <a:pt x="21907374" y="2253643"/>
                      <a:pt x="21897970" y="2257771"/>
                      <a:pt x="21888115" y="2257778"/>
                    </a:cubicBezTo>
                    <a:lnTo>
                      <a:pt x="21834281" y="2257778"/>
                    </a:lnTo>
                    <a:cubicBezTo>
                      <a:pt x="21765299" y="2257786"/>
                      <a:pt x="21706422" y="2207921"/>
                      <a:pt x="21695076" y="2139879"/>
                    </a:cubicBezTo>
                    <a:lnTo>
                      <a:pt x="21580704" y="1452880"/>
                    </a:lnTo>
                    <a:cubicBezTo>
                      <a:pt x="21579363" y="1444978"/>
                      <a:pt x="21568076" y="1444978"/>
                      <a:pt x="21566735" y="1452880"/>
                    </a:cubicBezTo>
                    <a:lnTo>
                      <a:pt x="21452294" y="2139879"/>
                    </a:lnTo>
                    <a:cubicBezTo>
                      <a:pt x="21440942" y="2207948"/>
                      <a:pt x="21382025" y="2257821"/>
                      <a:pt x="21313017" y="2257778"/>
                    </a:cubicBezTo>
                    <a:lnTo>
                      <a:pt x="21259183" y="2257778"/>
                    </a:lnTo>
                    <a:cubicBezTo>
                      <a:pt x="21249328" y="2257771"/>
                      <a:pt x="21239925" y="2253643"/>
                      <a:pt x="21233250" y="2246392"/>
                    </a:cubicBezTo>
                    <a:cubicBezTo>
                      <a:pt x="21226576" y="2239141"/>
                      <a:pt x="21223238" y="2229429"/>
                      <a:pt x="21224047" y="2219607"/>
                    </a:cubicBezTo>
                    <a:lnTo>
                      <a:pt x="21291427" y="1411111"/>
                    </a:lnTo>
                    <a:lnTo>
                      <a:pt x="21354433" y="969998"/>
                    </a:lnTo>
                    <a:moveTo>
                      <a:pt x="22970649" y="0"/>
                    </a:moveTo>
                    <a:cubicBezTo>
                      <a:pt x="22853749" y="0"/>
                      <a:pt x="22758983" y="94766"/>
                      <a:pt x="22758983" y="211667"/>
                    </a:cubicBezTo>
                    <a:lnTo>
                      <a:pt x="22758983" y="282222"/>
                    </a:lnTo>
                    <a:cubicBezTo>
                      <a:pt x="22758983" y="399122"/>
                      <a:pt x="22853749" y="493889"/>
                      <a:pt x="22970649" y="493889"/>
                    </a:cubicBezTo>
                    <a:cubicBezTo>
                      <a:pt x="23087549" y="493889"/>
                      <a:pt x="23182315" y="399122"/>
                      <a:pt x="23182315" y="282222"/>
                    </a:cubicBezTo>
                    <a:lnTo>
                      <a:pt x="23182315" y="211667"/>
                    </a:lnTo>
                    <a:cubicBezTo>
                      <a:pt x="23182315" y="94766"/>
                      <a:pt x="23087549" y="0"/>
                      <a:pt x="22970649" y="0"/>
                    </a:cubicBezTo>
                    <a:moveTo>
                      <a:pt x="22751433" y="969998"/>
                    </a:moveTo>
                    <a:cubicBezTo>
                      <a:pt x="22752633" y="961884"/>
                      <a:pt x="22741203" y="958709"/>
                      <a:pt x="22738028" y="966258"/>
                    </a:cubicBezTo>
                    <a:lnTo>
                      <a:pt x="22584004" y="1325598"/>
                    </a:lnTo>
                    <a:cubicBezTo>
                      <a:pt x="22561748" y="1377518"/>
                      <a:pt x="22510672" y="1411161"/>
                      <a:pt x="22454183" y="1411111"/>
                    </a:cubicBezTo>
                    <a:lnTo>
                      <a:pt x="22389129" y="1411111"/>
                    </a:lnTo>
                    <a:cubicBezTo>
                      <a:pt x="22377265" y="1411122"/>
                      <a:pt x="22366190" y="1405168"/>
                      <a:pt x="22359655" y="1395265"/>
                    </a:cubicBezTo>
                    <a:cubicBezTo>
                      <a:pt x="22353119" y="1385363"/>
                      <a:pt x="22352000" y="1372839"/>
                      <a:pt x="22356674" y="1361934"/>
                    </a:cubicBezTo>
                    <a:lnTo>
                      <a:pt x="22547315" y="917222"/>
                    </a:lnTo>
                    <a:lnTo>
                      <a:pt x="22617447" y="741821"/>
                    </a:lnTo>
                    <a:cubicBezTo>
                      <a:pt x="22660318" y="634683"/>
                      <a:pt x="22764094" y="564437"/>
                      <a:pt x="22879492" y="564444"/>
                    </a:cubicBezTo>
                    <a:lnTo>
                      <a:pt x="23061806" y="564444"/>
                    </a:lnTo>
                    <a:cubicBezTo>
                      <a:pt x="23177204" y="564437"/>
                      <a:pt x="23280980" y="634683"/>
                      <a:pt x="23323851" y="741821"/>
                    </a:cubicBezTo>
                    <a:lnTo>
                      <a:pt x="23393983" y="917222"/>
                    </a:lnTo>
                    <a:lnTo>
                      <a:pt x="23584553" y="1361934"/>
                    </a:lnTo>
                    <a:cubicBezTo>
                      <a:pt x="23589227" y="1372839"/>
                      <a:pt x="23588107" y="1385363"/>
                      <a:pt x="23581573" y="1395265"/>
                    </a:cubicBezTo>
                    <a:cubicBezTo>
                      <a:pt x="23575037" y="1405168"/>
                      <a:pt x="23563962" y="1411122"/>
                      <a:pt x="23552097" y="1411111"/>
                    </a:cubicBezTo>
                    <a:lnTo>
                      <a:pt x="23487045" y="1411111"/>
                    </a:lnTo>
                    <a:cubicBezTo>
                      <a:pt x="23430607" y="1411105"/>
                      <a:pt x="23379601" y="1377471"/>
                      <a:pt x="23357363" y="1325598"/>
                    </a:cubicBezTo>
                    <a:lnTo>
                      <a:pt x="23203342" y="966258"/>
                    </a:lnTo>
                    <a:cubicBezTo>
                      <a:pt x="23200095" y="958709"/>
                      <a:pt x="23188736" y="961884"/>
                      <a:pt x="23189865" y="969998"/>
                    </a:cubicBezTo>
                    <a:lnTo>
                      <a:pt x="23252872" y="1411111"/>
                    </a:lnTo>
                    <a:lnTo>
                      <a:pt x="23320252" y="2219607"/>
                    </a:lnTo>
                    <a:cubicBezTo>
                      <a:pt x="23321060" y="2229429"/>
                      <a:pt x="23317722" y="2239141"/>
                      <a:pt x="23311048" y="2246392"/>
                    </a:cubicBezTo>
                    <a:cubicBezTo>
                      <a:pt x="23304374" y="2253643"/>
                      <a:pt x="23294970" y="2257771"/>
                      <a:pt x="23285115" y="2257778"/>
                    </a:cubicBezTo>
                    <a:lnTo>
                      <a:pt x="23231281" y="2257778"/>
                    </a:lnTo>
                    <a:cubicBezTo>
                      <a:pt x="23162299" y="2257786"/>
                      <a:pt x="23103422" y="2207921"/>
                      <a:pt x="23092076" y="2139879"/>
                    </a:cubicBezTo>
                    <a:lnTo>
                      <a:pt x="22977704" y="1452880"/>
                    </a:lnTo>
                    <a:cubicBezTo>
                      <a:pt x="22976363" y="1444978"/>
                      <a:pt x="22965076" y="1444978"/>
                      <a:pt x="22963735" y="1452880"/>
                    </a:cubicBezTo>
                    <a:lnTo>
                      <a:pt x="22849294" y="2139879"/>
                    </a:lnTo>
                    <a:cubicBezTo>
                      <a:pt x="22837942" y="2207948"/>
                      <a:pt x="22779025" y="2257821"/>
                      <a:pt x="22710017" y="2257778"/>
                    </a:cubicBezTo>
                    <a:lnTo>
                      <a:pt x="22656183" y="2257778"/>
                    </a:lnTo>
                    <a:cubicBezTo>
                      <a:pt x="22646328" y="2257771"/>
                      <a:pt x="22636925" y="2253643"/>
                      <a:pt x="22630250" y="2246392"/>
                    </a:cubicBezTo>
                    <a:cubicBezTo>
                      <a:pt x="22623576" y="2239141"/>
                      <a:pt x="22620238" y="2229429"/>
                      <a:pt x="22621047" y="2219607"/>
                    </a:cubicBezTo>
                    <a:lnTo>
                      <a:pt x="22688427" y="1411111"/>
                    </a:lnTo>
                    <a:lnTo>
                      <a:pt x="22751433" y="969998"/>
                    </a:lnTo>
                    <a:moveTo>
                      <a:pt x="24367649" y="0"/>
                    </a:moveTo>
                    <a:cubicBezTo>
                      <a:pt x="24250749" y="0"/>
                      <a:pt x="24155983" y="94766"/>
                      <a:pt x="24155983" y="211667"/>
                    </a:cubicBezTo>
                    <a:lnTo>
                      <a:pt x="24155983" y="282222"/>
                    </a:lnTo>
                    <a:cubicBezTo>
                      <a:pt x="24155983" y="399122"/>
                      <a:pt x="24250749" y="493889"/>
                      <a:pt x="24367649" y="493889"/>
                    </a:cubicBezTo>
                    <a:cubicBezTo>
                      <a:pt x="24484549" y="493889"/>
                      <a:pt x="24579315" y="399122"/>
                      <a:pt x="24579315" y="282222"/>
                    </a:cubicBezTo>
                    <a:lnTo>
                      <a:pt x="24579315" y="211667"/>
                    </a:lnTo>
                    <a:cubicBezTo>
                      <a:pt x="24579315" y="94766"/>
                      <a:pt x="24484549" y="0"/>
                      <a:pt x="24367649" y="0"/>
                    </a:cubicBezTo>
                    <a:moveTo>
                      <a:pt x="24148433" y="969998"/>
                    </a:moveTo>
                    <a:cubicBezTo>
                      <a:pt x="24149633" y="961884"/>
                      <a:pt x="24138203" y="958709"/>
                      <a:pt x="24135028" y="966258"/>
                    </a:cubicBezTo>
                    <a:lnTo>
                      <a:pt x="23981004" y="1325598"/>
                    </a:lnTo>
                    <a:cubicBezTo>
                      <a:pt x="23958748" y="1377518"/>
                      <a:pt x="23907672" y="1411161"/>
                      <a:pt x="23851183" y="1411111"/>
                    </a:cubicBezTo>
                    <a:lnTo>
                      <a:pt x="23786129" y="1411111"/>
                    </a:lnTo>
                    <a:cubicBezTo>
                      <a:pt x="23774265" y="1411122"/>
                      <a:pt x="23763190" y="1405168"/>
                      <a:pt x="23756655" y="1395265"/>
                    </a:cubicBezTo>
                    <a:cubicBezTo>
                      <a:pt x="23750119" y="1385363"/>
                      <a:pt x="23749000" y="1372839"/>
                      <a:pt x="23753674" y="1361934"/>
                    </a:cubicBezTo>
                    <a:lnTo>
                      <a:pt x="23944315" y="917222"/>
                    </a:lnTo>
                    <a:lnTo>
                      <a:pt x="24014447" y="741821"/>
                    </a:lnTo>
                    <a:cubicBezTo>
                      <a:pt x="24057318" y="634683"/>
                      <a:pt x="24161094" y="564437"/>
                      <a:pt x="24276492" y="564444"/>
                    </a:cubicBezTo>
                    <a:lnTo>
                      <a:pt x="24458806" y="564444"/>
                    </a:lnTo>
                    <a:cubicBezTo>
                      <a:pt x="24574204" y="564437"/>
                      <a:pt x="24677980" y="634683"/>
                      <a:pt x="24720851" y="741821"/>
                    </a:cubicBezTo>
                    <a:lnTo>
                      <a:pt x="24790983" y="917222"/>
                    </a:lnTo>
                    <a:lnTo>
                      <a:pt x="24981553" y="1361934"/>
                    </a:lnTo>
                    <a:cubicBezTo>
                      <a:pt x="24986227" y="1372839"/>
                      <a:pt x="24985107" y="1385363"/>
                      <a:pt x="24978573" y="1395265"/>
                    </a:cubicBezTo>
                    <a:cubicBezTo>
                      <a:pt x="24972037" y="1405168"/>
                      <a:pt x="24960962" y="1411122"/>
                      <a:pt x="24949097" y="1411111"/>
                    </a:cubicBezTo>
                    <a:lnTo>
                      <a:pt x="24884045" y="1411111"/>
                    </a:lnTo>
                    <a:cubicBezTo>
                      <a:pt x="24827607" y="1411105"/>
                      <a:pt x="24776601" y="1377471"/>
                      <a:pt x="24754363" y="1325598"/>
                    </a:cubicBezTo>
                    <a:lnTo>
                      <a:pt x="24600342" y="966258"/>
                    </a:lnTo>
                    <a:cubicBezTo>
                      <a:pt x="24597095" y="958709"/>
                      <a:pt x="24585736" y="961884"/>
                      <a:pt x="24586865" y="969998"/>
                    </a:cubicBezTo>
                    <a:lnTo>
                      <a:pt x="24649872" y="1411111"/>
                    </a:lnTo>
                    <a:lnTo>
                      <a:pt x="24717252" y="2219607"/>
                    </a:lnTo>
                    <a:cubicBezTo>
                      <a:pt x="24718060" y="2229429"/>
                      <a:pt x="24714722" y="2239141"/>
                      <a:pt x="24708048" y="2246392"/>
                    </a:cubicBezTo>
                    <a:cubicBezTo>
                      <a:pt x="24701374" y="2253643"/>
                      <a:pt x="24691970" y="2257771"/>
                      <a:pt x="24682115" y="2257778"/>
                    </a:cubicBezTo>
                    <a:lnTo>
                      <a:pt x="24628281" y="2257778"/>
                    </a:lnTo>
                    <a:cubicBezTo>
                      <a:pt x="24559299" y="2257786"/>
                      <a:pt x="24500422" y="2207921"/>
                      <a:pt x="24489076" y="2139879"/>
                    </a:cubicBezTo>
                    <a:lnTo>
                      <a:pt x="24374704" y="1452880"/>
                    </a:lnTo>
                    <a:cubicBezTo>
                      <a:pt x="24373363" y="1444978"/>
                      <a:pt x="24362076" y="1444978"/>
                      <a:pt x="24360735" y="1452880"/>
                    </a:cubicBezTo>
                    <a:lnTo>
                      <a:pt x="24246294" y="2139879"/>
                    </a:lnTo>
                    <a:cubicBezTo>
                      <a:pt x="24234942" y="2207948"/>
                      <a:pt x="24176025" y="2257821"/>
                      <a:pt x="24107017" y="2257778"/>
                    </a:cubicBezTo>
                    <a:lnTo>
                      <a:pt x="24053183" y="2257778"/>
                    </a:lnTo>
                    <a:cubicBezTo>
                      <a:pt x="24043328" y="2257771"/>
                      <a:pt x="24033925" y="2253643"/>
                      <a:pt x="24027250" y="2246392"/>
                    </a:cubicBezTo>
                    <a:cubicBezTo>
                      <a:pt x="24020576" y="2239141"/>
                      <a:pt x="24017238" y="2229429"/>
                      <a:pt x="24018047" y="2219607"/>
                    </a:cubicBezTo>
                    <a:lnTo>
                      <a:pt x="24085427" y="1411111"/>
                    </a:lnTo>
                    <a:lnTo>
                      <a:pt x="24148433" y="969998"/>
                    </a:lnTo>
                    <a:moveTo>
                      <a:pt x="25764649" y="0"/>
                    </a:moveTo>
                    <a:cubicBezTo>
                      <a:pt x="25647749" y="0"/>
                      <a:pt x="25552983" y="94766"/>
                      <a:pt x="25552983" y="211667"/>
                    </a:cubicBezTo>
                    <a:lnTo>
                      <a:pt x="25552983" y="282222"/>
                    </a:lnTo>
                    <a:cubicBezTo>
                      <a:pt x="25552983" y="399122"/>
                      <a:pt x="25647749" y="493889"/>
                      <a:pt x="25764649" y="493889"/>
                    </a:cubicBezTo>
                    <a:cubicBezTo>
                      <a:pt x="25881549" y="493889"/>
                      <a:pt x="25976315" y="399122"/>
                      <a:pt x="25976315" y="282222"/>
                    </a:cubicBezTo>
                    <a:lnTo>
                      <a:pt x="25976315" y="211667"/>
                    </a:lnTo>
                    <a:cubicBezTo>
                      <a:pt x="25976315" y="94766"/>
                      <a:pt x="25881549" y="0"/>
                      <a:pt x="25764649" y="0"/>
                    </a:cubicBezTo>
                    <a:moveTo>
                      <a:pt x="25545433" y="969998"/>
                    </a:moveTo>
                    <a:cubicBezTo>
                      <a:pt x="25546633" y="961884"/>
                      <a:pt x="25535203" y="958709"/>
                      <a:pt x="25532028" y="966258"/>
                    </a:cubicBezTo>
                    <a:lnTo>
                      <a:pt x="25378004" y="1325598"/>
                    </a:lnTo>
                    <a:cubicBezTo>
                      <a:pt x="25355748" y="1377518"/>
                      <a:pt x="25304672" y="1411161"/>
                      <a:pt x="25248183" y="1411111"/>
                    </a:cubicBezTo>
                    <a:lnTo>
                      <a:pt x="25183129" y="1411111"/>
                    </a:lnTo>
                    <a:cubicBezTo>
                      <a:pt x="25171265" y="1411122"/>
                      <a:pt x="25160190" y="1405168"/>
                      <a:pt x="25153655" y="1395265"/>
                    </a:cubicBezTo>
                    <a:cubicBezTo>
                      <a:pt x="25147119" y="1385363"/>
                      <a:pt x="25146000" y="1372839"/>
                      <a:pt x="25150674" y="1361934"/>
                    </a:cubicBezTo>
                    <a:lnTo>
                      <a:pt x="25341315" y="917222"/>
                    </a:lnTo>
                    <a:lnTo>
                      <a:pt x="25411447" y="741821"/>
                    </a:lnTo>
                    <a:cubicBezTo>
                      <a:pt x="25454318" y="634683"/>
                      <a:pt x="25558094" y="564437"/>
                      <a:pt x="25673492" y="564444"/>
                    </a:cubicBezTo>
                    <a:lnTo>
                      <a:pt x="25855806" y="564444"/>
                    </a:lnTo>
                    <a:cubicBezTo>
                      <a:pt x="25971204" y="564437"/>
                      <a:pt x="26074980" y="634683"/>
                      <a:pt x="26117849" y="741821"/>
                    </a:cubicBezTo>
                    <a:lnTo>
                      <a:pt x="26187981" y="917222"/>
                    </a:lnTo>
                    <a:lnTo>
                      <a:pt x="26378553" y="1361934"/>
                    </a:lnTo>
                    <a:cubicBezTo>
                      <a:pt x="26383228" y="1372839"/>
                      <a:pt x="26382109" y="1385363"/>
                      <a:pt x="26375573" y="1395265"/>
                    </a:cubicBezTo>
                    <a:cubicBezTo>
                      <a:pt x="26369037" y="1405168"/>
                      <a:pt x="26357962" y="1411122"/>
                      <a:pt x="26346099" y="1411111"/>
                    </a:cubicBezTo>
                    <a:lnTo>
                      <a:pt x="26281045" y="1411111"/>
                    </a:lnTo>
                    <a:cubicBezTo>
                      <a:pt x="26224605" y="1411105"/>
                      <a:pt x="26173601" y="1377471"/>
                      <a:pt x="26151363" y="1325598"/>
                    </a:cubicBezTo>
                    <a:lnTo>
                      <a:pt x="25997342" y="966258"/>
                    </a:lnTo>
                    <a:cubicBezTo>
                      <a:pt x="25994095" y="958709"/>
                      <a:pt x="25982736" y="961884"/>
                      <a:pt x="25983865" y="969998"/>
                    </a:cubicBezTo>
                    <a:lnTo>
                      <a:pt x="26046871" y="1411111"/>
                    </a:lnTo>
                    <a:lnTo>
                      <a:pt x="26114252" y="2219607"/>
                    </a:lnTo>
                    <a:cubicBezTo>
                      <a:pt x="26115059" y="2229429"/>
                      <a:pt x="26111722" y="2239141"/>
                      <a:pt x="26105047" y="2246392"/>
                    </a:cubicBezTo>
                    <a:cubicBezTo>
                      <a:pt x="26098374" y="2253643"/>
                      <a:pt x="26088970" y="2257771"/>
                      <a:pt x="26079117" y="2257778"/>
                    </a:cubicBezTo>
                    <a:lnTo>
                      <a:pt x="26025281" y="2257778"/>
                    </a:lnTo>
                    <a:cubicBezTo>
                      <a:pt x="25956299" y="2257786"/>
                      <a:pt x="25897422" y="2207921"/>
                      <a:pt x="25886076" y="2139879"/>
                    </a:cubicBezTo>
                    <a:lnTo>
                      <a:pt x="25771704" y="1452880"/>
                    </a:lnTo>
                    <a:cubicBezTo>
                      <a:pt x="25770363" y="1444978"/>
                      <a:pt x="25759076" y="1444978"/>
                      <a:pt x="25757735" y="1452880"/>
                    </a:cubicBezTo>
                    <a:lnTo>
                      <a:pt x="25643294" y="2139879"/>
                    </a:lnTo>
                    <a:cubicBezTo>
                      <a:pt x="25631942" y="2207948"/>
                      <a:pt x="25573025" y="2257821"/>
                      <a:pt x="25504017" y="2257778"/>
                    </a:cubicBezTo>
                    <a:lnTo>
                      <a:pt x="25450183" y="2257778"/>
                    </a:lnTo>
                    <a:cubicBezTo>
                      <a:pt x="25440328" y="2257771"/>
                      <a:pt x="25430925" y="2253643"/>
                      <a:pt x="25424250" y="2246392"/>
                    </a:cubicBezTo>
                    <a:cubicBezTo>
                      <a:pt x="25417576" y="2239141"/>
                      <a:pt x="25414238" y="2229429"/>
                      <a:pt x="25415047" y="2219607"/>
                    </a:cubicBezTo>
                    <a:lnTo>
                      <a:pt x="25482427" y="1411111"/>
                    </a:lnTo>
                    <a:lnTo>
                      <a:pt x="25545433" y="969998"/>
                    </a:lnTo>
                    <a:moveTo>
                      <a:pt x="27161649" y="0"/>
                    </a:moveTo>
                    <a:cubicBezTo>
                      <a:pt x="27044748" y="0"/>
                      <a:pt x="26949981" y="94766"/>
                      <a:pt x="26949981" y="211667"/>
                    </a:cubicBezTo>
                    <a:lnTo>
                      <a:pt x="26949981" y="282222"/>
                    </a:lnTo>
                    <a:cubicBezTo>
                      <a:pt x="26949981" y="399122"/>
                      <a:pt x="27044748" y="493889"/>
                      <a:pt x="27161649" y="493889"/>
                    </a:cubicBezTo>
                    <a:cubicBezTo>
                      <a:pt x="27278550" y="493889"/>
                      <a:pt x="27373317" y="399122"/>
                      <a:pt x="27373317" y="282222"/>
                    </a:cubicBezTo>
                    <a:lnTo>
                      <a:pt x="27373317" y="211667"/>
                    </a:lnTo>
                    <a:cubicBezTo>
                      <a:pt x="27373317" y="94766"/>
                      <a:pt x="27278550" y="0"/>
                      <a:pt x="27161649" y="0"/>
                    </a:cubicBezTo>
                    <a:moveTo>
                      <a:pt x="26942431" y="969998"/>
                    </a:moveTo>
                    <a:cubicBezTo>
                      <a:pt x="26943631" y="961884"/>
                      <a:pt x="26932203" y="958709"/>
                      <a:pt x="26929028" y="966258"/>
                    </a:cubicBezTo>
                    <a:lnTo>
                      <a:pt x="26775006" y="1325598"/>
                    </a:lnTo>
                    <a:cubicBezTo>
                      <a:pt x="26752747" y="1377518"/>
                      <a:pt x="26701671" y="1411161"/>
                      <a:pt x="26645181" y="1411111"/>
                    </a:cubicBezTo>
                    <a:lnTo>
                      <a:pt x="26580131" y="1411111"/>
                    </a:lnTo>
                    <a:cubicBezTo>
                      <a:pt x="26568265" y="1411122"/>
                      <a:pt x="26557190" y="1405168"/>
                      <a:pt x="26550654" y="1395265"/>
                    </a:cubicBezTo>
                    <a:cubicBezTo>
                      <a:pt x="26544121" y="1385363"/>
                      <a:pt x="26543001" y="1372839"/>
                      <a:pt x="26547674" y="1361934"/>
                    </a:cubicBezTo>
                    <a:lnTo>
                      <a:pt x="26738317" y="917222"/>
                    </a:lnTo>
                    <a:lnTo>
                      <a:pt x="26808449" y="741821"/>
                    </a:lnTo>
                    <a:cubicBezTo>
                      <a:pt x="26851318" y="634683"/>
                      <a:pt x="26955094" y="564437"/>
                      <a:pt x="27070492" y="564444"/>
                    </a:cubicBezTo>
                    <a:lnTo>
                      <a:pt x="27252806" y="564444"/>
                    </a:lnTo>
                    <a:cubicBezTo>
                      <a:pt x="27368204" y="564437"/>
                      <a:pt x="27471980" y="634683"/>
                      <a:pt x="27514849" y="741821"/>
                    </a:cubicBezTo>
                    <a:lnTo>
                      <a:pt x="27584981" y="917222"/>
                    </a:lnTo>
                    <a:lnTo>
                      <a:pt x="27775553" y="1361934"/>
                    </a:lnTo>
                    <a:cubicBezTo>
                      <a:pt x="27780228" y="1372839"/>
                      <a:pt x="27779109" y="1385363"/>
                      <a:pt x="27772573" y="1395265"/>
                    </a:cubicBezTo>
                    <a:cubicBezTo>
                      <a:pt x="27766037" y="1405168"/>
                      <a:pt x="27754962" y="1411122"/>
                      <a:pt x="27743099" y="1411111"/>
                    </a:cubicBezTo>
                    <a:lnTo>
                      <a:pt x="27678045" y="1411111"/>
                    </a:lnTo>
                    <a:cubicBezTo>
                      <a:pt x="27621605" y="1411105"/>
                      <a:pt x="27570601" y="1377471"/>
                      <a:pt x="27548363" y="1325598"/>
                    </a:cubicBezTo>
                    <a:lnTo>
                      <a:pt x="27394342" y="966258"/>
                    </a:lnTo>
                    <a:cubicBezTo>
                      <a:pt x="27391095" y="958709"/>
                      <a:pt x="27379735" y="961884"/>
                      <a:pt x="27380867" y="969998"/>
                    </a:cubicBezTo>
                    <a:lnTo>
                      <a:pt x="27443871" y="1411111"/>
                    </a:lnTo>
                    <a:lnTo>
                      <a:pt x="27511252" y="2219607"/>
                    </a:lnTo>
                    <a:cubicBezTo>
                      <a:pt x="27512059" y="2229429"/>
                      <a:pt x="27508722" y="2239141"/>
                      <a:pt x="27502047" y="2246392"/>
                    </a:cubicBezTo>
                    <a:cubicBezTo>
                      <a:pt x="27495374" y="2253643"/>
                      <a:pt x="27485970" y="2257771"/>
                      <a:pt x="27476117" y="2257778"/>
                    </a:cubicBezTo>
                    <a:lnTo>
                      <a:pt x="27422281" y="2257778"/>
                    </a:lnTo>
                    <a:cubicBezTo>
                      <a:pt x="27353299" y="2257786"/>
                      <a:pt x="27294422" y="2207921"/>
                      <a:pt x="27283074" y="2139879"/>
                    </a:cubicBezTo>
                    <a:lnTo>
                      <a:pt x="27168706" y="1452880"/>
                    </a:lnTo>
                    <a:cubicBezTo>
                      <a:pt x="27167363" y="1444978"/>
                      <a:pt x="27156074" y="1444978"/>
                      <a:pt x="27154735" y="1452880"/>
                    </a:cubicBezTo>
                    <a:lnTo>
                      <a:pt x="27040292" y="2139879"/>
                    </a:lnTo>
                    <a:cubicBezTo>
                      <a:pt x="27028941" y="2207948"/>
                      <a:pt x="26970027" y="2257821"/>
                      <a:pt x="26901017" y="2257778"/>
                    </a:cubicBezTo>
                    <a:lnTo>
                      <a:pt x="26847181" y="2257778"/>
                    </a:lnTo>
                    <a:cubicBezTo>
                      <a:pt x="26837328" y="2257771"/>
                      <a:pt x="26827924" y="2253643"/>
                      <a:pt x="26821251" y="2246392"/>
                    </a:cubicBezTo>
                    <a:cubicBezTo>
                      <a:pt x="26814576" y="2239141"/>
                      <a:pt x="26811239" y="2229429"/>
                      <a:pt x="26812046" y="2219607"/>
                    </a:cubicBezTo>
                    <a:lnTo>
                      <a:pt x="26879427" y="1411111"/>
                    </a:lnTo>
                    <a:lnTo>
                      <a:pt x="26942431" y="969998"/>
                    </a:lnTo>
                    <a:moveTo>
                      <a:pt x="618649" y="2384778"/>
                    </a:moveTo>
                    <a:cubicBezTo>
                      <a:pt x="501749" y="2384778"/>
                      <a:pt x="406982" y="2479544"/>
                      <a:pt x="406982" y="2596444"/>
                    </a:cubicBezTo>
                    <a:lnTo>
                      <a:pt x="406982" y="2667000"/>
                    </a:lnTo>
                    <a:cubicBezTo>
                      <a:pt x="406982" y="2783900"/>
                      <a:pt x="501749" y="2878667"/>
                      <a:pt x="618649" y="2878667"/>
                    </a:cubicBezTo>
                    <a:cubicBezTo>
                      <a:pt x="735549" y="2878667"/>
                      <a:pt x="830316" y="2783900"/>
                      <a:pt x="830316" y="2667000"/>
                    </a:cubicBezTo>
                    <a:lnTo>
                      <a:pt x="830316" y="2596444"/>
                    </a:lnTo>
                    <a:cubicBezTo>
                      <a:pt x="830316" y="2479544"/>
                      <a:pt x="735549" y="2384778"/>
                      <a:pt x="618649" y="2384778"/>
                    </a:cubicBezTo>
                    <a:moveTo>
                      <a:pt x="399433" y="3354775"/>
                    </a:moveTo>
                    <a:cubicBezTo>
                      <a:pt x="400632" y="3346662"/>
                      <a:pt x="389202" y="3343487"/>
                      <a:pt x="386027" y="3351036"/>
                    </a:cubicBezTo>
                    <a:lnTo>
                      <a:pt x="232005" y="3710375"/>
                    </a:lnTo>
                    <a:cubicBezTo>
                      <a:pt x="209748" y="3762296"/>
                      <a:pt x="158672" y="3795939"/>
                      <a:pt x="102182" y="3795889"/>
                    </a:cubicBezTo>
                    <a:lnTo>
                      <a:pt x="37130" y="3795889"/>
                    </a:lnTo>
                    <a:cubicBezTo>
                      <a:pt x="25266" y="3795899"/>
                      <a:pt x="14190" y="3789945"/>
                      <a:pt x="7655" y="3780043"/>
                    </a:cubicBezTo>
                    <a:cubicBezTo>
                      <a:pt x="1120" y="3770141"/>
                      <a:pt x="0" y="3757616"/>
                      <a:pt x="4675" y="3746712"/>
                    </a:cubicBezTo>
                    <a:lnTo>
                      <a:pt x="195316" y="3302000"/>
                    </a:lnTo>
                    <a:lnTo>
                      <a:pt x="265448" y="3126599"/>
                    </a:lnTo>
                    <a:cubicBezTo>
                      <a:pt x="308318" y="3019461"/>
                      <a:pt x="412094" y="2949215"/>
                      <a:pt x="527491" y="2949222"/>
                    </a:cubicBezTo>
                    <a:lnTo>
                      <a:pt x="709807" y="2949222"/>
                    </a:lnTo>
                    <a:cubicBezTo>
                      <a:pt x="825204" y="2949215"/>
                      <a:pt x="928980" y="3019461"/>
                      <a:pt x="971850" y="3126599"/>
                    </a:cubicBezTo>
                    <a:lnTo>
                      <a:pt x="1041982" y="3302000"/>
                    </a:lnTo>
                    <a:lnTo>
                      <a:pt x="1232553" y="3746712"/>
                    </a:lnTo>
                    <a:cubicBezTo>
                      <a:pt x="1237228" y="3757616"/>
                      <a:pt x="1236108" y="3770141"/>
                      <a:pt x="1229572" y="3780043"/>
                    </a:cubicBezTo>
                    <a:cubicBezTo>
                      <a:pt x="1223037" y="3789945"/>
                      <a:pt x="1211962" y="3795899"/>
                      <a:pt x="1200097" y="3795889"/>
                    </a:cubicBezTo>
                    <a:lnTo>
                      <a:pt x="1135045" y="3795889"/>
                    </a:lnTo>
                    <a:cubicBezTo>
                      <a:pt x="1078607" y="3795883"/>
                      <a:pt x="1027601" y="3762249"/>
                      <a:pt x="1005364" y="3710375"/>
                    </a:cubicBezTo>
                    <a:lnTo>
                      <a:pt x="851341" y="3351036"/>
                    </a:lnTo>
                    <a:cubicBezTo>
                      <a:pt x="848096" y="3343487"/>
                      <a:pt x="836736" y="3346662"/>
                      <a:pt x="837865" y="3354775"/>
                    </a:cubicBezTo>
                    <a:lnTo>
                      <a:pt x="900871" y="3795889"/>
                    </a:lnTo>
                    <a:lnTo>
                      <a:pt x="968252" y="4604385"/>
                    </a:lnTo>
                    <a:cubicBezTo>
                      <a:pt x="969060" y="4614207"/>
                      <a:pt x="965723" y="4623919"/>
                      <a:pt x="959048" y="4631170"/>
                    </a:cubicBezTo>
                    <a:cubicBezTo>
                      <a:pt x="952374" y="4638421"/>
                      <a:pt x="942970" y="4642549"/>
                      <a:pt x="933115" y="4642555"/>
                    </a:cubicBezTo>
                    <a:lnTo>
                      <a:pt x="879281" y="4642555"/>
                    </a:lnTo>
                    <a:cubicBezTo>
                      <a:pt x="810300" y="4642564"/>
                      <a:pt x="751423" y="4592699"/>
                      <a:pt x="740075" y="4524657"/>
                    </a:cubicBezTo>
                    <a:lnTo>
                      <a:pt x="625705" y="3837658"/>
                    </a:lnTo>
                    <a:cubicBezTo>
                      <a:pt x="624364" y="3829755"/>
                      <a:pt x="613075" y="3829755"/>
                      <a:pt x="611735" y="3837658"/>
                    </a:cubicBezTo>
                    <a:lnTo>
                      <a:pt x="497293" y="4524657"/>
                    </a:lnTo>
                    <a:cubicBezTo>
                      <a:pt x="485942" y="4592725"/>
                      <a:pt x="427025" y="4642598"/>
                      <a:pt x="358017" y="4642555"/>
                    </a:cubicBezTo>
                    <a:lnTo>
                      <a:pt x="304183" y="4642555"/>
                    </a:lnTo>
                    <a:cubicBezTo>
                      <a:pt x="294328" y="4642549"/>
                      <a:pt x="284924" y="4638421"/>
                      <a:pt x="278250" y="4631170"/>
                    </a:cubicBezTo>
                    <a:cubicBezTo>
                      <a:pt x="271575" y="4623919"/>
                      <a:pt x="268238" y="4614207"/>
                      <a:pt x="269046" y="4604385"/>
                    </a:cubicBezTo>
                    <a:lnTo>
                      <a:pt x="336427" y="3795889"/>
                    </a:lnTo>
                    <a:lnTo>
                      <a:pt x="399433" y="3354775"/>
                    </a:lnTo>
                    <a:moveTo>
                      <a:pt x="2015649" y="2384778"/>
                    </a:moveTo>
                    <a:cubicBezTo>
                      <a:pt x="1898749" y="2384778"/>
                      <a:pt x="1803982" y="2479544"/>
                      <a:pt x="1803982" y="2596444"/>
                    </a:cubicBezTo>
                    <a:lnTo>
                      <a:pt x="1803982" y="2667000"/>
                    </a:lnTo>
                    <a:cubicBezTo>
                      <a:pt x="1803982" y="2783900"/>
                      <a:pt x="1898749" y="2878667"/>
                      <a:pt x="2015649" y="2878667"/>
                    </a:cubicBezTo>
                    <a:cubicBezTo>
                      <a:pt x="2132549" y="2878667"/>
                      <a:pt x="2227316" y="2783900"/>
                      <a:pt x="2227316" y="2667000"/>
                    </a:cubicBezTo>
                    <a:lnTo>
                      <a:pt x="2227316" y="2596444"/>
                    </a:lnTo>
                    <a:cubicBezTo>
                      <a:pt x="2227316" y="2479544"/>
                      <a:pt x="2132549" y="2384778"/>
                      <a:pt x="2015649" y="2384778"/>
                    </a:cubicBezTo>
                    <a:moveTo>
                      <a:pt x="1796433" y="3354775"/>
                    </a:moveTo>
                    <a:cubicBezTo>
                      <a:pt x="1797632" y="3346662"/>
                      <a:pt x="1786202" y="3343487"/>
                      <a:pt x="1783027" y="3351036"/>
                    </a:cubicBezTo>
                    <a:lnTo>
                      <a:pt x="1629005" y="3710375"/>
                    </a:lnTo>
                    <a:cubicBezTo>
                      <a:pt x="1606748" y="3762296"/>
                      <a:pt x="1555672" y="3795939"/>
                      <a:pt x="1499182" y="3795889"/>
                    </a:cubicBezTo>
                    <a:lnTo>
                      <a:pt x="1434130" y="3795889"/>
                    </a:lnTo>
                    <a:cubicBezTo>
                      <a:pt x="1422266" y="3795899"/>
                      <a:pt x="1411190" y="3789945"/>
                      <a:pt x="1404655" y="3780043"/>
                    </a:cubicBezTo>
                    <a:cubicBezTo>
                      <a:pt x="1398120" y="3770141"/>
                      <a:pt x="1397000" y="3757616"/>
                      <a:pt x="1401675" y="3746712"/>
                    </a:cubicBezTo>
                    <a:lnTo>
                      <a:pt x="1592316" y="3302000"/>
                    </a:lnTo>
                    <a:lnTo>
                      <a:pt x="1662448" y="3126599"/>
                    </a:lnTo>
                    <a:cubicBezTo>
                      <a:pt x="1705318" y="3019461"/>
                      <a:pt x="1809095" y="2949215"/>
                      <a:pt x="1924491" y="2949222"/>
                    </a:cubicBezTo>
                    <a:lnTo>
                      <a:pt x="2106807" y="2949222"/>
                    </a:lnTo>
                    <a:cubicBezTo>
                      <a:pt x="2222203" y="2949215"/>
                      <a:pt x="2325980" y="3019461"/>
                      <a:pt x="2368850" y="3126599"/>
                    </a:cubicBezTo>
                    <a:lnTo>
                      <a:pt x="2438982" y="3302000"/>
                    </a:lnTo>
                    <a:lnTo>
                      <a:pt x="2629553" y="3746712"/>
                    </a:lnTo>
                    <a:cubicBezTo>
                      <a:pt x="2634228" y="3757616"/>
                      <a:pt x="2633108" y="3770141"/>
                      <a:pt x="2626572" y="3780043"/>
                    </a:cubicBezTo>
                    <a:cubicBezTo>
                      <a:pt x="2620037" y="3789945"/>
                      <a:pt x="2608962" y="3795899"/>
                      <a:pt x="2597097" y="3795889"/>
                    </a:cubicBezTo>
                    <a:lnTo>
                      <a:pt x="2532045" y="3795889"/>
                    </a:lnTo>
                    <a:cubicBezTo>
                      <a:pt x="2475607" y="3795883"/>
                      <a:pt x="2424601" y="3762249"/>
                      <a:pt x="2402364" y="3710375"/>
                    </a:cubicBezTo>
                    <a:lnTo>
                      <a:pt x="2248341" y="3351036"/>
                    </a:lnTo>
                    <a:cubicBezTo>
                      <a:pt x="2245096" y="3343487"/>
                      <a:pt x="2233736" y="3346662"/>
                      <a:pt x="2234865" y="3354775"/>
                    </a:cubicBezTo>
                    <a:lnTo>
                      <a:pt x="2297871" y="3795889"/>
                    </a:lnTo>
                    <a:lnTo>
                      <a:pt x="2365252" y="4604385"/>
                    </a:lnTo>
                    <a:cubicBezTo>
                      <a:pt x="2366060" y="4614207"/>
                      <a:pt x="2362723" y="4623919"/>
                      <a:pt x="2356048" y="4631170"/>
                    </a:cubicBezTo>
                    <a:cubicBezTo>
                      <a:pt x="2349374" y="4638421"/>
                      <a:pt x="2339970" y="4642549"/>
                      <a:pt x="2330115" y="4642555"/>
                    </a:cubicBezTo>
                    <a:lnTo>
                      <a:pt x="2276281" y="4642555"/>
                    </a:lnTo>
                    <a:cubicBezTo>
                      <a:pt x="2207300" y="4642564"/>
                      <a:pt x="2148423" y="4592699"/>
                      <a:pt x="2137075" y="4524657"/>
                    </a:cubicBezTo>
                    <a:lnTo>
                      <a:pt x="2022705" y="3837658"/>
                    </a:lnTo>
                    <a:cubicBezTo>
                      <a:pt x="2021364" y="3829755"/>
                      <a:pt x="2010075" y="3829755"/>
                      <a:pt x="2008734" y="3837658"/>
                    </a:cubicBezTo>
                    <a:lnTo>
                      <a:pt x="1894293" y="4524657"/>
                    </a:lnTo>
                    <a:cubicBezTo>
                      <a:pt x="1882942" y="4592725"/>
                      <a:pt x="1824025" y="4642598"/>
                      <a:pt x="1755017" y="4642555"/>
                    </a:cubicBezTo>
                    <a:lnTo>
                      <a:pt x="1701183" y="4642555"/>
                    </a:lnTo>
                    <a:cubicBezTo>
                      <a:pt x="1691328" y="4642549"/>
                      <a:pt x="1681924" y="4638421"/>
                      <a:pt x="1675250" y="4631170"/>
                    </a:cubicBezTo>
                    <a:cubicBezTo>
                      <a:pt x="1668575" y="4623919"/>
                      <a:pt x="1665238" y="4614207"/>
                      <a:pt x="1666046" y="4604385"/>
                    </a:cubicBezTo>
                    <a:lnTo>
                      <a:pt x="1733427" y="3795889"/>
                    </a:lnTo>
                    <a:lnTo>
                      <a:pt x="1796433" y="3354775"/>
                    </a:lnTo>
                    <a:moveTo>
                      <a:pt x="3412649" y="2384778"/>
                    </a:moveTo>
                    <a:cubicBezTo>
                      <a:pt x="3295749" y="2384778"/>
                      <a:pt x="3200982" y="2479544"/>
                      <a:pt x="3200982" y="2596444"/>
                    </a:cubicBezTo>
                    <a:lnTo>
                      <a:pt x="3200982" y="2667000"/>
                    </a:lnTo>
                    <a:cubicBezTo>
                      <a:pt x="3200982" y="2783900"/>
                      <a:pt x="3295749" y="2878667"/>
                      <a:pt x="3412649" y="2878667"/>
                    </a:cubicBezTo>
                    <a:cubicBezTo>
                      <a:pt x="3529549" y="2878667"/>
                      <a:pt x="3624316" y="2783900"/>
                      <a:pt x="3624316" y="2667000"/>
                    </a:cubicBezTo>
                    <a:lnTo>
                      <a:pt x="3624316" y="2596444"/>
                    </a:lnTo>
                    <a:cubicBezTo>
                      <a:pt x="3624316" y="2479544"/>
                      <a:pt x="3529549" y="2384778"/>
                      <a:pt x="3412649" y="2384778"/>
                    </a:cubicBezTo>
                    <a:moveTo>
                      <a:pt x="3193433" y="3354775"/>
                    </a:moveTo>
                    <a:cubicBezTo>
                      <a:pt x="3194632" y="3346662"/>
                      <a:pt x="3183202" y="3343487"/>
                      <a:pt x="3180027" y="3351036"/>
                    </a:cubicBezTo>
                    <a:lnTo>
                      <a:pt x="3026005" y="3710375"/>
                    </a:lnTo>
                    <a:cubicBezTo>
                      <a:pt x="3003748" y="3762296"/>
                      <a:pt x="2952672" y="3795939"/>
                      <a:pt x="2896182" y="3795889"/>
                    </a:cubicBezTo>
                    <a:lnTo>
                      <a:pt x="2831130" y="3795889"/>
                    </a:lnTo>
                    <a:cubicBezTo>
                      <a:pt x="2819266" y="3795899"/>
                      <a:pt x="2808190" y="3789945"/>
                      <a:pt x="2801655" y="3780043"/>
                    </a:cubicBezTo>
                    <a:cubicBezTo>
                      <a:pt x="2795120" y="3770141"/>
                      <a:pt x="2794000" y="3757616"/>
                      <a:pt x="2798675" y="3746712"/>
                    </a:cubicBezTo>
                    <a:lnTo>
                      <a:pt x="2989316" y="3302000"/>
                    </a:lnTo>
                    <a:lnTo>
                      <a:pt x="3059448" y="3126599"/>
                    </a:lnTo>
                    <a:cubicBezTo>
                      <a:pt x="3102318" y="3019461"/>
                      <a:pt x="3206095" y="2949215"/>
                      <a:pt x="3321491" y="2949222"/>
                    </a:cubicBezTo>
                    <a:lnTo>
                      <a:pt x="3503807" y="2949222"/>
                    </a:lnTo>
                    <a:cubicBezTo>
                      <a:pt x="3619203" y="2949215"/>
                      <a:pt x="3722980" y="3019461"/>
                      <a:pt x="3765850" y="3126599"/>
                    </a:cubicBezTo>
                    <a:lnTo>
                      <a:pt x="3835982" y="3302000"/>
                    </a:lnTo>
                    <a:lnTo>
                      <a:pt x="4026553" y="3746712"/>
                    </a:lnTo>
                    <a:cubicBezTo>
                      <a:pt x="4031228" y="3757616"/>
                      <a:pt x="4030107" y="3770141"/>
                      <a:pt x="4023572" y="3780043"/>
                    </a:cubicBezTo>
                    <a:cubicBezTo>
                      <a:pt x="4017037" y="3789945"/>
                      <a:pt x="4005962" y="3795899"/>
                      <a:pt x="3994097" y="3795889"/>
                    </a:cubicBezTo>
                    <a:lnTo>
                      <a:pt x="3929045" y="3795889"/>
                    </a:lnTo>
                    <a:cubicBezTo>
                      <a:pt x="3872607" y="3795883"/>
                      <a:pt x="3821601" y="3762249"/>
                      <a:pt x="3799364" y="3710375"/>
                    </a:cubicBezTo>
                    <a:lnTo>
                      <a:pt x="3645341" y="3351036"/>
                    </a:lnTo>
                    <a:cubicBezTo>
                      <a:pt x="3642096" y="3343487"/>
                      <a:pt x="3630736" y="3346662"/>
                      <a:pt x="3631865" y="3354775"/>
                    </a:cubicBezTo>
                    <a:lnTo>
                      <a:pt x="3694871" y="3795889"/>
                    </a:lnTo>
                    <a:lnTo>
                      <a:pt x="3762252" y="4604385"/>
                    </a:lnTo>
                    <a:cubicBezTo>
                      <a:pt x="3763060" y="4614207"/>
                      <a:pt x="3759723" y="4623919"/>
                      <a:pt x="3753048" y="4631170"/>
                    </a:cubicBezTo>
                    <a:cubicBezTo>
                      <a:pt x="3746374" y="4638421"/>
                      <a:pt x="3736970" y="4642549"/>
                      <a:pt x="3727115" y="4642555"/>
                    </a:cubicBezTo>
                    <a:lnTo>
                      <a:pt x="3673281" y="4642555"/>
                    </a:lnTo>
                    <a:cubicBezTo>
                      <a:pt x="3604299" y="4642564"/>
                      <a:pt x="3545423" y="4592699"/>
                      <a:pt x="3534075" y="4524657"/>
                    </a:cubicBezTo>
                    <a:lnTo>
                      <a:pt x="3419704" y="3837658"/>
                    </a:lnTo>
                    <a:cubicBezTo>
                      <a:pt x="3418364" y="3829755"/>
                      <a:pt x="3407075" y="3829755"/>
                      <a:pt x="3405735" y="3837658"/>
                    </a:cubicBezTo>
                    <a:lnTo>
                      <a:pt x="3291294" y="4524657"/>
                    </a:lnTo>
                    <a:cubicBezTo>
                      <a:pt x="3279942" y="4592725"/>
                      <a:pt x="3221025" y="4642598"/>
                      <a:pt x="3152017" y="4642555"/>
                    </a:cubicBezTo>
                    <a:lnTo>
                      <a:pt x="3098183" y="4642555"/>
                    </a:lnTo>
                    <a:cubicBezTo>
                      <a:pt x="3088328" y="4642549"/>
                      <a:pt x="3078924" y="4638421"/>
                      <a:pt x="3072250" y="4631170"/>
                    </a:cubicBezTo>
                    <a:cubicBezTo>
                      <a:pt x="3065575" y="4623919"/>
                      <a:pt x="3062238" y="4614207"/>
                      <a:pt x="3063046" y="4604385"/>
                    </a:cubicBezTo>
                    <a:lnTo>
                      <a:pt x="3130427" y="3795889"/>
                    </a:lnTo>
                    <a:lnTo>
                      <a:pt x="3193433" y="3354775"/>
                    </a:lnTo>
                    <a:moveTo>
                      <a:pt x="4809649" y="2384778"/>
                    </a:moveTo>
                    <a:cubicBezTo>
                      <a:pt x="4692749" y="2384778"/>
                      <a:pt x="4597982" y="2479544"/>
                      <a:pt x="4597982" y="2596444"/>
                    </a:cubicBezTo>
                    <a:lnTo>
                      <a:pt x="4597982" y="2667000"/>
                    </a:lnTo>
                    <a:cubicBezTo>
                      <a:pt x="4597982" y="2783900"/>
                      <a:pt x="4692749" y="2878667"/>
                      <a:pt x="4809649" y="2878667"/>
                    </a:cubicBezTo>
                    <a:cubicBezTo>
                      <a:pt x="4926549" y="2878667"/>
                      <a:pt x="5021316" y="2783900"/>
                      <a:pt x="5021316" y="2667000"/>
                    </a:cubicBezTo>
                    <a:lnTo>
                      <a:pt x="5021316" y="2596444"/>
                    </a:lnTo>
                    <a:cubicBezTo>
                      <a:pt x="5021316" y="2479544"/>
                      <a:pt x="4926549" y="2384778"/>
                      <a:pt x="4809649" y="2384778"/>
                    </a:cubicBezTo>
                    <a:moveTo>
                      <a:pt x="4590433" y="3354775"/>
                    </a:moveTo>
                    <a:cubicBezTo>
                      <a:pt x="4591632" y="3346662"/>
                      <a:pt x="4580202" y="3343487"/>
                      <a:pt x="4577027" y="3351036"/>
                    </a:cubicBezTo>
                    <a:lnTo>
                      <a:pt x="4423004" y="3710375"/>
                    </a:lnTo>
                    <a:cubicBezTo>
                      <a:pt x="4400748" y="3762296"/>
                      <a:pt x="4349672" y="3795939"/>
                      <a:pt x="4293182" y="3795889"/>
                    </a:cubicBezTo>
                    <a:lnTo>
                      <a:pt x="4228130" y="3795889"/>
                    </a:lnTo>
                    <a:cubicBezTo>
                      <a:pt x="4216265" y="3795899"/>
                      <a:pt x="4205191" y="3789945"/>
                      <a:pt x="4198655" y="3780043"/>
                    </a:cubicBezTo>
                    <a:cubicBezTo>
                      <a:pt x="4192120" y="3770141"/>
                      <a:pt x="4191000" y="3757616"/>
                      <a:pt x="4195674" y="3746712"/>
                    </a:cubicBezTo>
                    <a:lnTo>
                      <a:pt x="4386316" y="3302000"/>
                    </a:lnTo>
                    <a:lnTo>
                      <a:pt x="4456448" y="3126599"/>
                    </a:lnTo>
                    <a:cubicBezTo>
                      <a:pt x="4499318" y="3019461"/>
                      <a:pt x="4603095" y="2949215"/>
                      <a:pt x="4718491" y="2949222"/>
                    </a:cubicBezTo>
                    <a:lnTo>
                      <a:pt x="4900807" y="2949222"/>
                    </a:lnTo>
                    <a:cubicBezTo>
                      <a:pt x="5016203" y="2949215"/>
                      <a:pt x="5119980" y="3019461"/>
                      <a:pt x="5162850" y="3126599"/>
                    </a:cubicBezTo>
                    <a:lnTo>
                      <a:pt x="5232982" y="3302000"/>
                    </a:lnTo>
                    <a:lnTo>
                      <a:pt x="5423553" y="3746712"/>
                    </a:lnTo>
                    <a:cubicBezTo>
                      <a:pt x="5428228" y="3757616"/>
                      <a:pt x="5427107" y="3770141"/>
                      <a:pt x="5420572" y="3780043"/>
                    </a:cubicBezTo>
                    <a:cubicBezTo>
                      <a:pt x="5414037" y="3789945"/>
                      <a:pt x="5402962" y="3795899"/>
                      <a:pt x="5391097" y="3795889"/>
                    </a:cubicBezTo>
                    <a:lnTo>
                      <a:pt x="5326045" y="3795889"/>
                    </a:lnTo>
                    <a:cubicBezTo>
                      <a:pt x="5269607" y="3795883"/>
                      <a:pt x="5218601" y="3762249"/>
                      <a:pt x="5196364" y="3710375"/>
                    </a:cubicBezTo>
                    <a:lnTo>
                      <a:pt x="5042341" y="3351036"/>
                    </a:lnTo>
                    <a:cubicBezTo>
                      <a:pt x="5039096" y="3343487"/>
                      <a:pt x="5027736" y="3346662"/>
                      <a:pt x="5028865" y="3354775"/>
                    </a:cubicBezTo>
                    <a:lnTo>
                      <a:pt x="5091871" y="3795889"/>
                    </a:lnTo>
                    <a:lnTo>
                      <a:pt x="5159252" y="4604385"/>
                    </a:lnTo>
                    <a:cubicBezTo>
                      <a:pt x="5160060" y="4614207"/>
                      <a:pt x="5156723" y="4623919"/>
                      <a:pt x="5150048" y="4631170"/>
                    </a:cubicBezTo>
                    <a:cubicBezTo>
                      <a:pt x="5143374" y="4638421"/>
                      <a:pt x="5133970" y="4642549"/>
                      <a:pt x="5124115" y="4642555"/>
                    </a:cubicBezTo>
                    <a:lnTo>
                      <a:pt x="5070281" y="4642555"/>
                    </a:lnTo>
                    <a:cubicBezTo>
                      <a:pt x="5001299" y="4642564"/>
                      <a:pt x="4942423" y="4592699"/>
                      <a:pt x="4931075" y="4524657"/>
                    </a:cubicBezTo>
                    <a:lnTo>
                      <a:pt x="4816704" y="3837658"/>
                    </a:lnTo>
                    <a:cubicBezTo>
                      <a:pt x="4815364" y="3829755"/>
                      <a:pt x="4804075" y="3829755"/>
                      <a:pt x="4802735" y="3837658"/>
                    </a:cubicBezTo>
                    <a:lnTo>
                      <a:pt x="4688294" y="4524657"/>
                    </a:lnTo>
                    <a:cubicBezTo>
                      <a:pt x="4676942" y="4592725"/>
                      <a:pt x="4618025" y="4642598"/>
                      <a:pt x="4549017" y="4642555"/>
                    </a:cubicBezTo>
                    <a:lnTo>
                      <a:pt x="4495183" y="4642555"/>
                    </a:lnTo>
                    <a:cubicBezTo>
                      <a:pt x="4485328" y="4642549"/>
                      <a:pt x="4475924" y="4638421"/>
                      <a:pt x="4469250" y="4631170"/>
                    </a:cubicBezTo>
                    <a:cubicBezTo>
                      <a:pt x="4462575" y="4623919"/>
                      <a:pt x="4459238" y="4614207"/>
                      <a:pt x="4460046" y="4604385"/>
                    </a:cubicBezTo>
                    <a:lnTo>
                      <a:pt x="4527427" y="3795889"/>
                    </a:lnTo>
                    <a:lnTo>
                      <a:pt x="4590433" y="3354775"/>
                    </a:lnTo>
                    <a:moveTo>
                      <a:pt x="6206649" y="2384778"/>
                    </a:moveTo>
                    <a:cubicBezTo>
                      <a:pt x="6089749" y="2384778"/>
                      <a:pt x="5994982" y="2479544"/>
                      <a:pt x="5994982" y="2596444"/>
                    </a:cubicBezTo>
                    <a:lnTo>
                      <a:pt x="5994982" y="2667000"/>
                    </a:lnTo>
                    <a:cubicBezTo>
                      <a:pt x="5994982" y="2783900"/>
                      <a:pt x="6089749" y="2878667"/>
                      <a:pt x="6206649" y="2878667"/>
                    </a:cubicBezTo>
                    <a:cubicBezTo>
                      <a:pt x="6323549" y="2878667"/>
                      <a:pt x="6418316" y="2783900"/>
                      <a:pt x="6418316" y="2667000"/>
                    </a:cubicBezTo>
                    <a:lnTo>
                      <a:pt x="6418316" y="2596444"/>
                    </a:lnTo>
                    <a:cubicBezTo>
                      <a:pt x="6418316" y="2479544"/>
                      <a:pt x="6323549" y="2384778"/>
                      <a:pt x="6206649" y="2384778"/>
                    </a:cubicBezTo>
                    <a:moveTo>
                      <a:pt x="5987433" y="3354775"/>
                    </a:moveTo>
                    <a:cubicBezTo>
                      <a:pt x="5988632" y="3346662"/>
                      <a:pt x="5977202" y="3343487"/>
                      <a:pt x="5974027" y="3351036"/>
                    </a:cubicBezTo>
                    <a:lnTo>
                      <a:pt x="5820004" y="3710375"/>
                    </a:lnTo>
                    <a:cubicBezTo>
                      <a:pt x="5797748" y="3762296"/>
                      <a:pt x="5746672" y="3795939"/>
                      <a:pt x="5690182" y="3795889"/>
                    </a:cubicBezTo>
                    <a:lnTo>
                      <a:pt x="5625130" y="3795889"/>
                    </a:lnTo>
                    <a:cubicBezTo>
                      <a:pt x="5613265" y="3795899"/>
                      <a:pt x="5602191" y="3789945"/>
                      <a:pt x="5595655" y="3780043"/>
                    </a:cubicBezTo>
                    <a:cubicBezTo>
                      <a:pt x="5589120" y="3770141"/>
                      <a:pt x="5588000" y="3757616"/>
                      <a:pt x="5592674" y="3746712"/>
                    </a:cubicBezTo>
                    <a:lnTo>
                      <a:pt x="5783316" y="3302000"/>
                    </a:lnTo>
                    <a:lnTo>
                      <a:pt x="5853448" y="3126599"/>
                    </a:lnTo>
                    <a:cubicBezTo>
                      <a:pt x="5896318" y="3019461"/>
                      <a:pt x="6000095" y="2949215"/>
                      <a:pt x="6115491" y="2949222"/>
                    </a:cubicBezTo>
                    <a:lnTo>
                      <a:pt x="6297807" y="2949222"/>
                    </a:lnTo>
                    <a:cubicBezTo>
                      <a:pt x="6413203" y="2949215"/>
                      <a:pt x="6516980" y="3019461"/>
                      <a:pt x="6559850" y="3126599"/>
                    </a:cubicBezTo>
                    <a:lnTo>
                      <a:pt x="6629982" y="3302000"/>
                    </a:lnTo>
                    <a:lnTo>
                      <a:pt x="6820553" y="3746712"/>
                    </a:lnTo>
                    <a:cubicBezTo>
                      <a:pt x="6825228" y="3757616"/>
                      <a:pt x="6824107" y="3770141"/>
                      <a:pt x="6817572" y="3780043"/>
                    </a:cubicBezTo>
                    <a:cubicBezTo>
                      <a:pt x="6811037" y="3789945"/>
                      <a:pt x="6799962" y="3795899"/>
                      <a:pt x="6788097" y="3795889"/>
                    </a:cubicBezTo>
                    <a:lnTo>
                      <a:pt x="6723045" y="3795889"/>
                    </a:lnTo>
                    <a:cubicBezTo>
                      <a:pt x="6666607" y="3795883"/>
                      <a:pt x="6615601" y="3762249"/>
                      <a:pt x="6593364" y="3710375"/>
                    </a:cubicBezTo>
                    <a:lnTo>
                      <a:pt x="6439341" y="3351036"/>
                    </a:lnTo>
                    <a:cubicBezTo>
                      <a:pt x="6436096" y="3343487"/>
                      <a:pt x="6424736" y="3346662"/>
                      <a:pt x="6425865" y="3354775"/>
                    </a:cubicBezTo>
                    <a:lnTo>
                      <a:pt x="6488871" y="3795889"/>
                    </a:lnTo>
                    <a:lnTo>
                      <a:pt x="6556252" y="4604385"/>
                    </a:lnTo>
                    <a:cubicBezTo>
                      <a:pt x="6557060" y="4614207"/>
                      <a:pt x="6553722" y="4623919"/>
                      <a:pt x="6547048" y="4631170"/>
                    </a:cubicBezTo>
                    <a:cubicBezTo>
                      <a:pt x="6540374" y="4638421"/>
                      <a:pt x="6530970" y="4642549"/>
                      <a:pt x="6521115" y="4642555"/>
                    </a:cubicBezTo>
                    <a:lnTo>
                      <a:pt x="6467281" y="4642555"/>
                    </a:lnTo>
                    <a:cubicBezTo>
                      <a:pt x="6398299" y="4642564"/>
                      <a:pt x="6339423" y="4592699"/>
                      <a:pt x="6328075" y="4524657"/>
                    </a:cubicBezTo>
                    <a:lnTo>
                      <a:pt x="6213704" y="3837658"/>
                    </a:lnTo>
                    <a:cubicBezTo>
                      <a:pt x="6212364" y="3829755"/>
                      <a:pt x="6201075" y="3829755"/>
                      <a:pt x="6199735" y="3837658"/>
                    </a:cubicBezTo>
                    <a:lnTo>
                      <a:pt x="6085294" y="4524657"/>
                    </a:lnTo>
                    <a:cubicBezTo>
                      <a:pt x="6073942" y="4592725"/>
                      <a:pt x="6015025" y="4642598"/>
                      <a:pt x="5946017" y="4642555"/>
                    </a:cubicBezTo>
                    <a:lnTo>
                      <a:pt x="5892183" y="4642555"/>
                    </a:lnTo>
                    <a:cubicBezTo>
                      <a:pt x="5882328" y="4642549"/>
                      <a:pt x="5872924" y="4638421"/>
                      <a:pt x="5866250" y="4631170"/>
                    </a:cubicBezTo>
                    <a:cubicBezTo>
                      <a:pt x="5859575" y="4623919"/>
                      <a:pt x="5856238" y="4614207"/>
                      <a:pt x="5857046" y="4604385"/>
                    </a:cubicBezTo>
                    <a:lnTo>
                      <a:pt x="5924427" y="3795889"/>
                    </a:lnTo>
                    <a:lnTo>
                      <a:pt x="5987433" y="3354775"/>
                    </a:lnTo>
                    <a:moveTo>
                      <a:pt x="7603649" y="2384778"/>
                    </a:moveTo>
                    <a:cubicBezTo>
                      <a:pt x="7486748" y="2384778"/>
                      <a:pt x="7391982" y="2479544"/>
                      <a:pt x="7391982" y="2596444"/>
                    </a:cubicBezTo>
                    <a:lnTo>
                      <a:pt x="7391982" y="2667000"/>
                    </a:lnTo>
                    <a:cubicBezTo>
                      <a:pt x="7391982" y="2783900"/>
                      <a:pt x="7486748" y="2878667"/>
                      <a:pt x="7603649" y="2878667"/>
                    </a:cubicBezTo>
                    <a:cubicBezTo>
                      <a:pt x="7720550" y="2878667"/>
                      <a:pt x="7815316" y="2783900"/>
                      <a:pt x="7815316" y="2667000"/>
                    </a:cubicBezTo>
                    <a:lnTo>
                      <a:pt x="7815316" y="2596444"/>
                    </a:lnTo>
                    <a:cubicBezTo>
                      <a:pt x="7815316" y="2479544"/>
                      <a:pt x="7720550" y="2384778"/>
                      <a:pt x="7603649" y="2384778"/>
                    </a:cubicBezTo>
                    <a:moveTo>
                      <a:pt x="7384433" y="3354775"/>
                    </a:moveTo>
                    <a:cubicBezTo>
                      <a:pt x="7385632" y="3346662"/>
                      <a:pt x="7374203" y="3343487"/>
                      <a:pt x="7371028" y="3351036"/>
                    </a:cubicBezTo>
                    <a:lnTo>
                      <a:pt x="7217004" y="3710375"/>
                    </a:lnTo>
                    <a:cubicBezTo>
                      <a:pt x="7194748" y="3762296"/>
                      <a:pt x="7143672" y="3795939"/>
                      <a:pt x="7087182" y="3795889"/>
                    </a:cubicBezTo>
                    <a:lnTo>
                      <a:pt x="7022130" y="3795889"/>
                    </a:lnTo>
                    <a:cubicBezTo>
                      <a:pt x="7010266" y="3795899"/>
                      <a:pt x="6999191" y="3789945"/>
                      <a:pt x="6992655" y="3780043"/>
                    </a:cubicBezTo>
                    <a:cubicBezTo>
                      <a:pt x="6986120" y="3770141"/>
                      <a:pt x="6985000" y="3757616"/>
                      <a:pt x="6989675" y="3746712"/>
                    </a:cubicBezTo>
                    <a:lnTo>
                      <a:pt x="7180316" y="3302000"/>
                    </a:lnTo>
                    <a:lnTo>
                      <a:pt x="7250448" y="3126599"/>
                    </a:lnTo>
                    <a:cubicBezTo>
                      <a:pt x="7293318" y="3019461"/>
                      <a:pt x="7397094" y="2949215"/>
                      <a:pt x="7512491" y="2949222"/>
                    </a:cubicBezTo>
                    <a:lnTo>
                      <a:pt x="7694807" y="2949222"/>
                    </a:lnTo>
                    <a:cubicBezTo>
                      <a:pt x="7810204" y="2949215"/>
                      <a:pt x="7913980" y="3019461"/>
                      <a:pt x="7956850" y="3126599"/>
                    </a:cubicBezTo>
                    <a:lnTo>
                      <a:pt x="8026982" y="3302000"/>
                    </a:lnTo>
                    <a:lnTo>
                      <a:pt x="8217553" y="3746712"/>
                    </a:lnTo>
                    <a:cubicBezTo>
                      <a:pt x="8222228" y="3757616"/>
                      <a:pt x="8221107" y="3770141"/>
                      <a:pt x="8214572" y="3780043"/>
                    </a:cubicBezTo>
                    <a:cubicBezTo>
                      <a:pt x="8208037" y="3789945"/>
                      <a:pt x="8196962" y="3795899"/>
                      <a:pt x="8185097" y="3795889"/>
                    </a:cubicBezTo>
                    <a:lnTo>
                      <a:pt x="8120045" y="3795889"/>
                    </a:lnTo>
                    <a:cubicBezTo>
                      <a:pt x="8063607" y="3795883"/>
                      <a:pt x="8012601" y="3762249"/>
                      <a:pt x="7990364" y="3710375"/>
                    </a:cubicBezTo>
                    <a:lnTo>
                      <a:pt x="7836341" y="3351036"/>
                    </a:lnTo>
                    <a:cubicBezTo>
                      <a:pt x="7833095" y="3343487"/>
                      <a:pt x="7821736" y="3346662"/>
                      <a:pt x="7822865" y="3354775"/>
                    </a:cubicBezTo>
                    <a:lnTo>
                      <a:pt x="7885871" y="3795889"/>
                    </a:lnTo>
                    <a:lnTo>
                      <a:pt x="7953252" y="4604385"/>
                    </a:lnTo>
                    <a:cubicBezTo>
                      <a:pt x="7954060" y="4614207"/>
                      <a:pt x="7950722" y="4623919"/>
                      <a:pt x="7944048" y="4631170"/>
                    </a:cubicBezTo>
                    <a:cubicBezTo>
                      <a:pt x="7937374" y="4638421"/>
                      <a:pt x="7927970" y="4642549"/>
                      <a:pt x="7918115" y="4642555"/>
                    </a:cubicBezTo>
                    <a:lnTo>
                      <a:pt x="7864281" y="4642555"/>
                    </a:lnTo>
                    <a:cubicBezTo>
                      <a:pt x="7795299" y="4642564"/>
                      <a:pt x="7736422" y="4592699"/>
                      <a:pt x="7725075" y="4524657"/>
                    </a:cubicBezTo>
                    <a:lnTo>
                      <a:pt x="7610704" y="3837658"/>
                    </a:lnTo>
                    <a:cubicBezTo>
                      <a:pt x="7609364" y="3829755"/>
                      <a:pt x="7598075" y="3829755"/>
                      <a:pt x="7596735" y="3837658"/>
                    </a:cubicBezTo>
                    <a:lnTo>
                      <a:pt x="7482294" y="4524657"/>
                    </a:lnTo>
                    <a:cubicBezTo>
                      <a:pt x="7470942" y="4592725"/>
                      <a:pt x="7412025" y="4642598"/>
                      <a:pt x="7343017" y="4642555"/>
                    </a:cubicBezTo>
                    <a:lnTo>
                      <a:pt x="7289183" y="4642555"/>
                    </a:lnTo>
                    <a:cubicBezTo>
                      <a:pt x="7279328" y="4642549"/>
                      <a:pt x="7269924" y="4638421"/>
                      <a:pt x="7263250" y="4631170"/>
                    </a:cubicBezTo>
                    <a:cubicBezTo>
                      <a:pt x="7256576" y="4623919"/>
                      <a:pt x="7253238" y="4614207"/>
                      <a:pt x="7254046" y="4604385"/>
                    </a:cubicBezTo>
                    <a:lnTo>
                      <a:pt x="7321427" y="3795889"/>
                    </a:lnTo>
                    <a:lnTo>
                      <a:pt x="7384433" y="3354775"/>
                    </a:lnTo>
                    <a:moveTo>
                      <a:pt x="9000649" y="2384778"/>
                    </a:moveTo>
                    <a:cubicBezTo>
                      <a:pt x="8883748" y="2384778"/>
                      <a:pt x="8788982" y="2479544"/>
                      <a:pt x="8788982" y="2596444"/>
                    </a:cubicBezTo>
                    <a:lnTo>
                      <a:pt x="8788982" y="2667000"/>
                    </a:lnTo>
                    <a:cubicBezTo>
                      <a:pt x="8788982" y="2783900"/>
                      <a:pt x="8883748" y="2878667"/>
                      <a:pt x="9000649" y="2878667"/>
                    </a:cubicBezTo>
                    <a:cubicBezTo>
                      <a:pt x="9117550" y="2878667"/>
                      <a:pt x="9212316" y="2783900"/>
                      <a:pt x="9212316" y="2667000"/>
                    </a:cubicBezTo>
                    <a:lnTo>
                      <a:pt x="9212316" y="2596444"/>
                    </a:lnTo>
                    <a:cubicBezTo>
                      <a:pt x="9212316" y="2479544"/>
                      <a:pt x="9117550" y="2384778"/>
                      <a:pt x="9000649" y="2384778"/>
                    </a:cubicBezTo>
                    <a:moveTo>
                      <a:pt x="8781433" y="3354775"/>
                    </a:moveTo>
                    <a:cubicBezTo>
                      <a:pt x="8782632" y="3346662"/>
                      <a:pt x="8771203" y="3343487"/>
                      <a:pt x="8768028" y="3351036"/>
                    </a:cubicBezTo>
                    <a:lnTo>
                      <a:pt x="8614004" y="3710375"/>
                    </a:lnTo>
                    <a:cubicBezTo>
                      <a:pt x="8591748" y="3762296"/>
                      <a:pt x="8540672" y="3795939"/>
                      <a:pt x="8484182" y="3795889"/>
                    </a:cubicBezTo>
                    <a:lnTo>
                      <a:pt x="8419130" y="3795889"/>
                    </a:lnTo>
                    <a:cubicBezTo>
                      <a:pt x="8407266" y="3795899"/>
                      <a:pt x="8396191" y="3789945"/>
                      <a:pt x="8389655" y="3780043"/>
                    </a:cubicBezTo>
                    <a:cubicBezTo>
                      <a:pt x="8383120" y="3770141"/>
                      <a:pt x="8382000" y="3757616"/>
                      <a:pt x="8386675" y="3746712"/>
                    </a:cubicBezTo>
                    <a:lnTo>
                      <a:pt x="8577316" y="3302000"/>
                    </a:lnTo>
                    <a:lnTo>
                      <a:pt x="8647448" y="3126599"/>
                    </a:lnTo>
                    <a:cubicBezTo>
                      <a:pt x="8690318" y="3019461"/>
                      <a:pt x="8794094" y="2949215"/>
                      <a:pt x="8909491" y="2949222"/>
                    </a:cubicBezTo>
                    <a:lnTo>
                      <a:pt x="9091807" y="2949222"/>
                    </a:lnTo>
                    <a:cubicBezTo>
                      <a:pt x="9207204" y="2949215"/>
                      <a:pt x="9310980" y="3019461"/>
                      <a:pt x="9353850" y="3126599"/>
                    </a:cubicBezTo>
                    <a:lnTo>
                      <a:pt x="9423982" y="3302000"/>
                    </a:lnTo>
                    <a:lnTo>
                      <a:pt x="9614553" y="3746712"/>
                    </a:lnTo>
                    <a:cubicBezTo>
                      <a:pt x="9619228" y="3757616"/>
                      <a:pt x="9618107" y="3770141"/>
                      <a:pt x="9611572" y="3780043"/>
                    </a:cubicBezTo>
                    <a:cubicBezTo>
                      <a:pt x="9605037" y="3789945"/>
                      <a:pt x="9593962" y="3795899"/>
                      <a:pt x="9582097" y="3795889"/>
                    </a:cubicBezTo>
                    <a:lnTo>
                      <a:pt x="9517045" y="3795889"/>
                    </a:lnTo>
                    <a:cubicBezTo>
                      <a:pt x="9460607" y="3795883"/>
                      <a:pt x="9409601" y="3762249"/>
                      <a:pt x="9387364" y="3710375"/>
                    </a:cubicBezTo>
                    <a:lnTo>
                      <a:pt x="9233341" y="3351036"/>
                    </a:lnTo>
                    <a:cubicBezTo>
                      <a:pt x="9230095" y="3343487"/>
                      <a:pt x="9218736" y="3346662"/>
                      <a:pt x="9219865" y="3354775"/>
                    </a:cubicBezTo>
                    <a:lnTo>
                      <a:pt x="9282871" y="3795889"/>
                    </a:lnTo>
                    <a:lnTo>
                      <a:pt x="9350252" y="4604385"/>
                    </a:lnTo>
                    <a:cubicBezTo>
                      <a:pt x="9351060" y="4614207"/>
                      <a:pt x="9347722" y="4623919"/>
                      <a:pt x="9341048" y="4631170"/>
                    </a:cubicBezTo>
                    <a:cubicBezTo>
                      <a:pt x="9334374" y="4638421"/>
                      <a:pt x="9324970" y="4642549"/>
                      <a:pt x="9315115" y="4642555"/>
                    </a:cubicBezTo>
                    <a:lnTo>
                      <a:pt x="9261281" y="4642555"/>
                    </a:lnTo>
                    <a:cubicBezTo>
                      <a:pt x="9192299" y="4642564"/>
                      <a:pt x="9133422" y="4592699"/>
                      <a:pt x="9122075" y="4524657"/>
                    </a:cubicBezTo>
                    <a:lnTo>
                      <a:pt x="9007704" y="3837658"/>
                    </a:lnTo>
                    <a:cubicBezTo>
                      <a:pt x="9006364" y="3829755"/>
                      <a:pt x="8995075" y="3829755"/>
                      <a:pt x="8993735" y="3837658"/>
                    </a:cubicBezTo>
                    <a:lnTo>
                      <a:pt x="8879294" y="4524657"/>
                    </a:lnTo>
                    <a:cubicBezTo>
                      <a:pt x="8867942" y="4592725"/>
                      <a:pt x="8809025" y="4642598"/>
                      <a:pt x="8740017" y="4642555"/>
                    </a:cubicBezTo>
                    <a:lnTo>
                      <a:pt x="8686183" y="4642555"/>
                    </a:lnTo>
                    <a:cubicBezTo>
                      <a:pt x="8676328" y="4642549"/>
                      <a:pt x="8666924" y="4638421"/>
                      <a:pt x="8660250" y="4631170"/>
                    </a:cubicBezTo>
                    <a:cubicBezTo>
                      <a:pt x="8653576" y="4623919"/>
                      <a:pt x="8650238" y="4614207"/>
                      <a:pt x="8651046" y="4604385"/>
                    </a:cubicBezTo>
                    <a:lnTo>
                      <a:pt x="8718427" y="3795889"/>
                    </a:lnTo>
                    <a:lnTo>
                      <a:pt x="8781433" y="3354775"/>
                    </a:lnTo>
                    <a:moveTo>
                      <a:pt x="10397649" y="2384778"/>
                    </a:moveTo>
                    <a:cubicBezTo>
                      <a:pt x="10280748" y="2384778"/>
                      <a:pt x="10185982" y="2479544"/>
                      <a:pt x="10185982" y="2596444"/>
                    </a:cubicBezTo>
                    <a:lnTo>
                      <a:pt x="10185982" y="2667000"/>
                    </a:lnTo>
                    <a:cubicBezTo>
                      <a:pt x="10185982" y="2783900"/>
                      <a:pt x="10280748" y="2878667"/>
                      <a:pt x="10397649" y="2878667"/>
                    </a:cubicBezTo>
                    <a:cubicBezTo>
                      <a:pt x="10514550" y="2878667"/>
                      <a:pt x="10609316" y="2783900"/>
                      <a:pt x="10609316" y="2667000"/>
                    </a:cubicBezTo>
                    <a:lnTo>
                      <a:pt x="10609316" y="2596444"/>
                    </a:lnTo>
                    <a:cubicBezTo>
                      <a:pt x="10609316" y="2479544"/>
                      <a:pt x="10514550" y="2384778"/>
                      <a:pt x="10397649" y="2384778"/>
                    </a:cubicBezTo>
                    <a:moveTo>
                      <a:pt x="10178433" y="3354775"/>
                    </a:moveTo>
                    <a:cubicBezTo>
                      <a:pt x="10179632" y="3346662"/>
                      <a:pt x="10168203" y="3343487"/>
                      <a:pt x="10165028" y="3351036"/>
                    </a:cubicBezTo>
                    <a:lnTo>
                      <a:pt x="10011004" y="3710375"/>
                    </a:lnTo>
                    <a:cubicBezTo>
                      <a:pt x="9988748" y="3762296"/>
                      <a:pt x="9937672" y="3795939"/>
                      <a:pt x="9881182" y="3795889"/>
                    </a:cubicBezTo>
                    <a:lnTo>
                      <a:pt x="9816130" y="3795889"/>
                    </a:lnTo>
                    <a:cubicBezTo>
                      <a:pt x="9804266" y="3795899"/>
                      <a:pt x="9793191" y="3789945"/>
                      <a:pt x="9786655" y="3780043"/>
                    </a:cubicBezTo>
                    <a:cubicBezTo>
                      <a:pt x="9780120" y="3770141"/>
                      <a:pt x="9779000" y="3757616"/>
                      <a:pt x="9783675" y="3746712"/>
                    </a:cubicBezTo>
                    <a:lnTo>
                      <a:pt x="9974316" y="3302000"/>
                    </a:lnTo>
                    <a:lnTo>
                      <a:pt x="10044448" y="3126599"/>
                    </a:lnTo>
                    <a:cubicBezTo>
                      <a:pt x="10087318" y="3019461"/>
                      <a:pt x="10191094" y="2949215"/>
                      <a:pt x="10306491" y="2949222"/>
                    </a:cubicBezTo>
                    <a:lnTo>
                      <a:pt x="10488807" y="2949222"/>
                    </a:lnTo>
                    <a:cubicBezTo>
                      <a:pt x="10604204" y="2949215"/>
                      <a:pt x="10707980" y="3019461"/>
                      <a:pt x="10750850" y="3126599"/>
                    </a:cubicBezTo>
                    <a:lnTo>
                      <a:pt x="10820982" y="3302000"/>
                    </a:lnTo>
                    <a:lnTo>
                      <a:pt x="11011553" y="3746712"/>
                    </a:lnTo>
                    <a:cubicBezTo>
                      <a:pt x="11016228" y="3757616"/>
                      <a:pt x="11015107" y="3770141"/>
                      <a:pt x="11008572" y="3780043"/>
                    </a:cubicBezTo>
                    <a:cubicBezTo>
                      <a:pt x="11002037" y="3789945"/>
                      <a:pt x="10990962" y="3795899"/>
                      <a:pt x="10979097" y="3795889"/>
                    </a:cubicBezTo>
                    <a:lnTo>
                      <a:pt x="10914045" y="3795889"/>
                    </a:lnTo>
                    <a:cubicBezTo>
                      <a:pt x="10857607" y="3795883"/>
                      <a:pt x="10806601" y="3762249"/>
                      <a:pt x="10784364" y="3710375"/>
                    </a:cubicBezTo>
                    <a:lnTo>
                      <a:pt x="10630341" y="3351036"/>
                    </a:lnTo>
                    <a:cubicBezTo>
                      <a:pt x="10627095" y="3343487"/>
                      <a:pt x="10615736" y="3346662"/>
                      <a:pt x="10616865" y="3354775"/>
                    </a:cubicBezTo>
                    <a:lnTo>
                      <a:pt x="10679871" y="3795889"/>
                    </a:lnTo>
                    <a:lnTo>
                      <a:pt x="10747252" y="4604385"/>
                    </a:lnTo>
                    <a:cubicBezTo>
                      <a:pt x="10748060" y="4614207"/>
                      <a:pt x="10744722" y="4623919"/>
                      <a:pt x="10738048" y="4631170"/>
                    </a:cubicBezTo>
                    <a:cubicBezTo>
                      <a:pt x="10731374" y="4638421"/>
                      <a:pt x="10721970" y="4642549"/>
                      <a:pt x="10712115" y="4642555"/>
                    </a:cubicBezTo>
                    <a:lnTo>
                      <a:pt x="10658281" y="4642555"/>
                    </a:lnTo>
                    <a:cubicBezTo>
                      <a:pt x="10589299" y="4642564"/>
                      <a:pt x="10530422" y="4592699"/>
                      <a:pt x="10519075" y="4524657"/>
                    </a:cubicBezTo>
                    <a:lnTo>
                      <a:pt x="10404704" y="3837658"/>
                    </a:lnTo>
                    <a:cubicBezTo>
                      <a:pt x="10403364" y="3829755"/>
                      <a:pt x="10392075" y="3829755"/>
                      <a:pt x="10390735" y="3837658"/>
                    </a:cubicBezTo>
                    <a:lnTo>
                      <a:pt x="10276294" y="4524657"/>
                    </a:lnTo>
                    <a:cubicBezTo>
                      <a:pt x="10264942" y="4592725"/>
                      <a:pt x="10206025" y="4642598"/>
                      <a:pt x="10137017" y="4642555"/>
                    </a:cubicBezTo>
                    <a:lnTo>
                      <a:pt x="10083183" y="4642555"/>
                    </a:lnTo>
                    <a:cubicBezTo>
                      <a:pt x="10073328" y="4642549"/>
                      <a:pt x="10063924" y="4638421"/>
                      <a:pt x="10057250" y="4631170"/>
                    </a:cubicBezTo>
                    <a:cubicBezTo>
                      <a:pt x="10050576" y="4623919"/>
                      <a:pt x="10047238" y="4614207"/>
                      <a:pt x="10048046" y="4604385"/>
                    </a:cubicBezTo>
                    <a:lnTo>
                      <a:pt x="10115427" y="3795889"/>
                    </a:lnTo>
                    <a:lnTo>
                      <a:pt x="10178433" y="3354775"/>
                    </a:lnTo>
                    <a:moveTo>
                      <a:pt x="11794649" y="2384778"/>
                    </a:moveTo>
                    <a:cubicBezTo>
                      <a:pt x="11677748" y="2384778"/>
                      <a:pt x="11582982" y="2479544"/>
                      <a:pt x="11582982" y="2596444"/>
                    </a:cubicBezTo>
                    <a:lnTo>
                      <a:pt x="11582982" y="2667000"/>
                    </a:lnTo>
                    <a:cubicBezTo>
                      <a:pt x="11582982" y="2783900"/>
                      <a:pt x="11677748" y="2878667"/>
                      <a:pt x="11794649" y="2878667"/>
                    </a:cubicBezTo>
                    <a:cubicBezTo>
                      <a:pt x="11911550" y="2878667"/>
                      <a:pt x="12006316" y="2783900"/>
                      <a:pt x="12006316" y="2667000"/>
                    </a:cubicBezTo>
                    <a:lnTo>
                      <a:pt x="12006316" y="2596444"/>
                    </a:lnTo>
                    <a:cubicBezTo>
                      <a:pt x="12006316" y="2479544"/>
                      <a:pt x="11911550" y="2384778"/>
                      <a:pt x="11794649" y="2384778"/>
                    </a:cubicBezTo>
                    <a:moveTo>
                      <a:pt x="11575433" y="3354775"/>
                    </a:moveTo>
                    <a:cubicBezTo>
                      <a:pt x="11576632" y="3346662"/>
                      <a:pt x="11565203" y="3343487"/>
                      <a:pt x="11562028" y="3351036"/>
                    </a:cubicBezTo>
                    <a:lnTo>
                      <a:pt x="11408004" y="3710375"/>
                    </a:lnTo>
                    <a:cubicBezTo>
                      <a:pt x="11385748" y="3762296"/>
                      <a:pt x="11334672" y="3795939"/>
                      <a:pt x="11278182" y="3795889"/>
                    </a:cubicBezTo>
                    <a:lnTo>
                      <a:pt x="11213130" y="3795889"/>
                    </a:lnTo>
                    <a:cubicBezTo>
                      <a:pt x="11201266" y="3795899"/>
                      <a:pt x="11190191" y="3789945"/>
                      <a:pt x="11183655" y="3780043"/>
                    </a:cubicBezTo>
                    <a:cubicBezTo>
                      <a:pt x="11177120" y="3770141"/>
                      <a:pt x="11176000" y="3757616"/>
                      <a:pt x="11180675" y="3746712"/>
                    </a:cubicBezTo>
                    <a:lnTo>
                      <a:pt x="11371316" y="3302000"/>
                    </a:lnTo>
                    <a:lnTo>
                      <a:pt x="11441448" y="3126599"/>
                    </a:lnTo>
                    <a:cubicBezTo>
                      <a:pt x="11484318" y="3019461"/>
                      <a:pt x="11588094" y="2949215"/>
                      <a:pt x="11703491" y="2949222"/>
                    </a:cubicBezTo>
                    <a:lnTo>
                      <a:pt x="11885807" y="2949222"/>
                    </a:lnTo>
                    <a:cubicBezTo>
                      <a:pt x="12001204" y="2949215"/>
                      <a:pt x="12104980" y="3019461"/>
                      <a:pt x="12147850" y="3126599"/>
                    </a:cubicBezTo>
                    <a:lnTo>
                      <a:pt x="12217982" y="3302000"/>
                    </a:lnTo>
                    <a:lnTo>
                      <a:pt x="12408553" y="3746712"/>
                    </a:lnTo>
                    <a:cubicBezTo>
                      <a:pt x="12413228" y="3757616"/>
                      <a:pt x="12412107" y="3770141"/>
                      <a:pt x="12405572" y="3780043"/>
                    </a:cubicBezTo>
                    <a:cubicBezTo>
                      <a:pt x="12399037" y="3789945"/>
                      <a:pt x="12387962" y="3795899"/>
                      <a:pt x="12376097" y="3795889"/>
                    </a:cubicBezTo>
                    <a:lnTo>
                      <a:pt x="12311045" y="3795889"/>
                    </a:lnTo>
                    <a:cubicBezTo>
                      <a:pt x="12254607" y="3795883"/>
                      <a:pt x="12203601" y="3762249"/>
                      <a:pt x="12181364" y="3710375"/>
                    </a:cubicBezTo>
                    <a:lnTo>
                      <a:pt x="12027341" y="3351036"/>
                    </a:lnTo>
                    <a:cubicBezTo>
                      <a:pt x="12024095" y="3343487"/>
                      <a:pt x="12012736" y="3346662"/>
                      <a:pt x="12013865" y="3354775"/>
                    </a:cubicBezTo>
                    <a:lnTo>
                      <a:pt x="12076871" y="3795889"/>
                    </a:lnTo>
                    <a:lnTo>
                      <a:pt x="12144252" y="4604385"/>
                    </a:lnTo>
                    <a:cubicBezTo>
                      <a:pt x="12145060" y="4614207"/>
                      <a:pt x="12141722" y="4623919"/>
                      <a:pt x="12135048" y="4631170"/>
                    </a:cubicBezTo>
                    <a:cubicBezTo>
                      <a:pt x="12128374" y="4638421"/>
                      <a:pt x="12118970" y="4642549"/>
                      <a:pt x="12109115" y="4642555"/>
                    </a:cubicBezTo>
                    <a:lnTo>
                      <a:pt x="12055281" y="4642555"/>
                    </a:lnTo>
                    <a:cubicBezTo>
                      <a:pt x="11986299" y="4642564"/>
                      <a:pt x="11927422" y="4592699"/>
                      <a:pt x="11916075" y="4524657"/>
                    </a:cubicBezTo>
                    <a:lnTo>
                      <a:pt x="11801704" y="3837658"/>
                    </a:lnTo>
                    <a:cubicBezTo>
                      <a:pt x="11800364" y="3829755"/>
                      <a:pt x="11789075" y="3829755"/>
                      <a:pt x="11787735" y="3837658"/>
                    </a:cubicBezTo>
                    <a:lnTo>
                      <a:pt x="11673294" y="4524657"/>
                    </a:lnTo>
                    <a:cubicBezTo>
                      <a:pt x="11661942" y="4592725"/>
                      <a:pt x="11603025" y="4642598"/>
                      <a:pt x="11534017" y="4642555"/>
                    </a:cubicBezTo>
                    <a:lnTo>
                      <a:pt x="11480183" y="4642555"/>
                    </a:lnTo>
                    <a:cubicBezTo>
                      <a:pt x="11470328" y="4642549"/>
                      <a:pt x="11460924" y="4638421"/>
                      <a:pt x="11454250" y="4631170"/>
                    </a:cubicBezTo>
                    <a:cubicBezTo>
                      <a:pt x="11447576" y="4623919"/>
                      <a:pt x="11444238" y="4614207"/>
                      <a:pt x="11445046" y="4604385"/>
                    </a:cubicBezTo>
                    <a:lnTo>
                      <a:pt x="11512427" y="3795889"/>
                    </a:lnTo>
                    <a:lnTo>
                      <a:pt x="11575433" y="3354775"/>
                    </a:lnTo>
                    <a:moveTo>
                      <a:pt x="13191649" y="2384778"/>
                    </a:moveTo>
                    <a:cubicBezTo>
                      <a:pt x="13074749" y="2384778"/>
                      <a:pt x="12979982" y="2479544"/>
                      <a:pt x="12979982" y="2596444"/>
                    </a:cubicBezTo>
                    <a:lnTo>
                      <a:pt x="12979982" y="2667000"/>
                    </a:lnTo>
                    <a:cubicBezTo>
                      <a:pt x="12979982" y="2783900"/>
                      <a:pt x="13074749" y="2878667"/>
                      <a:pt x="13191649" y="2878667"/>
                    </a:cubicBezTo>
                    <a:cubicBezTo>
                      <a:pt x="13308549" y="2878667"/>
                      <a:pt x="13403315" y="2783900"/>
                      <a:pt x="13403315" y="2667000"/>
                    </a:cubicBezTo>
                    <a:lnTo>
                      <a:pt x="13403315" y="2596444"/>
                    </a:lnTo>
                    <a:cubicBezTo>
                      <a:pt x="13403315" y="2479544"/>
                      <a:pt x="13308549" y="2384778"/>
                      <a:pt x="13191649" y="2384778"/>
                    </a:cubicBezTo>
                    <a:moveTo>
                      <a:pt x="12972433" y="3354775"/>
                    </a:moveTo>
                    <a:cubicBezTo>
                      <a:pt x="12973632" y="3346662"/>
                      <a:pt x="12962203" y="3343487"/>
                      <a:pt x="12959028" y="3351036"/>
                    </a:cubicBezTo>
                    <a:lnTo>
                      <a:pt x="12805004" y="3710375"/>
                    </a:lnTo>
                    <a:cubicBezTo>
                      <a:pt x="12782748" y="3762296"/>
                      <a:pt x="12731672" y="3795939"/>
                      <a:pt x="12675182" y="3795889"/>
                    </a:cubicBezTo>
                    <a:lnTo>
                      <a:pt x="12610130" y="3795889"/>
                    </a:lnTo>
                    <a:cubicBezTo>
                      <a:pt x="12598266" y="3795899"/>
                      <a:pt x="12587191" y="3789945"/>
                      <a:pt x="12580655" y="3780043"/>
                    </a:cubicBezTo>
                    <a:cubicBezTo>
                      <a:pt x="12574120" y="3770141"/>
                      <a:pt x="12573000" y="3757616"/>
                      <a:pt x="12577675" y="3746712"/>
                    </a:cubicBezTo>
                    <a:lnTo>
                      <a:pt x="12768316" y="3302000"/>
                    </a:lnTo>
                    <a:lnTo>
                      <a:pt x="12838448" y="3126599"/>
                    </a:lnTo>
                    <a:cubicBezTo>
                      <a:pt x="12881318" y="3019461"/>
                      <a:pt x="12985094" y="2949215"/>
                      <a:pt x="13100492" y="2949222"/>
                    </a:cubicBezTo>
                    <a:lnTo>
                      <a:pt x="13282806" y="2949222"/>
                    </a:lnTo>
                    <a:cubicBezTo>
                      <a:pt x="13398204" y="2949215"/>
                      <a:pt x="13501980" y="3019461"/>
                      <a:pt x="13544851" y="3126599"/>
                    </a:cubicBezTo>
                    <a:lnTo>
                      <a:pt x="13614983" y="3302000"/>
                    </a:lnTo>
                    <a:lnTo>
                      <a:pt x="13805553" y="3746712"/>
                    </a:lnTo>
                    <a:cubicBezTo>
                      <a:pt x="13810227" y="3757616"/>
                      <a:pt x="13809107" y="3770141"/>
                      <a:pt x="13802573" y="3780043"/>
                    </a:cubicBezTo>
                    <a:cubicBezTo>
                      <a:pt x="13796037" y="3789945"/>
                      <a:pt x="13784962" y="3795899"/>
                      <a:pt x="13773097" y="3795889"/>
                    </a:cubicBezTo>
                    <a:lnTo>
                      <a:pt x="13708045" y="3795889"/>
                    </a:lnTo>
                    <a:cubicBezTo>
                      <a:pt x="13651607" y="3795883"/>
                      <a:pt x="13600601" y="3762249"/>
                      <a:pt x="13578363" y="3710375"/>
                    </a:cubicBezTo>
                    <a:lnTo>
                      <a:pt x="13424342" y="3351036"/>
                    </a:lnTo>
                    <a:cubicBezTo>
                      <a:pt x="13421095" y="3343487"/>
                      <a:pt x="13409736" y="3346662"/>
                      <a:pt x="13410865" y="3354775"/>
                    </a:cubicBezTo>
                    <a:lnTo>
                      <a:pt x="13473872" y="3795889"/>
                    </a:lnTo>
                    <a:lnTo>
                      <a:pt x="13541252" y="4604385"/>
                    </a:lnTo>
                    <a:cubicBezTo>
                      <a:pt x="13542060" y="4614207"/>
                      <a:pt x="13538722" y="4623919"/>
                      <a:pt x="13532048" y="4631170"/>
                    </a:cubicBezTo>
                    <a:cubicBezTo>
                      <a:pt x="13525374" y="4638421"/>
                      <a:pt x="13515970" y="4642549"/>
                      <a:pt x="13506115" y="4642555"/>
                    </a:cubicBezTo>
                    <a:lnTo>
                      <a:pt x="13452281" y="4642555"/>
                    </a:lnTo>
                    <a:cubicBezTo>
                      <a:pt x="13383299" y="4642564"/>
                      <a:pt x="13324422" y="4592699"/>
                      <a:pt x="13313076" y="4524657"/>
                    </a:cubicBezTo>
                    <a:lnTo>
                      <a:pt x="13198704" y="3837658"/>
                    </a:lnTo>
                    <a:cubicBezTo>
                      <a:pt x="13197363" y="3829755"/>
                      <a:pt x="13186076" y="3829755"/>
                      <a:pt x="13184735" y="3837658"/>
                    </a:cubicBezTo>
                    <a:lnTo>
                      <a:pt x="13070294" y="4524657"/>
                    </a:lnTo>
                    <a:cubicBezTo>
                      <a:pt x="13058942" y="4592725"/>
                      <a:pt x="13000025" y="4642598"/>
                      <a:pt x="12931017" y="4642555"/>
                    </a:cubicBezTo>
                    <a:lnTo>
                      <a:pt x="12877183" y="4642555"/>
                    </a:lnTo>
                    <a:cubicBezTo>
                      <a:pt x="12867328" y="4642549"/>
                      <a:pt x="12857924" y="4638421"/>
                      <a:pt x="12851250" y="4631170"/>
                    </a:cubicBezTo>
                    <a:cubicBezTo>
                      <a:pt x="12844576" y="4623919"/>
                      <a:pt x="12841239" y="4614207"/>
                      <a:pt x="12842046" y="4604385"/>
                    </a:cubicBezTo>
                    <a:lnTo>
                      <a:pt x="12909427" y="3795889"/>
                    </a:lnTo>
                    <a:lnTo>
                      <a:pt x="12972433" y="3354775"/>
                    </a:lnTo>
                  </a:path>
                </a:pathLst>
              </a:custGeom>
              <a:solidFill>
                <a:srgbClr val="7ED95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" name="Freeform 5">
                <a:extLst>
                  <a:ext uri="{FF2B5EF4-FFF2-40B4-BE49-F238E27FC236}">
                    <a16:creationId xmlns:a16="http://schemas.microsoft.com/office/drawing/2014/main" id="{388CA227-1E70-79FF-BE82-51A305FE3293}"/>
                  </a:ext>
                </a:extLst>
              </p:cNvPr>
              <p:cNvSpPr/>
              <p:nvPr/>
            </p:nvSpPr>
            <p:spPr>
              <a:xfrm>
                <a:off x="-109805" y="2384777"/>
                <a:ext cx="27906385" cy="9382406"/>
              </a:xfrm>
              <a:custGeom>
                <a:avLst/>
                <a:gdLst/>
                <a:ahLst/>
                <a:cxnLst/>
                <a:rect l="l" t="t" r="r" b="b"/>
                <a:pathLst>
                  <a:path w="27780228" h="9412154">
                    <a:moveTo>
                      <a:pt x="14588649" y="0"/>
                    </a:moveTo>
                    <a:cubicBezTo>
                      <a:pt x="14471749" y="0"/>
                      <a:pt x="14376983" y="94766"/>
                      <a:pt x="14376983" y="211666"/>
                    </a:cubicBezTo>
                    <a:lnTo>
                      <a:pt x="14376983" y="282222"/>
                    </a:lnTo>
                    <a:cubicBezTo>
                      <a:pt x="14376983" y="399122"/>
                      <a:pt x="14471749" y="493889"/>
                      <a:pt x="14588649" y="493889"/>
                    </a:cubicBezTo>
                    <a:cubicBezTo>
                      <a:pt x="14705549" y="493889"/>
                      <a:pt x="14800315" y="399122"/>
                      <a:pt x="14800315" y="282222"/>
                    </a:cubicBezTo>
                    <a:lnTo>
                      <a:pt x="14800315" y="211666"/>
                    </a:lnTo>
                    <a:cubicBezTo>
                      <a:pt x="14800315" y="94766"/>
                      <a:pt x="14705549" y="0"/>
                      <a:pt x="14588649" y="0"/>
                    </a:cubicBezTo>
                    <a:moveTo>
                      <a:pt x="14369433" y="969997"/>
                    </a:moveTo>
                    <a:cubicBezTo>
                      <a:pt x="14370633" y="961884"/>
                      <a:pt x="14359203" y="958709"/>
                      <a:pt x="14356028" y="966258"/>
                    </a:cubicBezTo>
                    <a:lnTo>
                      <a:pt x="14202004" y="1325597"/>
                    </a:lnTo>
                    <a:cubicBezTo>
                      <a:pt x="14179748" y="1377518"/>
                      <a:pt x="14128672" y="1411161"/>
                      <a:pt x="14072183" y="1411111"/>
                    </a:cubicBezTo>
                    <a:lnTo>
                      <a:pt x="14007129" y="1411111"/>
                    </a:lnTo>
                    <a:cubicBezTo>
                      <a:pt x="13995265" y="1411121"/>
                      <a:pt x="13984190" y="1405167"/>
                      <a:pt x="13977655" y="1395265"/>
                    </a:cubicBezTo>
                    <a:cubicBezTo>
                      <a:pt x="13971119" y="1385363"/>
                      <a:pt x="13970000" y="1372838"/>
                      <a:pt x="13974674" y="1361934"/>
                    </a:cubicBezTo>
                    <a:lnTo>
                      <a:pt x="14165315" y="917222"/>
                    </a:lnTo>
                    <a:lnTo>
                      <a:pt x="14235447" y="741821"/>
                    </a:lnTo>
                    <a:cubicBezTo>
                      <a:pt x="14278318" y="634683"/>
                      <a:pt x="14382094" y="564437"/>
                      <a:pt x="14497492" y="564444"/>
                    </a:cubicBezTo>
                    <a:lnTo>
                      <a:pt x="14679806" y="564444"/>
                    </a:lnTo>
                    <a:cubicBezTo>
                      <a:pt x="14795204" y="564437"/>
                      <a:pt x="14898980" y="634683"/>
                      <a:pt x="14941851" y="741821"/>
                    </a:cubicBezTo>
                    <a:lnTo>
                      <a:pt x="15011983" y="917222"/>
                    </a:lnTo>
                    <a:lnTo>
                      <a:pt x="15202553" y="1361934"/>
                    </a:lnTo>
                    <a:cubicBezTo>
                      <a:pt x="15207227" y="1372838"/>
                      <a:pt x="15206107" y="1385363"/>
                      <a:pt x="15199573" y="1395265"/>
                    </a:cubicBezTo>
                    <a:cubicBezTo>
                      <a:pt x="15193037" y="1405167"/>
                      <a:pt x="15181962" y="1411121"/>
                      <a:pt x="15170097" y="1411111"/>
                    </a:cubicBezTo>
                    <a:lnTo>
                      <a:pt x="15105045" y="1411111"/>
                    </a:lnTo>
                    <a:cubicBezTo>
                      <a:pt x="15048607" y="1411105"/>
                      <a:pt x="14997601" y="1377471"/>
                      <a:pt x="14975363" y="1325597"/>
                    </a:cubicBezTo>
                    <a:lnTo>
                      <a:pt x="14821342" y="966258"/>
                    </a:lnTo>
                    <a:cubicBezTo>
                      <a:pt x="14818095" y="958709"/>
                      <a:pt x="14806736" y="961884"/>
                      <a:pt x="14807865" y="969997"/>
                    </a:cubicBezTo>
                    <a:lnTo>
                      <a:pt x="14870872" y="1411111"/>
                    </a:lnTo>
                    <a:lnTo>
                      <a:pt x="14938252" y="2219607"/>
                    </a:lnTo>
                    <a:cubicBezTo>
                      <a:pt x="14939060" y="2229429"/>
                      <a:pt x="14935722" y="2239141"/>
                      <a:pt x="14929048" y="2246392"/>
                    </a:cubicBezTo>
                    <a:cubicBezTo>
                      <a:pt x="14922374" y="2253643"/>
                      <a:pt x="14912970" y="2257771"/>
                      <a:pt x="14903115" y="2257777"/>
                    </a:cubicBezTo>
                    <a:lnTo>
                      <a:pt x="14849281" y="2257777"/>
                    </a:lnTo>
                    <a:cubicBezTo>
                      <a:pt x="14780299" y="2257786"/>
                      <a:pt x="14721422" y="2207921"/>
                      <a:pt x="14710076" y="2139879"/>
                    </a:cubicBezTo>
                    <a:lnTo>
                      <a:pt x="14595704" y="1452880"/>
                    </a:lnTo>
                    <a:cubicBezTo>
                      <a:pt x="14594363" y="1444977"/>
                      <a:pt x="14583076" y="1444977"/>
                      <a:pt x="14581735" y="1452880"/>
                    </a:cubicBezTo>
                    <a:lnTo>
                      <a:pt x="14467294" y="2139879"/>
                    </a:lnTo>
                    <a:cubicBezTo>
                      <a:pt x="14455942" y="2207947"/>
                      <a:pt x="14397025" y="2257820"/>
                      <a:pt x="14328017" y="2257777"/>
                    </a:cubicBezTo>
                    <a:lnTo>
                      <a:pt x="14274183" y="2257777"/>
                    </a:lnTo>
                    <a:cubicBezTo>
                      <a:pt x="14264328" y="2257771"/>
                      <a:pt x="14254925" y="2253643"/>
                      <a:pt x="14248250" y="2246392"/>
                    </a:cubicBezTo>
                    <a:cubicBezTo>
                      <a:pt x="14241576" y="2239141"/>
                      <a:pt x="14238238" y="2229429"/>
                      <a:pt x="14239047" y="2219607"/>
                    </a:cubicBezTo>
                    <a:lnTo>
                      <a:pt x="14306427" y="1411111"/>
                    </a:lnTo>
                    <a:lnTo>
                      <a:pt x="14369433" y="969997"/>
                    </a:lnTo>
                    <a:moveTo>
                      <a:pt x="15985649" y="0"/>
                    </a:moveTo>
                    <a:cubicBezTo>
                      <a:pt x="15868749" y="0"/>
                      <a:pt x="15773983" y="94766"/>
                      <a:pt x="15773983" y="211666"/>
                    </a:cubicBezTo>
                    <a:lnTo>
                      <a:pt x="15773983" y="282222"/>
                    </a:lnTo>
                    <a:cubicBezTo>
                      <a:pt x="15773983" y="399122"/>
                      <a:pt x="15868749" y="493889"/>
                      <a:pt x="15985649" y="493889"/>
                    </a:cubicBezTo>
                    <a:cubicBezTo>
                      <a:pt x="16102549" y="493889"/>
                      <a:pt x="16197315" y="399122"/>
                      <a:pt x="16197315" y="282222"/>
                    </a:cubicBezTo>
                    <a:lnTo>
                      <a:pt x="16197315" y="211666"/>
                    </a:lnTo>
                    <a:cubicBezTo>
                      <a:pt x="16197315" y="94766"/>
                      <a:pt x="16102549" y="0"/>
                      <a:pt x="15985649" y="0"/>
                    </a:cubicBezTo>
                    <a:moveTo>
                      <a:pt x="15766433" y="969997"/>
                    </a:moveTo>
                    <a:cubicBezTo>
                      <a:pt x="15767633" y="961884"/>
                      <a:pt x="15756203" y="958709"/>
                      <a:pt x="15753028" y="966258"/>
                    </a:cubicBezTo>
                    <a:lnTo>
                      <a:pt x="15599004" y="1325597"/>
                    </a:lnTo>
                    <a:cubicBezTo>
                      <a:pt x="15576748" y="1377518"/>
                      <a:pt x="15525672" y="1411161"/>
                      <a:pt x="15469183" y="1411111"/>
                    </a:cubicBezTo>
                    <a:lnTo>
                      <a:pt x="15404129" y="1411111"/>
                    </a:lnTo>
                    <a:cubicBezTo>
                      <a:pt x="15392265" y="1411121"/>
                      <a:pt x="15381190" y="1405167"/>
                      <a:pt x="15374655" y="1395265"/>
                    </a:cubicBezTo>
                    <a:cubicBezTo>
                      <a:pt x="15368119" y="1385363"/>
                      <a:pt x="15367000" y="1372838"/>
                      <a:pt x="15371674" y="1361934"/>
                    </a:cubicBezTo>
                    <a:lnTo>
                      <a:pt x="15562315" y="917222"/>
                    </a:lnTo>
                    <a:lnTo>
                      <a:pt x="15632447" y="741821"/>
                    </a:lnTo>
                    <a:cubicBezTo>
                      <a:pt x="15675318" y="634683"/>
                      <a:pt x="15779094" y="564437"/>
                      <a:pt x="15894492" y="564444"/>
                    </a:cubicBezTo>
                    <a:lnTo>
                      <a:pt x="16076806" y="564444"/>
                    </a:lnTo>
                    <a:cubicBezTo>
                      <a:pt x="16192204" y="564437"/>
                      <a:pt x="16295980" y="634683"/>
                      <a:pt x="16338851" y="741821"/>
                    </a:cubicBezTo>
                    <a:lnTo>
                      <a:pt x="16408983" y="917222"/>
                    </a:lnTo>
                    <a:lnTo>
                      <a:pt x="16599553" y="1361934"/>
                    </a:lnTo>
                    <a:cubicBezTo>
                      <a:pt x="16604227" y="1372838"/>
                      <a:pt x="16603107" y="1385363"/>
                      <a:pt x="16596573" y="1395265"/>
                    </a:cubicBezTo>
                    <a:cubicBezTo>
                      <a:pt x="16590037" y="1405167"/>
                      <a:pt x="16578962" y="1411121"/>
                      <a:pt x="16567097" y="1411111"/>
                    </a:cubicBezTo>
                    <a:lnTo>
                      <a:pt x="16502045" y="1411111"/>
                    </a:lnTo>
                    <a:cubicBezTo>
                      <a:pt x="16445607" y="1411105"/>
                      <a:pt x="16394601" y="1377471"/>
                      <a:pt x="16372363" y="1325597"/>
                    </a:cubicBezTo>
                    <a:lnTo>
                      <a:pt x="16218342" y="966258"/>
                    </a:lnTo>
                    <a:cubicBezTo>
                      <a:pt x="16215095" y="958709"/>
                      <a:pt x="16203736" y="961884"/>
                      <a:pt x="16204865" y="969997"/>
                    </a:cubicBezTo>
                    <a:lnTo>
                      <a:pt x="16267872" y="1411111"/>
                    </a:lnTo>
                    <a:lnTo>
                      <a:pt x="16335252" y="2219607"/>
                    </a:lnTo>
                    <a:cubicBezTo>
                      <a:pt x="16336060" y="2229429"/>
                      <a:pt x="16332722" y="2239141"/>
                      <a:pt x="16326048" y="2246392"/>
                    </a:cubicBezTo>
                    <a:cubicBezTo>
                      <a:pt x="16319374" y="2253643"/>
                      <a:pt x="16309970" y="2257771"/>
                      <a:pt x="16300115" y="2257777"/>
                    </a:cubicBezTo>
                    <a:lnTo>
                      <a:pt x="16246281" y="2257777"/>
                    </a:lnTo>
                    <a:cubicBezTo>
                      <a:pt x="16177299" y="2257786"/>
                      <a:pt x="16118422" y="2207921"/>
                      <a:pt x="16107076" y="2139879"/>
                    </a:cubicBezTo>
                    <a:lnTo>
                      <a:pt x="15992704" y="1452880"/>
                    </a:lnTo>
                    <a:cubicBezTo>
                      <a:pt x="15991363" y="1444977"/>
                      <a:pt x="15980076" y="1444977"/>
                      <a:pt x="15978735" y="1452880"/>
                    </a:cubicBezTo>
                    <a:lnTo>
                      <a:pt x="15864294" y="2139879"/>
                    </a:lnTo>
                    <a:cubicBezTo>
                      <a:pt x="15852942" y="2207947"/>
                      <a:pt x="15794025" y="2257820"/>
                      <a:pt x="15725017" y="2257777"/>
                    </a:cubicBezTo>
                    <a:lnTo>
                      <a:pt x="15671183" y="2257777"/>
                    </a:lnTo>
                    <a:cubicBezTo>
                      <a:pt x="15661328" y="2257771"/>
                      <a:pt x="15651925" y="2253643"/>
                      <a:pt x="15645250" y="2246392"/>
                    </a:cubicBezTo>
                    <a:cubicBezTo>
                      <a:pt x="15638576" y="2239141"/>
                      <a:pt x="15635238" y="2229429"/>
                      <a:pt x="15636047" y="2219607"/>
                    </a:cubicBezTo>
                    <a:lnTo>
                      <a:pt x="15703427" y="1411111"/>
                    </a:lnTo>
                    <a:lnTo>
                      <a:pt x="15766433" y="969997"/>
                    </a:lnTo>
                    <a:moveTo>
                      <a:pt x="17382649" y="0"/>
                    </a:moveTo>
                    <a:cubicBezTo>
                      <a:pt x="17265749" y="0"/>
                      <a:pt x="17170983" y="94766"/>
                      <a:pt x="17170983" y="211666"/>
                    </a:cubicBezTo>
                    <a:lnTo>
                      <a:pt x="17170983" y="282222"/>
                    </a:lnTo>
                    <a:cubicBezTo>
                      <a:pt x="17170983" y="399122"/>
                      <a:pt x="17265749" y="493889"/>
                      <a:pt x="17382649" y="493889"/>
                    </a:cubicBezTo>
                    <a:cubicBezTo>
                      <a:pt x="17499549" y="493889"/>
                      <a:pt x="17594315" y="399122"/>
                      <a:pt x="17594315" y="282222"/>
                    </a:cubicBezTo>
                    <a:lnTo>
                      <a:pt x="17594315" y="211666"/>
                    </a:lnTo>
                    <a:cubicBezTo>
                      <a:pt x="17594315" y="94766"/>
                      <a:pt x="17499549" y="0"/>
                      <a:pt x="17382649" y="0"/>
                    </a:cubicBezTo>
                    <a:moveTo>
                      <a:pt x="17163433" y="969997"/>
                    </a:moveTo>
                    <a:cubicBezTo>
                      <a:pt x="17164633" y="961884"/>
                      <a:pt x="17153203" y="958709"/>
                      <a:pt x="17150028" y="966258"/>
                    </a:cubicBezTo>
                    <a:lnTo>
                      <a:pt x="16996004" y="1325597"/>
                    </a:lnTo>
                    <a:cubicBezTo>
                      <a:pt x="16973748" y="1377518"/>
                      <a:pt x="16922672" y="1411161"/>
                      <a:pt x="16866183" y="1411111"/>
                    </a:cubicBezTo>
                    <a:lnTo>
                      <a:pt x="16801129" y="1411111"/>
                    </a:lnTo>
                    <a:cubicBezTo>
                      <a:pt x="16789265" y="1411121"/>
                      <a:pt x="16778190" y="1405167"/>
                      <a:pt x="16771655" y="1395265"/>
                    </a:cubicBezTo>
                    <a:cubicBezTo>
                      <a:pt x="16765119" y="1385363"/>
                      <a:pt x="16764000" y="1372838"/>
                      <a:pt x="16768674" y="1361934"/>
                    </a:cubicBezTo>
                    <a:lnTo>
                      <a:pt x="16959315" y="917222"/>
                    </a:lnTo>
                    <a:lnTo>
                      <a:pt x="17029447" y="741821"/>
                    </a:lnTo>
                    <a:cubicBezTo>
                      <a:pt x="17072318" y="634683"/>
                      <a:pt x="17176094" y="564437"/>
                      <a:pt x="17291492" y="564444"/>
                    </a:cubicBezTo>
                    <a:lnTo>
                      <a:pt x="17473806" y="564444"/>
                    </a:lnTo>
                    <a:cubicBezTo>
                      <a:pt x="17589204" y="564437"/>
                      <a:pt x="17692980" y="634683"/>
                      <a:pt x="17735851" y="741821"/>
                    </a:cubicBezTo>
                    <a:lnTo>
                      <a:pt x="17805983" y="917222"/>
                    </a:lnTo>
                    <a:lnTo>
                      <a:pt x="17996553" y="1361934"/>
                    </a:lnTo>
                    <a:cubicBezTo>
                      <a:pt x="18001227" y="1372838"/>
                      <a:pt x="18000107" y="1385363"/>
                      <a:pt x="17993573" y="1395265"/>
                    </a:cubicBezTo>
                    <a:cubicBezTo>
                      <a:pt x="17987037" y="1405167"/>
                      <a:pt x="17975962" y="1411121"/>
                      <a:pt x="17964097" y="1411111"/>
                    </a:cubicBezTo>
                    <a:lnTo>
                      <a:pt x="17899045" y="1411111"/>
                    </a:lnTo>
                    <a:cubicBezTo>
                      <a:pt x="17842607" y="1411105"/>
                      <a:pt x="17791601" y="1377471"/>
                      <a:pt x="17769363" y="1325597"/>
                    </a:cubicBezTo>
                    <a:lnTo>
                      <a:pt x="17615342" y="966258"/>
                    </a:lnTo>
                    <a:cubicBezTo>
                      <a:pt x="17612095" y="958709"/>
                      <a:pt x="17600736" y="961884"/>
                      <a:pt x="17601865" y="969997"/>
                    </a:cubicBezTo>
                    <a:lnTo>
                      <a:pt x="17664872" y="1411111"/>
                    </a:lnTo>
                    <a:lnTo>
                      <a:pt x="17732252" y="2219607"/>
                    </a:lnTo>
                    <a:cubicBezTo>
                      <a:pt x="17733060" y="2229429"/>
                      <a:pt x="17729722" y="2239141"/>
                      <a:pt x="17723048" y="2246392"/>
                    </a:cubicBezTo>
                    <a:cubicBezTo>
                      <a:pt x="17716374" y="2253643"/>
                      <a:pt x="17706970" y="2257771"/>
                      <a:pt x="17697115" y="2257777"/>
                    </a:cubicBezTo>
                    <a:lnTo>
                      <a:pt x="17643281" y="2257777"/>
                    </a:lnTo>
                    <a:cubicBezTo>
                      <a:pt x="17574299" y="2257786"/>
                      <a:pt x="17515422" y="2207921"/>
                      <a:pt x="17504076" y="2139879"/>
                    </a:cubicBezTo>
                    <a:lnTo>
                      <a:pt x="17389704" y="1452880"/>
                    </a:lnTo>
                    <a:cubicBezTo>
                      <a:pt x="17388363" y="1444977"/>
                      <a:pt x="17377076" y="1444977"/>
                      <a:pt x="17375735" y="1452880"/>
                    </a:cubicBezTo>
                    <a:lnTo>
                      <a:pt x="17261294" y="2139879"/>
                    </a:lnTo>
                    <a:cubicBezTo>
                      <a:pt x="17249942" y="2207947"/>
                      <a:pt x="17191025" y="2257820"/>
                      <a:pt x="17122017" y="2257777"/>
                    </a:cubicBezTo>
                    <a:lnTo>
                      <a:pt x="17068183" y="2257777"/>
                    </a:lnTo>
                    <a:cubicBezTo>
                      <a:pt x="17058328" y="2257771"/>
                      <a:pt x="17048925" y="2253643"/>
                      <a:pt x="17042250" y="2246392"/>
                    </a:cubicBezTo>
                    <a:cubicBezTo>
                      <a:pt x="17035576" y="2239141"/>
                      <a:pt x="17032238" y="2229429"/>
                      <a:pt x="17033047" y="2219607"/>
                    </a:cubicBezTo>
                    <a:lnTo>
                      <a:pt x="17100427" y="1411111"/>
                    </a:lnTo>
                    <a:lnTo>
                      <a:pt x="17163433" y="969997"/>
                    </a:lnTo>
                    <a:moveTo>
                      <a:pt x="18779649" y="0"/>
                    </a:moveTo>
                    <a:cubicBezTo>
                      <a:pt x="18662749" y="0"/>
                      <a:pt x="18567983" y="94766"/>
                      <a:pt x="18567983" y="211666"/>
                    </a:cubicBezTo>
                    <a:lnTo>
                      <a:pt x="18567983" y="282222"/>
                    </a:lnTo>
                    <a:cubicBezTo>
                      <a:pt x="18567983" y="399122"/>
                      <a:pt x="18662749" y="493889"/>
                      <a:pt x="18779649" y="493889"/>
                    </a:cubicBezTo>
                    <a:cubicBezTo>
                      <a:pt x="18896549" y="493889"/>
                      <a:pt x="18991315" y="399122"/>
                      <a:pt x="18991315" y="282222"/>
                    </a:cubicBezTo>
                    <a:lnTo>
                      <a:pt x="18991315" y="211666"/>
                    </a:lnTo>
                    <a:cubicBezTo>
                      <a:pt x="18991315" y="94766"/>
                      <a:pt x="18896549" y="0"/>
                      <a:pt x="18779649" y="0"/>
                    </a:cubicBezTo>
                    <a:moveTo>
                      <a:pt x="18560433" y="969997"/>
                    </a:moveTo>
                    <a:cubicBezTo>
                      <a:pt x="18561633" y="961884"/>
                      <a:pt x="18550203" y="958709"/>
                      <a:pt x="18547028" y="966258"/>
                    </a:cubicBezTo>
                    <a:lnTo>
                      <a:pt x="18393004" y="1325597"/>
                    </a:lnTo>
                    <a:cubicBezTo>
                      <a:pt x="18370748" y="1377518"/>
                      <a:pt x="18319672" y="1411161"/>
                      <a:pt x="18263183" y="1411111"/>
                    </a:cubicBezTo>
                    <a:lnTo>
                      <a:pt x="18198129" y="1411111"/>
                    </a:lnTo>
                    <a:cubicBezTo>
                      <a:pt x="18186265" y="1411121"/>
                      <a:pt x="18175190" y="1405167"/>
                      <a:pt x="18168655" y="1395265"/>
                    </a:cubicBezTo>
                    <a:cubicBezTo>
                      <a:pt x="18162119" y="1385363"/>
                      <a:pt x="18161000" y="1372838"/>
                      <a:pt x="18165674" y="1361934"/>
                    </a:cubicBezTo>
                    <a:lnTo>
                      <a:pt x="18356315" y="917222"/>
                    </a:lnTo>
                    <a:lnTo>
                      <a:pt x="18426447" y="741821"/>
                    </a:lnTo>
                    <a:cubicBezTo>
                      <a:pt x="18469318" y="634683"/>
                      <a:pt x="18573094" y="564437"/>
                      <a:pt x="18688492" y="564444"/>
                    </a:cubicBezTo>
                    <a:lnTo>
                      <a:pt x="18870806" y="564444"/>
                    </a:lnTo>
                    <a:cubicBezTo>
                      <a:pt x="18986204" y="564437"/>
                      <a:pt x="19089980" y="634683"/>
                      <a:pt x="19132851" y="741821"/>
                    </a:cubicBezTo>
                    <a:lnTo>
                      <a:pt x="19202983" y="917222"/>
                    </a:lnTo>
                    <a:lnTo>
                      <a:pt x="19393553" y="1361934"/>
                    </a:lnTo>
                    <a:cubicBezTo>
                      <a:pt x="19398227" y="1372838"/>
                      <a:pt x="19397107" y="1385363"/>
                      <a:pt x="19390573" y="1395265"/>
                    </a:cubicBezTo>
                    <a:cubicBezTo>
                      <a:pt x="19384037" y="1405167"/>
                      <a:pt x="19372962" y="1411121"/>
                      <a:pt x="19361097" y="1411111"/>
                    </a:cubicBezTo>
                    <a:lnTo>
                      <a:pt x="19296045" y="1411111"/>
                    </a:lnTo>
                    <a:cubicBezTo>
                      <a:pt x="19239607" y="1411105"/>
                      <a:pt x="19188601" y="1377471"/>
                      <a:pt x="19166363" y="1325597"/>
                    </a:cubicBezTo>
                    <a:lnTo>
                      <a:pt x="19012342" y="966258"/>
                    </a:lnTo>
                    <a:cubicBezTo>
                      <a:pt x="19009095" y="958709"/>
                      <a:pt x="18997736" y="961884"/>
                      <a:pt x="18998865" y="969997"/>
                    </a:cubicBezTo>
                    <a:lnTo>
                      <a:pt x="19061872" y="1411111"/>
                    </a:lnTo>
                    <a:lnTo>
                      <a:pt x="19129252" y="2219607"/>
                    </a:lnTo>
                    <a:cubicBezTo>
                      <a:pt x="19130060" y="2229429"/>
                      <a:pt x="19126722" y="2239141"/>
                      <a:pt x="19120048" y="2246392"/>
                    </a:cubicBezTo>
                    <a:cubicBezTo>
                      <a:pt x="19113374" y="2253643"/>
                      <a:pt x="19103970" y="2257771"/>
                      <a:pt x="19094115" y="2257777"/>
                    </a:cubicBezTo>
                    <a:lnTo>
                      <a:pt x="19040281" y="2257777"/>
                    </a:lnTo>
                    <a:cubicBezTo>
                      <a:pt x="18971299" y="2257786"/>
                      <a:pt x="18912422" y="2207921"/>
                      <a:pt x="18901076" y="2139879"/>
                    </a:cubicBezTo>
                    <a:lnTo>
                      <a:pt x="18786704" y="1452880"/>
                    </a:lnTo>
                    <a:cubicBezTo>
                      <a:pt x="18785363" y="1444977"/>
                      <a:pt x="18774076" y="1444977"/>
                      <a:pt x="18772735" y="1452880"/>
                    </a:cubicBezTo>
                    <a:lnTo>
                      <a:pt x="18658294" y="2139879"/>
                    </a:lnTo>
                    <a:cubicBezTo>
                      <a:pt x="18646942" y="2207947"/>
                      <a:pt x="18588025" y="2257820"/>
                      <a:pt x="18519017" y="2257777"/>
                    </a:cubicBezTo>
                    <a:lnTo>
                      <a:pt x="18465183" y="2257777"/>
                    </a:lnTo>
                    <a:cubicBezTo>
                      <a:pt x="18455328" y="2257771"/>
                      <a:pt x="18445925" y="2253643"/>
                      <a:pt x="18439250" y="2246392"/>
                    </a:cubicBezTo>
                    <a:cubicBezTo>
                      <a:pt x="18432576" y="2239141"/>
                      <a:pt x="18429238" y="2229429"/>
                      <a:pt x="18430047" y="2219607"/>
                    </a:cubicBezTo>
                    <a:lnTo>
                      <a:pt x="18497427" y="1411111"/>
                    </a:lnTo>
                    <a:lnTo>
                      <a:pt x="18560433" y="969997"/>
                    </a:lnTo>
                    <a:moveTo>
                      <a:pt x="20176649" y="0"/>
                    </a:moveTo>
                    <a:cubicBezTo>
                      <a:pt x="20059749" y="0"/>
                      <a:pt x="19964983" y="94766"/>
                      <a:pt x="19964983" y="211666"/>
                    </a:cubicBezTo>
                    <a:lnTo>
                      <a:pt x="19964983" y="282222"/>
                    </a:lnTo>
                    <a:cubicBezTo>
                      <a:pt x="19964983" y="399122"/>
                      <a:pt x="20059749" y="493889"/>
                      <a:pt x="20176649" y="493889"/>
                    </a:cubicBezTo>
                    <a:cubicBezTo>
                      <a:pt x="20293549" y="493889"/>
                      <a:pt x="20388315" y="399122"/>
                      <a:pt x="20388315" y="282222"/>
                    </a:cubicBezTo>
                    <a:lnTo>
                      <a:pt x="20388315" y="211666"/>
                    </a:lnTo>
                    <a:cubicBezTo>
                      <a:pt x="20388315" y="94766"/>
                      <a:pt x="20293549" y="0"/>
                      <a:pt x="20176649" y="0"/>
                    </a:cubicBezTo>
                    <a:moveTo>
                      <a:pt x="19957433" y="969997"/>
                    </a:moveTo>
                    <a:cubicBezTo>
                      <a:pt x="19958633" y="961884"/>
                      <a:pt x="19947203" y="958709"/>
                      <a:pt x="19944028" y="966258"/>
                    </a:cubicBezTo>
                    <a:lnTo>
                      <a:pt x="19790004" y="1325597"/>
                    </a:lnTo>
                    <a:cubicBezTo>
                      <a:pt x="19767748" y="1377518"/>
                      <a:pt x="19716672" y="1411161"/>
                      <a:pt x="19660183" y="1411111"/>
                    </a:cubicBezTo>
                    <a:lnTo>
                      <a:pt x="19595129" y="1411111"/>
                    </a:lnTo>
                    <a:cubicBezTo>
                      <a:pt x="19583265" y="1411121"/>
                      <a:pt x="19572190" y="1405167"/>
                      <a:pt x="19565655" y="1395265"/>
                    </a:cubicBezTo>
                    <a:cubicBezTo>
                      <a:pt x="19559119" y="1385363"/>
                      <a:pt x="19558000" y="1372838"/>
                      <a:pt x="19562674" y="1361934"/>
                    </a:cubicBezTo>
                    <a:lnTo>
                      <a:pt x="19753315" y="917222"/>
                    </a:lnTo>
                    <a:lnTo>
                      <a:pt x="19823447" y="741821"/>
                    </a:lnTo>
                    <a:cubicBezTo>
                      <a:pt x="19866318" y="634683"/>
                      <a:pt x="19970094" y="564437"/>
                      <a:pt x="20085492" y="564444"/>
                    </a:cubicBezTo>
                    <a:lnTo>
                      <a:pt x="20267806" y="564444"/>
                    </a:lnTo>
                    <a:cubicBezTo>
                      <a:pt x="20383204" y="564437"/>
                      <a:pt x="20486980" y="634683"/>
                      <a:pt x="20529851" y="741821"/>
                    </a:cubicBezTo>
                    <a:lnTo>
                      <a:pt x="20599983" y="917222"/>
                    </a:lnTo>
                    <a:lnTo>
                      <a:pt x="20790553" y="1361934"/>
                    </a:lnTo>
                    <a:cubicBezTo>
                      <a:pt x="20795227" y="1372838"/>
                      <a:pt x="20794107" y="1385363"/>
                      <a:pt x="20787573" y="1395265"/>
                    </a:cubicBezTo>
                    <a:cubicBezTo>
                      <a:pt x="20781037" y="1405167"/>
                      <a:pt x="20769962" y="1411121"/>
                      <a:pt x="20758097" y="1411111"/>
                    </a:cubicBezTo>
                    <a:lnTo>
                      <a:pt x="20693045" y="1411111"/>
                    </a:lnTo>
                    <a:cubicBezTo>
                      <a:pt x="20636607" y="1411105"/>
                      <a:pt x="20585601" y="1377471"/>
                      <a:pt x="20563363" y="1325597"/>
                    </a:cubicBezTo>
                    <a:lnTo>
                      <a:pt x="20409342" y="966258"/>
                    </a:lnTo>
                    <a:cubicBezTo>
                      <a:pt x="20406095" y="958709"/>
                      <a:pt x="20394736" y="961884"/>
                      <a:pt x="20395865" y="969997"/>
                    </a:cubicBezTo>
                    <a:lnTo>
                      <a:pt x="20458872" y="1411111"/>
                    </a:lnTo>
                    <a:lnTo>
                      <a:pt x="20526252" y="2219607"/>
                    </a:lnTo>
                    <a:cubicBezTo>
                      <a:pt x="20527060" y="2229429"/>
                      <a:pt x="20523722" y="2239141"/>
                      <a:pt x="20517048" y="2246392"/>
                    </a:cubicBezTo>
                    <a:cubicBezTo>
                      <a:pt x="20510374" y="2253643"/>
                      <a:pt x="20500970" y="2257771"/>
                      <a:pt x="20491115" y="2257777"/>
                    </a:cubicBezTo>
                    <a:lnTo>
                      <a:pt x="20437281" y="2257777"/>
                    </a:lnTo>
                    <a:cubicBezTo>
                      <a:pt x="20368299" y="2257786"/>
                      <a:pt x="20309422" y="2207921"/>
                      <a:pt x="20298076" y="2139879"/>
                    </a:cubicBezTo>
                    <a:lnTo>
                      <a:pt x="20183704" y="1452880"/>
                    </a:lnTo>
                    <a:cubicBezTo>
                      <a:pt x="20182363" y="1444977"/>
                      <a:pt x="20171076" y="1444977"/>
                      <a:pt x="20169735" y="1452880"/>
                    </a:cubicBezTo>
                    <a:lnTo>
                      <a:pt x="20055294" y="2139879"/>
                    </a:lnTo>
                    <a:cubicBezTo>
                      <a:pt x="20043942" y="2207947"/>
                      <a:pt x="19985025" y="2257820"/>
                      <a:pt x="19916017" y="2257777"/>
                    </a:cubicBezTo>
                    <a:lnTo>
                      <a:pt x="19862183" y="2257777"/>
                    </a:lnTo>
                    <a:cubicBezTo>
                      <a:pt x="19852328" y="2257771"/>
                      <a:pt x="19842925" y="2253643"/>
                      <a:pt x="19836250" y="2246392"/>
                    </a:cubicBezTo>
                    <a:cubicBezTo>
                      <a:pt x="19829576" y="2239141"/>
                      <a:pt x="19826238" y="2229429"/>
                      <a:pt x="19827047" y="2219607"/>
                    </a:cubicBezTo>
                    <a:lnTo>
                      <a:pt x="19894427" y="1411111"/>
                    </a:lnTo>
                    <a:lnTo>
                      <a:pt x="19957433" y="969997"/>
                    </a:lnTo>
                    <a:moveTo>
                      <a:pt x="21573649" y="0"/>
                    </a:moveTo>
                    <a:cubicBezTo>
                      <a:pt x="21456749" y="0"/>
                      <a:pt x="21361983" y="94766"/>
                      <a:pt x="21361983" y="211666"/>
                    </a:cubicBezTo>
                    <a:lnTo>
                      <a:pt x="21361983" y="282222"/>
                    </a:lnTo>
                    <a:cubicBezTo>
                      <a:pt x="21361983" y="399122"/>
                      <a:pt x="21456749" y="493889"/>
                      <a:pt x="21573649" y="493889"/>
                    </a:cubicBezTo>
                    <a:cubicBezTo>
                      <a:pt x="21690549" y="493889"/>
                      <a:pt x="21785315" y="399122"/>
                      <a:pt x="21785315" y="282222"/>
                    </a:cubicBezTo>
                    <a:lnTo>
                      <a:pt x="21785315" y="211666"/>
                    </a:lnTo>
                    <a:cubicBezTo>
                      <a:pt x="21785315" y="94766"/>
                      <a:pt x="21690549" y="0"/>
                      <a:pt x="21573649" y="0"/>
                    </a:cubicBezTo>
                    <a:moveTo>
                      <a:pt x="21354433" y="969997"/>
                    </a:moveTo>
                    <a:cubicBezTo>
                      <a:pt x="21355633" y="961884"/>
                      <a:pt x="21344203" y="958709"/>
                      <a:pt x="21341028" y="966258"/>
                    </a:cubicBezTo>
                    <a:lnTo>
                      <a:pt x="21187004" y="1325597"/>
                    </a:lnTo>
                    <a:cubicBezTo>
                      <a:pt x="21164748" y="1377518"/>
                      <a:pt x="21113672" y="1411161"/>
                      <a:pt x="21057183" y="1411111"/>
                    </a:cubicBezTo>
                    <a:lnTo>
                      <a:pt x="20992129" y="1411111"/>
                    </a:lnTo>
                    <a:cubicBezTo>
                      <a:pt x="20980265" y="1411121"/>
                      <a:pt x="20969190" y="1405167"/>
                      <a:pt x="20962655" y="1395265"/>
                    </a:cubicBezTo>
                    <a:cubicBezTo>
                      <a:pt x="20956119" y="1385363"/>
                      <a:pt x="20955000" y="1372838"/>
                      <a:pt x="20959674" y="1361934"/>
                    </a:cubicBezTo>
                    <a:lnTo>
                      <a:pt x="21150315" y="917222"/>
                    </a:lnTo>
                    <a:lnTo>
                      <a:pt x="21220447" y="741821"/>
                    </a:lnTo>
                    <a:cubicBezTo>
                      <a:pt x="21263318" y="634683"/>
                      <a:pt x="21367094" y="564437"/>
                      <a:pt x="21482492" y="564444"/>
                    </a:cubicBezTo>
                    <a:lnTo>
                      <a:pt x="21664806" y="564444"/>
                    </a:lnTo>
                    <a:cubicBezTo>
                      <a:pt x="21780204" y="564437"/>
                      <a:pt x="21883980" y="634683"/>
                      <a:pt x="21926851" y="741821"/>
                    </a:cubicBezTo>
                    <a:lnTo>
                      <a:pt x="21996983" y="917222"/>
                    </a:lnTo>
                    <a:lnTo>
                      <a:pt x="22187553" y="1361934"/>
                    </a:lnTo>
                    <a:cubicBezTo>
                      <a:pt x="22192227" y="1372838"/>
                      <a:pt x="22191107" y="1385363"/>
                      <a:pt x="22184573" y="1395265"/>
                    </a:cubicBezTo>
                    <a:cubicBezTo>
                      <a:pt x="22178037" y="1405167"/>
                      <a:pt x="22166962" y="1411121"/>
                      <a:pt x="22155097" y="1411111"/>
                    </a:cubicBezTo>
                    <a:lnTo>
                      <a:pt x="22090045" y="1411111"/>
                    </a:lnTo>
                    <a:cubicBezTo>
                      <a:pt x="22033607" y="1411105"/>
                      <a:pt x="21982601" y="1377471"/>
                      <a:pt x="21960363" y="1325597"/>
                    </a:cubicBezTo>
                    <a:lnTo>
                      <a:pt x="21806342" y="966258"/>
                    </a:lnTo>
                    <a:cubicBezTo>
                      <a:pt x="21803095" y="958709"/>
                      <a:pt x="21791736" y="961884"/>
                      <a:pt x="21792865" y="969997"/>
                    </a:cubicBezTo>
                    <a:lnTo>
                      <a:pt x="21855872" y="1411111"/>
                    </a:lnTo>
                    <a:lnTo>
                      <a:pt x="21923252" y="2219607"/>
                    </a:lnTo>
                    <a:cubicBezTo>
                      <a:pt x="21924060" y="2229429"/>
                      <a:pt x="21920722" y="2239141"/>
                      <a:pt x="21914048" y="2246392"/>
                    </a:cubicBezTo>
                    <a:cubicBezTo>
                      <a:pt x="21907374" y="2253643"/>
                      <a:pt x="21897970" y="2257771"/>
                      <a:pt x="21888115" y="2257777"/>
                    </a:cubicBezTo>
                    <a:lnTo>
                      <a:pt x="21834281" y="2257777"/>
                    </a:lnTo>
                    <a:cubicBezTo>
                      <a:pt x="21765299" y="2257786"/>
                      <a:pt x="21706422" y="2207921"/>
                      <a:pt x="21695076" y="2139879"/>
                    </a:cubicBezTo>
                    <a:lnTo>
                      <a:pt x="21580704" y="1452880"/>
                    </a:lnTo>
                    <a:cubicBezTo>
                      <a:pt x="21579363" y="1444977"/>
                      <a:pt x="21568076" y="1444977"/>
                      <a:pt x="21566735" y="1452880"/>
                    </a:cubicBezTo>
                    <a:lnTo>
                      <a:pt x="21452294" y="2139879"/>
                    </a:lnTo>
                    <a:cubicBezTo>
                      <a:pt x="21440942" y="2207947"/>
                      <a:pt x="21382025" y="2257820"/>
                      <a:pt x="21313017" y="2257777"/>
                    </a:cubicBezTo>
                    <a:lnTo>
                      <a:pt x="21259183" y="2257777"/>
                    </a:lnTo>
                    <a:cubicBezTo>
                      <a:pt x="21249328" y="2257771"/>
                      <a:pt x="21239925" y="2253643"/>
                      <a:pt x="21233250" y="2246392"/>
                    </a:cubicBezTo>
                    <a:cubicBezTo>
                      <a:pt x="21226576" y="2239141"/>
                      <a:pt x="21223238" y="2229429"/>
                      <a:pt x="21224047" y="2219607"/>
                    </a:cubicBezTo>
                    <a:lnTo>
                      <a:pt x="21291427" y="1411111"/>
                    </a:lnTo>
                    <a:lnTo>
                      <a:pt x="21354433" y="969997"/>
                    </a:lnTo>
                    <a:moveTo>
                      <a:pt x="22970649" y="0"/>
                    </a:moveTo>
                    <a:cubicBezTo>
                      <a:pt x="22853749" y="0"/>
                      <a:pt x="22758983" y="94766"/>
                      <a:pt x="22758983" y="211666"/>
                    </a:cubicBezTo>
                    <a:lnTo>
                      <a:pt x="22758983" y="282222"/>
                    </a:lnTo>
                    <a:cubicBezTo>
                      <a:pt x="22758983" y="399122"/>
                      <a:pt x="22853749" y="493889"/>
                      <a:pt x="22970649" y="493889"/>
                    </a:cubicBezTo>
                    <a:cubicBezTo>
                      <a:pt x="23087549" y="493889"/>
                      <a:pt x="23182315" y="399122"/>
                      <a:pt x="23182315" y="282222"/>
                    </a:cubicBezTo>
                    <a:lnTo>
                      <a:pt x="23182315" y="211666"/>
                    </a:lnTo>
                    <a:cubicBezTo>
                      <a:pt x="23182315" y="94766"/>
                      <a:pt x="23087549" y="0"/>
                      <a:pt x="22970649" y="0"/>
                    </a:cubicBezTo>
                    <a:moveTo>
                      <a:pt x="22751433" y="969997"/>
                    </a:moveTo>
                    <a:cubicBezTo>
                      <a:pt x="22752633" y="961884"/>
                      <a:pt x="22741203" y="958709"/>
                      <a:pt x="22738028" y="966258"/>
                    </a:cubicBezTo>
                    <a:lnTo>
                      <a:pt x="22584004" y="1325597"/>
                    </a:lnTo>
                    <a:cubicBezTo>
                      <a:pt x="22561748" y="1377518"/>
                      <a:pt x="22510672" y="1411161"/>
                      <a:pt x="22454183" y="1411111"/>
                    </a:cubicBezTo>
                    <a:lnTo>
                      <a:pt x="22389129" y="1411111"/>
                    </a:lnTo>
                    <a:cubicBezTo>
                      <a:pt x="22377265" y="1411121"/>
                      <a:pt x="22366190" y="1405167"/>
                      <a:pt x="22359655" y="1395265"/>
                    </a:cubicBezTo>
                    <a:cubicBezTo>
                      <a:pt x="22353119" y="1385363"/>
                      <a:pt x="22352000" y="1372838"/>
                      <a:pt x="22356674" y="1361934"/>
                    </a:cubicBezTo>
                    <a:lnTo>
                      <a:pt x="22547315" y="917222"/>
                    </a:lnTo>
                    <a:lnTo>
                      <a:pt x="22617447" y="741821"/>
                    </a:lnTo>
                    <a:cubicBezTo>
                      <a:pt x="22660318" y="634683"/>
                      <a:pt x="22764094" y="564437"/>
                      <a:pt x="22879492" y="564444"/>
                    </a:cubicBezTo>
                    <a:lnTo>
                      <a:pt x="23061806" y="564444"/>
                    </a:lnTo>
                    <a:cubicBezTo>
                      <a:pt x="23177204" y="564437"/>
                      <a:pt x="23280980" y="634683"/>
                      <a:pt x="23323851" y="741821"/>
                    </a:cubicBezTo>
                    <a:lnTo>
                      <a:pt x="23393983" y="917222"/>
                    </a:lnTo>
                    <a:lnTo>
                      <a:pt x="23584553" y="1361934"/>
                    </a:lnTo>
                    <a:cubicBezTo>
                      <a:pt x="23589227" y="1372838"/>
                      <a:pt x="23588107" y="1385363"/>
                      <a:pt x="23581573" y="1395265"/>
                    </a:cubicBezTo>
                    <a:cubicBezTo>
                      <a:pt x="23575037" y="1405167"/>
                      <a:pt x="23563962" y="1411121"/>
                      <a:pt x="23552097" y="1411111"/>
                    </a:cubicBezTo>
                    <a:lnTo>
                      <a:pt x="23487045" y="1411111"/>
                    </a:lnTo>
                    <a:cubicBezTo>
                      <a:pt x="23430607" y="1411105"/>
                      <a:pt x="23379601" y="1377471"/>
                      <a:pt x="23357363" y="1325597"/>
                    </a:cubicBezTo>
                    <a:lnTo>
                      <a:pt x="23203342" y="966258"/>
                    </a:lnTo>
                    <a:cubicBezTo>
                      <a:pt x="23200095" y="958709"/>
                      <a:pt x="23188736" y="961884"/>
                      <a:pt x="23189865" y="969997"/>
                    </a:cubicBezTo>
                    <a:lnTo>
                      <a:pt x="23252872" y="1411111"/>
                    </a:lnTo>
                    <a:lnTo>
                      <a:pt x="23320252" y="2219607"/>
                    </a:lnTo>
                    <a:cubicBezTo>
                      <a:pt x="23321060" y="2229429"/>
                      <a:pt x="23317722" y="2239141"/>
                      <a:pt x="23311048" y="2246392"/>
                    </a:cubicBezTo>
                    <a:cubicBezTo>
                      <a:pt x="23304374" y="2253643"/>
                      <a:pt x="23294970" y="2257771"/>
                      <a:pt x="23285115" y="2257777"/>
                    </a:cubicBezTo>
                    <a:lnTo>
                      <a:pt x="23231281" y="2257777"/>
                    </a:lnTo>
                    <a:cubicBezTo>
                      <a:pt x="23162299" y="2257786"/>
                      <a:pt x="23103422" y="2207921"/>
                      <a:pt x="23092076" y="2139879"/>
                    </a:cubicBezTo>
                    <a:lnTo>
                      <a:pt x="22977704" y="1452880"/>
                    </a:lnTo>
                    <a:cubicBezTo>
                      <a:pt x="22976363" y="1444977"/>
                      <a:pt x="22965076" y="1444977"/>
                      <a:pt x="22963735" y="1452880"/>
                    </a:cubicBezTo>
                    <a:lnTo>
                      <a:pt x="22849294" y="2139879"/>
                    </a:lnTo>
                    <a:cubicBezTo>
                      <a:pt x="22837942" y="2207947"/>
                      <a:pt x="22779025" y="2257820"/>
                      <a:pt x="22710017" y="2257777"/>
                    </a:cubicBezTo>
                    <a:lnTo>
                      <a:pt x="22656183" y="2257777"/>
                    </a:lnTo>
                    <a:cubicBezTo>
                      <a:pt x="22646328" y="2257771"/>
                      <a:pt x="22636925" y="2253643"/>
                      <a:pt x="22630250" y="2246392"/>
                    </a:cubicBezTo>
                    <a:cubicBezTo>
                      <a:pt x="22623576" y="2239141"/>
                      <a:pt x="22620238" y="2229429"/>
                      <a:pt x="22621047" y="2219607"/>
                    </a:cubicBezTo>
                    <a:lnTo>
                      <a:pt x="22688427" y="1411111"/>
                    </a:lnTo>
                    <a:lnTo>
                      <a:pt x="22751433" y="969997"/>
                    </a:lnTo>
                    <a:moveTo>
                      <a:pt x="24367649" y="0"/>
                    </a:moveTo>
                    <a:cubicBezTo>
                      <a:pt x="24250749" y="0"/>
                      <a:pt x="24155983" y="94766"/>
                      <a:pt x="24155983" y="211666"/>
                    </a:cubicBezTo>
                    <a:lnTo>
                      <a:pt x="24155983" y="282222"/>
                    </a:lnTo>
                    <a:cubicBezTo>
                      <a:pt x="24155983" y="399122"/>
                      <a:pt x="24250749" y="493889"/>
                      <a:pt x="24367649" y="493889"/>
                    </a:cubicBezTo>
                    <a:cubicBezTo>
                      <a:pt x="24484549" y="493889"/>
                      <a:pt x="24579315" y="399122"/>
                      <a:pt x="24579315" y="282222"/>
                    </a:cubicBezTo>
                    <a:lnTo>
                      <a:pt x="24579315" y="211666"/>
                    </a:lnTo>
                    <a:cubicBezTo>
                      <a:pt x="24579315" y="94766"/>
                      <a:pt x="24484549" y="0"/>
                      <a:pt x="24367649" y="0"/>
                    </a:cubicBezTo>
                    <a:moveTo>
                      <a:pt x="24148433" y="969997"/>
                    </a:moveTo>
                    <a:cubicBezTo>
                      <a:pt x="24149633" y="961884"/>
                      <a:pt x="24138203" y="958709"/>
                      <a:pt x="24135028" y="966258"/>
                    </a:cubicBezTo>
                    <a:lnTo>
                      <a:pt x="23981004" y="1325597"/>
                    </a:lnTo>
                    <a:cubicBezTo>
                      <a:pt x="23958748" y="1377518"/>
                      <a:pt x="23907672" y="1411161"/>
                      <a:pt x="23851183" y="1411111"/>
                    </a:cubicBezTo>
                    <a:lnTo>
                      <a:pt x="23786129" y="1411111"/>
                    </a:lnTo>
                    <a:cubicBezTo>
                      <a:pt x="23774265" y="1411121"/>
                      <a:pt x="23763190" y="1405167"/>
                      <a:pt x="23756655" y="1395265"/>
                    </a:cubicBezTo>
                    <a:cubicBezTo>
                      <a:pt x="23750119" y="1385363"/>
                      <a:pt x="23749000" y="1372838"/>
                      <a:pt x="23753674" y="1361934"/>
                    </a:cubicBezTo>
                    <a:lnTo>
                      <a:pt x="23944315" y="917222"/>
                    </a:lnTo>
                    <a:lnTo>
                      <a:pt x="24014447" y="741821"/>
                    </a:lnTo>
                    <a:cubicBezTo>
                      <a:pt x="24057318" y="634683"/>
                      <a:pt x="24161094" y="564437"/>
                      <a:pt x="24276492" y="564444"/>
                    </a:cubicBezTo>
                    <a:lnTo>
                      <a:pt x="24458806" y="564444"/>
                    </a:lnTo>
                    <a:cubicBezTo>
                      <a:pt x="24574204" y="564437"/>
                      <a:pt x="24677980" y="634683"/>
                      <a:pt x="24720851" y="741821"/>
                    </a:cubicBezTo>
                    <a:lnTo>
                      <a:pt x="24790983" y="917222"/>
                    </a:lnTo>
                    <a:lnTo>
                      <a:pt x="24981553" y="1361934"/>
                    </a:lnTo>
                    <a:cubicBezTo>
                      <a:pt x="24986227" y="1372838"/>
                      <a:pt x="24985107" y="1385363"/>
                      <a:pt x="24978573" y="1395265"/>
                    </a:cubicBezTo>
                    <a:cubicBezTo>
                      <a:pt x="24972037" y="1405167"/>
                      <a:pt x="24960962" y="1411121"/>
                      <a:pt x="24949097" y="1411111"/>
                    </a:cubicBezTo>
                    <a:lnTo>
                      <a:pt x="24884045" y="1411111"/>
                    </a:lnTo>
                    <a:cubicBezTo>
                      <a:pt x="24827607" y="1411105"/>
                      <a:pt x="24776601" y="1377471"/>
                      <a:pt x="24754363" y="1325597"/>
                    </a:cubicBezTo>
                    <a:lnTo>
                      <a:pt x="24600342" y="966258"/>
                    </a:lnTo>
                    <a:cubicBezTo>
                      <a:pt x="24597095" y="958709"/>
                      <a:pt x="24585736" y="961884"/>
                      <a:pt x="24586865" y="969997"/>
                    </a:cubicBezTo>
                    <a:lnTo>
                      <a:pt x="24649872" y="1411111"/>
                    </a:lnTo>
                    <a:lnTo>
                      <a:pt x="24717252" y="2219607"/>
                    </a:lnTo>
                    <a:cubicBezTo>
                      <a:pt x="24718060" y="2229429"/>
                      <a:pt x="24714722" y="2239141"/>
                      <a:pt x="24708048" y="2246392"/>
                    </a:cubicBezTo>
                    <a:cubicBezTo>
                      <a:pt x="24701374" y="2253643"/>
                      <a:pt x="24691970" y="2257771"/>
                      <a:pt x="24682115" y="2257777"/>
                    </a:cubicBezTo>
                    <a:lnTo>
                      <a:pt x="24628281" y="2257777"/>
                    </a:lnTo>
                    <a:cubicBezTo>
                      <a:pt x="24559299" y="2257786"/>
                      <a:pt x="24500422" y="2207921"/>
                      <a:pt x="24489076" y="2139879"/>
                    </a:cubicBezTo>
                    <a:lnTo>
                      <a:pt x="24374704" y="1452880"/>
                    </a:lnTo>
                    <a:cubicBezTo>
                      <a:pt x="24373363" y="1444977"/>
                      <a:pt x="24362076" y="1444977"/>
                      <a:pt x="24360735" y="1452880"/>
                    </a:cubicBezTo>
                    <a:lnTo>
                      <a:pt x="24246294" y="2139879"/>
                    </a:lnTo>
                    <a:cubicBezTo>
                      <a:pt x="24234942" y="2207947"/>
                      <a:pt x="24176025" y="2257820"/>
                      <a:pt x="24107017" y="2257777"/>
                    </a:cubicBezTo>
                    <a:lnTo>
                      <a:pt x="24053183" y="2257777"/>
                    </a:lnTo>
                    <a:cubicBezTo>
                      <a:pt x="24043328" y="2257771"/>
                      <a:pt x="24033925" y="2253643"/>
                      <a:pt x="24027250" y="2246392"/>
                    </a:cubicBezTo>
                    <a:cubicBezTo>
                      <a:pt x="24020576" y="2239141"/>
                      <a:pt x="24017238" y="2229429"/>
                      <a:pt x="24018047" y="2219607"/>
                    </a:cubicBezTo>
                    <a:lnTo>
                      <a:pt x="24085427" y="1411111"/>
                    </a:lnTo>
                    <a:lnTo>
                      <a:pt x="24148433" y="969997"/>
                    </a:lnTo>
                    <a:moveTo>
                      <a:pt x="25764649" y="0"/>
                    </a:moveTo>
                    <a:cubicBezTo>
                      <a:pt x="25647749" y="0"/>
                      <a:pt x="25552983" y="94766"/>
                      <a:pt x="25552983" y="211666"/>
                    </a:cubicBezTo>
                    <a:lnTo>
                      <a:pt x="25552983" y="282222"/>
                    </a:lnTo>
                    <a:cubicBezTo>
                      <a:pt x="25552983" y="399122"/>
                      <a:pt x="25647749" y="493889"/>
                      <a:pt x="25764649" y="493889"/>
                    </a:cubicBezTo>
                    <a:cubicBezTo>
                      <a:pt x="25881549" y="493889"/>
                      <a:pt x="25976315" y="399122"/>
                      <a:pt x="25976315" y="282222"/>
                    </a:cubicBezTo>
                    <a:lnTo>
                      <a:pt x="25976315" y="211666"/>
                    </a:lnTo>
                    <a:cubicBezTo>
                      <a:pt x="25976315" y="94766"/>
                      <a:pt x="25881549" y="0"/>
                      <a:pt x="25764649" y="0"/>
                    </a:cubicBezTo>
                    <a:moveTo>
                      <a:pt x="25545433" y="969997"/>
                    </a:moveTo>
                    <a:cubicBezTo>
                      <a:pt x="25546633" y="961884"/>
                      <a:pt x="25535203" y="958709"/>
                      <a:pt x="25532028" y="966258"/>
                    </a:cubicBezTo>
                    <a:lnTo>
                      <a:pt x="25378004" y="1325597"/>
                    </a:lnTo>
                    <a:cubicBezTo>
                      <a:pt x="25355748" y="1377518"/>
                      <a:pt x="25304672" y="1411161"/>
                      <a:pt x="25248183" y="1411111"/>
                    </a:cubicBezTo>
                    <a:lnTo>
                      <a:pt x="25183129" y="1411111"/>
                    </a:lnTo>
                    <a:cubicBezTo>
                      <a:pt x="25171265" y="1411121"/>
                      <a:pt x="25160190" y="1405167"/>
                      <a:pt x="25153655" y="1395265"/>
                    </a:cubicBezTo>
                    <a:cubicBezTo>
                      <a:pt x="25147119" y="1385363"/>
                      <a:pt x="25146000" y="1372838"/>
                      <a:pt x="25150674" y="1361934"/>
                    </a:cubicBezTo>
                    <a:lnTo>
                      <a:pt x="25341315" y="917222"/>
                    </a:lnTo>
                    <a:lnTo>
                      <a:pt x="25411447" y="741821"/>
                    </a:lnTo>
                    <a:cubicBezTo>
                      <a:pt x="25454318" y="634683"/>
                      <a:pt x="25558094" y="564437"/>
                      <a:pt x="25673492" y="564444"/>
                    </a:cubicBezTo>
                    <a:lnTo>
                      <a:pt x="25855806" y="564444"/>
                    </a:lnTo>
                    <a:cubicBezTo>
                      <a:pt x="25971204" y="564437"/>
                      <a:pt x="26074980" y="634683"/>
                      <a:pt x="26117849" y="741821"/>
                    </a:cubicBezTo>
                    <a:lnTo>
                      <a:pt x="26187981" y="917222"/>
                    </a:lnTo>
                    <a:lnTo>
                      <a:pt x="26378553" y="1361934"/>
                    </a:lnTo>
                    <a:cubicBezTo>
                      <a:pt x="26383228" y="1372838"/>
                      <a:pt x="26382109" y="1385363"/>
                      <a:pt x="26375573" y="1395265"/>
                    </a:cubicBezTo>
                    <a:cubicBezTo>
                      <a:pt x="26369037" y="1405167"/>
                      <a:pt x="26357962" y="1411121"/>
                      <a:pt x="26346099" y="1411111"/>
                    </a:cubicBezTo>
                    <a:lnTo>
                      <a:pt x="26281045" y="1411111"/>
                    </a:lnTo>
                    <a:cubicBezTo>
                      <a:pt x="26224605" y="1411105"/>
                      <a:pt x="26173601" y="1377471"/>
                      <a:pt x="26151363" y="1325597"/>
                    </a:cubicBezTo>
                    <a:lnTo>
                      <a:pt x="25997342" y="966258"/>
                    </a:lnTo>
                    <a:cubicBezTo>
                      <a:pt x="25994095" y="958709"/>
                      <a:pt x="25982736" y="961884"/>
                      <a:pt x="25983865" y="969997"/>
                    </a:cubicBezTo>
                    <a:lnTo>
                      <a:pt x="26046871" y="1411111"/>
                    </a:lnTo>
                    <a:lnTo>
                      <a:pt x="26114252" y="2219607"/>
                    </a:lnTo>
                    <a:cubicBezTo>
                      <a:pt x="26115059" y="2229429"/>
                      <a:pt x="26111722" y="2239141"/>
                      <a:pt x="26105047" y="2246392"/>
                    </a:cubicBezTo>
                    <a:cubicBezTo>
                      <a:pt x="26098374" y="2253643"/>
                      <a:pt x="26088970" y="2257771"/>
                      <a:pt x="26079117" y="2257777"/>
                    </a:cubicBezTo>
                    <a:lnTo>
                      <a:pt x="26025281" y="2257777"/>
                    </a:lnTo>
                    <a:cubicBezTo>
                      <a:pt x="25956299" y="2257786"/>
                      <a:pt x="25897422" y="2207921"/>
                      <a:pt x="25886076" y="2139879"/>
                    </a:cubicBezTo>
                    <a:lnTo>
                      <a:pt x="25771704" y="1452880"/>
                    </a:lnTo>
                    <a:cubicBezTo>
                      <a:pt x="25770363" y="1444977"/>
                      <a:pt x="25759076" y="1444977"/>
                      <a:pt x="25757735" y="1452880"/>
                    </a:cubicBezTo>
                    <a:lnTo>
                      <a:pt x="25643294" y="2139879"/>
                    </a:lnTo>
                    <a:cubicBezTo>
                      <a:pt x="25631942" y="2207947"/>
                      <a:pt x="25573025" y="2257820"/>
                      <a:pt x="25504017" y="2257777"/>
                    </a:cubicBezTo>
                    <a:lnTo>
                      <a:pt x="25450183" y="2257777"/>
                    </a:lnTo>
                    <a:cubicBezTo>
                      <a:pt x="25440328" y="2257771"/>
                      <a:pt x="25430925" y="2253643"/>
                      <a:pt x="25424250" y="2246392"/>
                    </a:cubicBezTo>
                    <a:cubicBezTo>
                      <a:pt x="25417576" y="2239141"/>
                      <a:pt x="25414238" y="2229429"/>
                      <a:pt x="25415047" y="2219607"/>
                    </a:cubicBezTo>
                    <a:lnTo>
                      <a:pt x="25482427" y="1411111"/>
                    </a:lnTo>
                    <a:lnTo>
                      <a:pt x="25545433" y="969997"/>
                    </a:lnTo>
                    <a:moveTo>
                      <a:pt x="27161649" y="0"/>
                    </a:moveTo>
                    <a:cubicBezTo>
                      <a:pt x="27044748" y="0"/>
                      <a:pt x="26949981" y="94766"/>
                      <a:pt x="26949981" y="211666"/>
                    </a:cubicBezTo>
                    <a:lnTo>
                      <a:pt x="26949981" y="282222"/>
                    </a:lnTo>
                    <a:cubicBezTo>
                      <a:pt x="26949981" y="399122"/>
                      <a:pt x="27044748" y="493889"/>
                      <a:pt x="27161649" y="493889"/>
                    </a:cubicBezTo>
                    <a:cubicBezTo>
                      <a:pt x="27278550" y="493889"/>
                      <a:pt x="27373317" y="399122"/>
                      <a:pt x="27373317" y="282222"/>
                    </a:cubicBezTo>
                    <a:lnTo>
                      <a:pt x="27373317" y="211666"/>
                    </a:lnTo>
                    <a:cubicBezTo>
                      <a:pt x="27373317" y="94766"/>
                      <a:pt x="27278550" y="0"/>
                      <a:pt x="27161649" y="0"/>
                    </a:cubicBezTo>
                    <a:moveTo>
                      <a:pt x="26942431" y="969997"/>
                    </a:moveTo>
                    <a:cubicBezTo>
                      <a:pt x="26943631" y="961884"/>
                      <a:pt x="26932203" y="958709"/>
                      <a:pt x="26929028" y="966258"/>
                    </a:cubicBezTo>
                    <a:lnTo>
                      <a:pt x="26775006" y="1325597"/>
                    </a:lnTo>
                    <a:cubicBezTo>
                      <a:pt x="26752747" y="1377518"/>
                      <a:pt x="26701671" y="1411161"/>
                      <a:pt x="26645181" y="1411111"/>
                    </a:cubicBezTo>
                    <a:lnTo>
                      <a:pt x="26580131" y="1411111"/>
                    </a:lnTo>
                    <a:cubicBezTo>
                      <a:pt x="26568265" y="1411121"/>
                      <a:pt x="26557190" y="1405167"/>
                      <a:pt x="26550654" y="1395265"/>
                    </a:cubicBezTo>
                    <a:cubicBezTo>
                      <a:pt x="26544121" y="1385363"/>
                      <a:pt x="26543001" y="1372838"/>
                      <a:pt x="26547674" y="1361934"/>
                    </a:cubicBezTo>
                    <a:lnTo>
                      <a:pt x="26738317" y="917222"/>
                    </a:lnTo>
                    <a:lnTo>
                      <a:pt x="26808449" y="741821"/>
                    </a:lnTo>
                    <a:cubicBezTo>
                      <a:pt x="26851318" y="634683"/>
                      <a:pt x="26955094" y="564437"/>
                      <a:pt x="27070492" y="564444"/>
                    </a:cubicBezTo>
                    <a:lnTo>
                      <a:pt x="27252806" y="564444"/>
                    </a:lnTo>
                    <a:cubicBezTo>
                      <a:pt x="27368204" y="564437"/>
                      <a:pt x="27471980" y="634683"/>
                      <a:pt x="27514849" y="741821"/>
                    </a:cubicBezTo>
                    <a:lnTo>
                      <a:pt x="27584981" y="917222"/>
                    </a:lnTo>
                    <a:lnTo>
                      <a:pt x="27775553" y="1361934"/>
                    </a:lnTo>
                    <a:cubicBezTo>
                      <a:pt x="27780228" y="1372838"/>
                      <a:pt x="27779109" y="1385363"/>
                      <a:pt x="27772573" y="1395265"/>
                    </a:cubicBezTo>
                    <a:cubicBezTo>
                      <a:pt x="27766037" y="1405167"/>
                      <a:pt x="27754962" y="1411121"/>
                      <a:pt x="27743099" y="1411111"/>
                    </a:cubicBezTo>
                    <a:lnTo>
                      <a:pt x="27678045" y="1411111"/>
                    </a:lnTo>
                    <a:cubicBezTo>
                      <a:pt x="27621605" y="1411105"/>
                      <a:pt x="27570601" y="1377471"/>
                      <a:pt x="27548363" y="1325597"/>
                    </a:cubicBezTo>
                    <a:lnTo>
                      <a:pt x="27394342" y="966258"/>
                    </a:lnTo>
                    <a:cubicBezTo>
                      <a:pt x="27391095" y="958709"/>
                      <a:pt x="27379735" y="961884"/>
                      <a:pt x="27380867" y="969997"/>
                    </a:cubicBezTo>
                    <a:lnTo>
                      <a:pt x="27443871" y="1411111"/>
                    </a:lnTo>
                    <a:lnTo>
                      <a:pt x="27511252" y="2219607"/>
                    </a:lnTo>
                    <a:cubicBezTo>
                      <a:pt x="27512059" y="2229429"/>
                      <a:pt x="27508722" y="2239141"/>
                      <a:pt x="27502047" y="2246392"/>
                    </a:cubicBezTo>
                    <a:cubicBezTo>
                      <a:pt x="27495374" y="2253643"/>
                      <a:pt x="27485970" y="2257771"/>
                      <a:pt x="27476117" y="2257777"/>
                    </a:cubicBezTo>
                    <a:lnTo>
                      <a:pt x="27422281" y="2257777"/>
                    </a:lnTo>
                    <a:cubicBezTo>
                      <a:pt x="27353299" y="2257786"/>
                      <a:pt x="27294422" y="2207921"/>
                      <a:pt x="27283074" y="2139879"/>
                    </a:cubicBezTo>
                    <a:lnTo>
                      <a:pt x="27168706" y="1452880"/>
                    </a:lnTo>
                    <a:cubicBezTo>
                      <a:pt x="27167363" y="1444977"/>
                      <a:pt x="27156074" y="1444977"/>
                      <a:pt x="27154735" y="1452880"/>
                    </a:cubicBezTo>
                    <a:lnTo>
                      <a:pt x="27040292" y="2139879"/>
                    </a:lnTo>
                    <a:cubicBezTo>
                      <a:pt x="27028941" y="2207947"/>
                      <a:pt x="26970027" y="2257820"/>
                      <a:pt x="26901017" y="2257777"/>
                    </a:cubicBezTo>
                    <a:lnTo>
                      <a:pt x="26847181" y="2257777"/>
                    </a:lnTo>
                    <a:cubicBezTo>
                      <a:pt x="26837328" y="2257771"/>
                      <a:pt x="26827924" y="2253643"/>
                      <a:pt x="26821251" y="2246392"/>
                    </a:cubicBezTo>
                    <a:cubicBezTo>
                      <a:pt x="26814576" y="2239141"/>
                      <a:pt x="26811239" y="2229429"/>
                      <a:pt x="26812046" y="2219607"/>
                    </a:cubicBezTo>
                    <a:lnTo>
                      <a:pt x="26879427" y="1411111"/>
                    </a:lnTo>
                    <a:lnTo>
                      <a:pt x="26942431" y="969997"/>
                    </a:lnTo>
                    <a:moveTo>
                      <a:pt x="618649" y="2384777"/>
                    </a:moveTo>
                    <a:cubicBezTo>
                      <a:pt x="501749" y="2384777"/>
                      <a:pt x="406982" y="2479544"/>
                      <a:pt x="406982" y="2596444"/>
                    </a:cubicBezTo>
                    <a:lnTo>
                      <a:pt x="406982" y="2667000"/>
                    </a:lnTo>
                    <a:cubicBezTo>
                      <a:pt x="406982" y="2783900"/>
                      <a:pt x="501749" y="2878667"/>
                      <a:pt x="618649" y="2878667"/>
                    </a:cubicBezTo>
                    <a:cubicBezTo>
                      <a:pt x="735549" y="2878667"/>
                      <a:pt x="830316" y="2783900"/>
                      <a:pt x="830316" y="2667000"/>
                    </a:cubicBezTo>
                    <a:lnTo>
                      <a:pt x="830316" y="2596444"/>
                    </a:lnTo>
                    <a:cubicBezTo>
                      <a:pt x="830316" y="2479544"/>
                      <a:pt x="735549" y="2384777"/>
                      <a:pt x="618649" y="2384777"/>
                    </a:cubicBezTo>
                    <a:moveTo>
                      <a:pt x="399433" y="3354775"/>
                    </a:moveTo>
                    <a:cubicBezTo>
                      <a:pt x="400632" y="3346661"/>
                      <a:pt x="389202" y="3343486"/>
                      <a:pt x="386027" y="3351036"/>
                    </a:cubicBezTo>
                    <a:lnTo>
                      <a:pt x="232005" y="3710375"/>
                    </a:lnTo>
                    <a:cubicBezTo>
                      <a:pt x="209748" y="3762296"/>
                      <a:pt x="158672" y="3795939"/>
                      <a:pt x="102182" y="3795889"/>
                    </a:cubicBezTo>
                    <a:lnTo>
                      <a:pt x="37130" y="3795889"/>
                    </a:lnTo>
                    <a:cubicBezTo>
                      <a:pt x="25266" y="3795899"/>
                      <a:pt x="14190" y="3789945"/>
                      <a:pt x="7655" y="3780043"/>
                    </a:cubicBezTo>
                    <a:cubicBezTo>
                      <a:pt x="1120" y="3770140"/>
                      <a:pt x="0" y="3757616"/>
                      <a:pt x="4675" y="3746711"/>
                    </a:cubicBezTo>
                    <a:lnTo>
                      <a:pt x="195316" y="3302000"/>
                    </a:lnTo>
                    <a:lnTo>
                      <a:pt x="265448" y="3126599"/>
                    </a:lnTo>
                    <a:cubicBezTo>
                      <a:pt x="308318" y="3019460"/>
                      <a:pt x="412094" y="2949214"/>
                      <a:pt x="527491" y="2949222"/>
                    </a:cubicBezTo>
                    <a:lnTo>
                      <a:pt x="709807" y="2949222"/>
                    </a:lnTo>
                    <a:cubicBezTo>
                      <a:pt x="825204" y="2949214"/>
                      <a:pt x="928980" y="3019460"/>
                      <a:pt x="971850" y="3126599"/>
                    </a:cubicBezTo>
                    <a:lnTo>
                      <a:pt x="1041982" y="3302000"/>
                    </a:lnTo>
                    <a:lnTo>
                      <a:pt x="1232553" y="3746711"/>
                    </a:lnTo>
                    <a:cubicBezTo>
                      <a:pt x="1237228" y="3757616"/>
                      <a:pt x="1236108" y="3770140"/>
                      <a:pt x="1229572" y="3780043"/>
                    </a:cubicBezTo>
                    <a:cubicBezTo>
                      <a:pt x="1223037" y="3789945"/>
                      <a:pt x="1211962" y="3795899"/>
                      <a:pt x="1200097" y="3795889"/>
                    </a:cubicBezTo>
                    <a:lnTo>
                      <a:pt x="1135045" y="3795889"/>
                    </a:lnTo>
                    <a:cubicBezTo>
                      <a:pt x="1078607" y="3795882"/>
                      <a:pt x="1027601" y="3762248"/>
                      <a:pt x="1005364" y="3710375"/>
                    </a:cubicBezTo>
                    <a:lnTo>
                      <a:pt x="851341" y="3351036"/>
                    </a:lnTo>
                    <a:cubicBezTo>
                      <a:pt x="848096" y="3343486"/>
                      <a:pt x="836736" y="3346661"/>
                      <a:pt x="837865" y="3354775"/>
                    </a:cubicBezTo>
                    <a:lnTo>
                      <a:pt x="900871" y="3795889"/>
                    </a:lnTo>
                    <a:lnTo>
                      <a:pt x="968252" y="4604385"/>
                    </a:lnTo>
                    <a:cubicBezTo>
                      <a:pt x="969060" y="4614206"/>
                      <a:pt x="965723" y="4623919"/>
                      <a:pt x="959048" y="4631170"/>
                    </a:cubicBezTo>
                    <a:cubicBezTo>
                      <a:pt x="952374" y="4638420"/>
                      <a:pt x="942970" y="4642549"/>
                      <a:pt x="933115" y="4642555"/>
                    </a:cubicBezTo>
                    <a:lnTo>
                      <a:pt x="879281" y="4642555"/>
                    </a:lnTo>
                    <a:cubicBezTo>
                      <a:pt x="810300" y="4642564"/>
                      <a:pt x="751423" y="4592699"/>
                      <a:pt x="740075" y="4524657"/>
                    </a:cubicBezTo>
                    <a:lnTo>
                      <a:pt x="625705" y="3837658"/>
                    </a:lnTo>
                    <a:cubicBezTo>
                      <a:pt x="624364" y="3829755"/>
                      <a:pt x="613075" y="3829755"/>
                      <a:pt x="611735" y="3837658"/>
                    </a:cubicBezTo>
                    <a:lnTo>
                      <a:pt x="497293" y="4524657"/>
                    </a:lnTo>
                    <a:cubicBezTo>
                      <a:pt x="485942" y="4592726"/>
                      <a:pt x="427025" y="4642598"/>
                      <a:pt x="358017" y="4642555"/>
                    </a:cubicBezTo>
                    <a:lnTo>
                      <a:pt x="304183" y="4642555"/>
                    </a:lnTo>
                    <a:cubicBezTo>
                      <a:pt x="294328" y="4642549"/>
                      <a:pt x="284924" y="4638420"/>
                      <a:pt x="278250" y="4631170"/>
                    </a:cubicBezTo>
                    <a:cubicBezTo>
                      <a:pt x="271575" y="4623919"/>
                      <a:pt x="268238" y="4614206"/>
                      <a:pt x="269046" y="4604385"/>
                    </a:cubicBezTo>
                    <a:lnTo>
                      <a:pt x="336427" y="3795889"/>
                    </a:lnTo>
                    <a:lnTo>
                      <a:pt x="399433" y="3354775"/>
                    </a:lnTo>
                    <a:moveTo>
                      <a:pt x="2015649" y="2384777"/>
                    </a:moveTo>
                    <a:cubicBezTo>
                      <a:pt x="1898749" y="2384777"/>
                      <a:pt x="1803982" y="2479544"/>
                      <a:pt x="1803982" y="2596444"/>
                    </a:cubicBezTo>
                    <a:lnTo>
                      <a:pt x="1803982" y="2667000"/>
                    </a:lnTo>
                    <a:cubicBezTo>
                      <a:pt x="1803982" y="2783900"/>
                      <a:pt x="1898749" y="2878667"/>
                      <a:pt x="2015649" y="2878667"/>
                    </a:cubicBezTo>
                    <a:cubicBezTo>
                      <a:pt x="2132549" y="2878667"/>
                      <a:pt x="2227316" y="2783900"/>
                      <a:pt x="2227316" y="2667000"/>
                    </a:cubicBezTo>
                    <a:lnTo>
                      <a:pt x="2227316" y="2596444"/>
                    </a:lnTo>
                    <a:cubicBezTo>
                      <a:pt x="2227316" y="2479544"/>
                      <a:pt x="2132549" y="2384777"/>
                      <a:pt x="2015649" y="2384777"/>
                    </a:cubicBezTo>
                    <a:moveTo>
                      <a:pt x="1796433" y="3354775"/>
                    </a:moveTo>
                    <a:cubicBezTo>
                      <a:pt x="1797632" y="3346661"/>
                      <a:pt x="1786202" y="3343486"/>
                      <a:pt x="1783027" y="3351036"/>
                    </a:cubicBezTo>
                    <a:lnTo>
                      <a:pt x="1629005" y="3710375"/>
                    </a:lnTo>
                    <a:cubicBezTo>
                      <a:pt x="1606748" y="3762296"/>
                      <a:pt x="1555672" y="3795939"/>
                      <a:pt x="1499182" y="3795889"/>
                    </a:cubicBezTo>
                    <a:lnTo>
                      <a:pt x="1434130" y="3795889"/>
                    </a:lnTo>
                    <a:cubicBezTo>
                      <a:pt x="1422266" y="3795899"/>
                      <a:pt x="1411190" y="3789945"/>
                      <a:pt x="1404655" y="3780043"/>
                    </a:cubicBezTo>
                    <a:cubicBezTo>
                      <a:pt x="1398120" y="3770140"/>
                      <a:pt x="1397000" y="3757616"/>
                      <a:pt x="1401675" y="3746711"/>
                    </a:cubicBezTo>
                    <a:lnTo>
                      <a:pt x="1592316" y="3302000"/>
                    </a:lnTo>
                    <a:lnTo>
                      <a:pt x="1662448" y="3126599"/>
                    </a:lnTo>
                    <a:cubicBezTo>
                      <a:pt x="1705318" y="3019460"/>
                      <a:pt x="1809095" y="2949214"/>
                      <a:pt x="1924491" y="2949222"/>
                    </a:cubicBezTo>
                    <a:lnTo>
                      <a:pt x="2106807" y="2949222"/>
                    </a:lnTo>
                    <a:cubicBezTo>
                      <a:pt x="2222203" y="2949214"/>
                      <a:pt x="2325980" y="3019460"/>
                      <a:pt x="2368850" y="3126599"/>
                    </a:cubicBezTo>
                    <a:lnTo>
                      <a:pt x="2438982" y="3302000"/>
                    </a:lnTo>
                    <a:lnTo>
                      <a:pt x="2629553" y="3746711"/>
                    </a:lnTo>
                    <a:cubicBezTo>
                      <a:pt x="2634228" y="3757616"/>
                      <a:pt x="2633108" y="3770140"/>
                      <a:pt x="2626572" y="3780043"/>
                    </a:cubicBezTo>
                    <a:cubicBezTo>
                      <a:pt x="2620037" y="3789945"/>
                      <a:pt x="2608962" y="3795899"/>
                      <a:pt x="2597097" y="3795889"/>
                    </a:cubicBezTo>
                    <a:lnTo>
                      <a:pt x="2532045" y="3795889"/>
                    </a:lnTo>
                    <a:cubicBezTo>
                      <a:pt x="2475607" y="3795882"/>
                      <a:pt x="2424601" y="3762248"/>
                      <a:pt x="2402364" y="3710375"/>
                    </a:cubicBezTo>
                    <a:lnTo>
                      <a:pt x="2248341" y="3351036"/>
                    </a:lnTo>
                    <a:cubicBezTo>
                      <a:pt x="2245096" y="3343486"/>
                      <a:pt x="2233736" y="3346661"/>
                      <a:pt x="2234865" y="3354775"/>
                    </a:cubicBezTo>
                    <a:lnTo>
                      <a:pt x="2297871" y="3795889"/>
                    </a:lnTo>
                    <a:lnTo>
                      <a:pt x="2365252" y="4604385"/>
                    </a:lnTo>
                    <a:cubicBezTo>
                      <a:pt x="2366060" y="4614206"/>
                      <a:pt x="2362723" y="4623919"/>
                      <a:pt x="2356048" y="4631170"/>
                    </a:cubicBezTo>
                    <a:cubicBezTo>
                      <a:pt x="2349374" y="4638420"/>
                      <a:pt x="2339970" y="4642549"/>
                      <a:pt x="2330115" y="4642555"/>
                    </a:cubicBezTo>
                    <a:lnTo>
                      <a:pt x="2276281" y="4642555"/>
                    </a:lnTo>
                    <a:cubicBezTo>
                      <a:pt x="2207300" y="4642564"/>
                      <a:pt x="2148423" y="4592699"/>
                      <a:pt x="2137075" y="4524657"/>
                    </a:cubicBezTo>
                    <a:lnTo>
                      <a:pt x="2022705" y="3837658"/>
                    </a:lnTo>
                    <a:cubicBezTo>
                      <a:pt x="2021364" y="3829755"/>
                      <a:pt x="2010075" y="3829755"/>
                      <a:pt x="2008734" y="3837658"/>
                    </a:cubicBezTo>
                    <a:lnTo>
                      <a:pt x="1894293" y="4524657"/>
                    </a:lnTo>
                    <a:cubicBezTo>
                      <a:pt x="1882942" y="4592726"/>
                      <a:pt x="1824025" y="4642598"/>
                      <a:pt x="1755017" y="4642555"/>
                    </a:cubicBezTo>
                    <a:lnTo>
                      <a:pt x="1701183" y="4642555"/>
                    </a:lnTo>
                    <a:cubicBezTo>
                      <a:pt x="1691328" y="4642549"/>
                      <a:pt x="1681924" y="4638420"/>
                      <a:pt x="1675250" y="4631170"/>
                    </a:cubicBezTo>
                    <a:cubicBezTo>
                      <a:pt x="1668575" y="4623919"/>
                      <a:pt x="1665238" y="4614206"/>
                      <a:pt x="1666046" y="4604385"/>
                    </a:cubicBezTo>
                    <a:lnTo>
                      <a:pt x="1733427" y="3795889"/>
                    </a:lnTo>
                    <a:lnTo>
                      <a:pt x="1796433" y="3354775"/>
                    </a:lnTo>
                    <a:moveTo>
                      <a:pt x="3412649" y="2384777"/>
                    </a:moveTo>
                    <a:cubicBezTo>
                      <a:pt x="3295749" y="2384777"/>
                      <a:pt x="3200982" y="2479544"/>
                      <a:pt x="3200982" y="2596444"/>
                    </a:cubicBezTo>
                    <a:lnTo>
                      <a:pt x="3200982" y="2667000"/>
                    </a:lnTo>
                    <a:cubicBezTo>
                      <a:pt x="3200982" y="2783900"/>
                      <a:pt x="3295749" y="2878667"/>
                      <a:pt x="3412649" y="2878667"/>
                    </a:cubicBezTo>
                    <a:cubicBezTo>
                      <a:pt x="3529549" y="2878667"/>
                      <a:pt x="3624316" y="2783900"/>
                      <a:pt x="3624316" y="2667000"/>
                    </a:cubicBezTo>
                    <a:lnTo>
                      <a:pt x="3624316" y="2596444"/>
                    </a:lnTo>
                    <a:cubicBezTo>
                      <a:pt x="3624316" y="2479544"/>
                      <a:pt x="3529549" y="2384777"/>
                      <a:pt x="3412649" y="2384777"/>
                    </a:cubicBezTo>
                    <a:moveTo>
                      <a:pt x="3193433" y="3354775"/>
                    </a:moveTo>
                    <a:cubicBezTo>
                      <a:pt x="3194632" y="3346661"/>
                      <a:pt x="3183202" y="3343486"/>
                      <a:pt x="3180027" y="3351036"/>
                    </a:cubicBezTo>
                    <a:lnTo>
                      <a:pt x="3026005" y="3710375"/>
                    </a:lnTo>
                    <a:cubicBezTo>
                      <a:pt x="3003748" y="3762296"/>
                      <a:pt x="2952672" y="3795939"/>
                      <a:pt x="2896182" y="3795889"/>
                    </a:cubicBezTo>
                    <a:lnTo>
                      <a:pt x="2831130" y="3795889"/>
                    </a:lnTo>
                    <a:cubicBezTo>
                      <a:pt x="2819266" y="3795899"/>
                      <a:pt x="2808190" y="3789945"/>
                      <a:pt x="2801655" y="3780043"/>
                    </a:cubicBezTo>
                    <a:cubicBezTo>
                      <a:pt x="2795120" y="3770140"/>
                      <a:pt x="2794000" y="3757616"/>
                      <a:pt x="2798675" y="3746711"/>
                    </a:cubicBezTo>
                    <a:lnTo>
                      <a:pt x="2989316" y="3302000"/>
                    </a:lnTo>
                    <a:lnTo>
                      <a:pt x="3059448" y="3126599"/>
                    </a:lnTo>
                    <a:cubicBezTo>
                      <a:pt x="3102318" y="3019460"/>
                      <a:pt x="3206095" y="2949214"/>
                      <a:pt x="3321491" y="2949222"/>
                    </a:cubicBezTo>
                    <a:lnTo>
                      <a:pt x="3503807" y="2949222"/>
                    </a:lnTo>
                    <a:cubicBezTo>
                      <a:pt x="3619203" y="2949214"/>
                      <a:pt x="3722980" y="3019460"/>
                      <a:pt x="3765850" y="3126599"/>
                    </a:cubicBezTo>
                    <a:lnTo>
                      <a:pt x="3835982" y="3302000"/>
                    </a:lnTo>
                    <a:lnTo>
                      <a:pt x="4026553" y="3746711"/>
                    </a:lnTo>
                    <a:cubicBezTo>
                      <a:pt x="4031228" y="3757616"/>
                      <a:pt x="4030107" y="3770140"/>
                      <a:pt x="4023572" y="3780043"/>
                    </a:cubicBezTo>
                    <a:cubicBezTo>
                      <a:pt x="4017037" y="3789945"/>
                      <a:pt x="4005962" y="3795899"/>
                      <a:pt x="3994097" y="3795889"/>
                    </a:cubicBezTo>
                    <a:lnTo>
                      <a:pt x="3929045" y="3795889"/>
                    </a:lnTo>
                    <a:cubicBezTo>
                      <a:pt x="3872607" y="3795882"/>
                      <a:pt x="3821601" y="3762248"/>
                      <a:pt x="3799364" y="3710375"/>
                    </a:cubicBezTo>
                    <a:lnTo>
                      <a:pt x="3645341" y="3351036"/>
                    </a:lnTo>
                    <a:cubicBezTo>
                      <a:pt x="3642096" y="3343486"/>
                      <a:pt x="3630736" y="3346661"/>
                      <a:pt x="3631865" y="3354775"/>
                    </a:cubicBezTo>
                    <a:lnTo>
                      <a:pt x="3694871" y="3795889"/>
                    </a:lnTo>
                    <a:lnTo>
                      <a:pt x="3762252" y="4604385"/>
                    </a:lnTo>
                    <a:cubicBezTo>
                      <a:pt x="3763060" y="4614206"/>
                      <a:pt x="3759723" y="4623919"/>
                      <a:pt x="3753048" y="4631170"/>
                    </a:cubicBezTo>
                    <a:cubicBezTo>
                      <a:pt x="3746374" y="4638420"/>
                      <a:pt x="3736970" y="4642549"/>
                      <a:pt x="3727115" y="4642555"/>
                    </a:cubicBezTo>
                    <a:lnTo>
                      <a:pt x="3673281" y="4642555"/>
                    </a:lnTo>
                    <a:cubicBezTo>
                      <a:pt x="3604299" y="4642564"/>
                      <a:pt x="3545423" y="4592699"/>
                      <a:pt x="3534075" y="4524657"/>
                    </a:cubicBezTo>
                    <a:lnTo>
                      <a:pt x="3419704" y="3837658"/>
                    </a:lnTo>
                    <a:cubicBezTo>
                      <a:pt x="3418364" y="3829755"/>
                      <a:pt x="3407075" y="3829755"/>
                      <a:pt x="3405735" y="3837658"/>
                    </a:cubicBezTo>
                    <a:lnTo>
                      <a:pt x="3291294" y="4524657"/>
                    </a:lnTo>
                    <a:cubicBezTo>
                      <a:pt x="3279942" y="4592726"/>
                      <a:pt x="3221025" y="4642598"/>
                      <a:pt x="3152017" y="4642555"/>
                    </a:cubicBezTo>
                    <a:lnTo>
                      <a:pt x="3098183" y="4642555"/>
                    </a:lnTo>
                    <a:cubicBezTo>
                      <a:pt x="3088328" y="4642549"/>
                      <a:pt x="3078924" y="4638420"/>
                      <a:pt x="3072250" y="4631170"/>
                    </a:cubicBezTo>
                    <a:cubicBezTo>
                      <a:pt x="3065575" y="4623919"/>
                      <a:pt x="3062238" y="4614206"/>
                      <a:pt x="3063046" y="4604385"/>
                    </a:cubicBezTo>
                    <a:lnTo>
                      <a:pt x="3130427" y="3795889"/>
                    </a:lnTo>
                    <a:lnTo>
                      <a:pt x="3193433" y="3354775"/>
                    </a:lnTo>
                    <a:moveTo>
                      <a:pt x="4809649" y="2384777"/>
                    </a:moveTo>
                    <a:cubicBezTo>
                      <a:pt x="4692749" y="2384777"/>
                      <a:pt x="4597982" y="2479544"/>
                      <a:pt x="4597982" y="2596444"/>
                    </a:cubicBezTo>
                    <a:lnTo>
                      <a:pt x="4597982" y="2667000"/>
                    </a:lnTo>
                    <a:cubicBezTo>
                      <a:pt x="4597982" y="2783900"/>
                      <a:pt x="4692749" y="2878667"/>
                      <a:pt x="4809649" y="2878667"/>
                    </a:cubicBezTo>
                    <a:cubicBezTo>
                      <a:pt x="4926549" y="2878667"/>
                      <a:pt x="5021316" y="2783900"/>
                      <a:pt x="5021316" y="2667000"/>
                    </a:cubicBezTo>
                    <a:lnTo>
                      <a:pt x="5021316" y="2596444"/>
                    </a:lnTo>
                    <a:cubicBezTo>
                      <a:pt x="5021316" y="2479544"/>
                      <a:pt x="4926549" y="2384777"/>
                      <a:pt x="4809649" y="2384777"/>
                    </a:cubicBezTo>
                    <a:moveTo>
                      <a:pt x="4590433" y="3354775"/>
                    </a:moveTo>
                    <a:cubicBezTo>
                      <a:pt x="4591632" y="3346661"/>
                      <a:pt x="4580202" y="3343486"/>
                      <a:pt x="4577027" y="3351036"/>
                    </a:cubicBezTo>
                    <a:lnTo>
                      <a:pt x="4423004" y="3710375"/>
                    </a:lnTo>
                    <a:cubicBezTo>
                      <a:pt x="4400748" y="3762296"/>
                      <a:pt x="4349672" y="3795939"/>
                      <a:pt x="4293182" y="3795889"/>
                    </a:cubicBezTo>
                    <a:lnTo>
                      <a:pt x="4228130" y="3795889"/>
                    </a:lnTo>
                    <a:cubicBezTo>
                      <a:pt x="4216265" y="3795899"/>
                      <a:pt x="4205191" y="3789945"/>
                      <a:pt x="4198655" y="3780043"/>
                    </a:cubicBezTo>
                    <a:cubicBezTo>
                      <a:pt x="4192120" y="3770140"/>
                      <a:pt x="4191000" y="3757616"/>
                      <a:pt x="4195674" y="3746711"/>
                    </a:cubicBezTo>
                    <a:lnTo>
                      <a:pt x="4386316" y="3302000"/>
                    </a:lnTo>
                    <a:lnTo>
                      <a:pt x="4456448" y="3126599"/>
                    </a:lnTo>
                    <a:cubicBezTo>
                      <a:pt x="4499318" y="3019460"/>
                      <a:pt x="4603095" y="2949214"/>
                      <a:pt x="4718491" y="2949222"/>
                    </a:cubicBezTo>
                    <a:lnTo>
                      <a:pt x="4900807" y="2949222"/>
                    </a:lnTo>
                    <a:cubicBezTo>
                      <a:pt x="5016203" y="2949214"/>
                      <a:pt x="5119980" y="3019460"/>
                      <a:pt x="5162850" y="3126599"/>
                    </a:cubicBezTo>
                    <a:lnTo>
                      <a:pt x="5232982" y="3302000"/>
                    </a:lnTo>
                    <a:lnTo>
                      <a:pt x="5423553" y="3746711"/>
                    </a:lnTo>
                    <a:cubicBezTo>
                      <a:pt x="5428228" y="3757616"/>
                      <a:pt x="5427107" y="3770140"/>
                      <a:pt x="5420572" y="3780043"/>
                    </a:cubicBezTo>
                    <a:cubicBezTo>
                      <a:pt x="5414037" y="3789945"/>
                      <a:pt x="5402962" y="3795899"/>
                      <a:pt x="5391097" y="3795889"/>
                    </a:cubicBezTo>
                    <a:lnTo>
                      <a:pt x="5326045" y="3795889"/>
                    </a:lnTo>
                    <a:cubicBezTo>
                      <a:pt x="5269607" y="3795882"/>
                      <a:pt x="5218601" y="3762248"/>
                      <a:pt x="5196364" y="3710375"/>
                    </a:cubicBezTo>
                    <a:lnTo>
                      <a:pt x="5042341" y="3351036"/>
                    </a:lnTo>
                    <a:cubicBezTo>
                      <a:pt x="5039096" y="3343486"/>
                      <a:pt x="5027736" y="3346661"/>
                      <a:pt x="5028865" y="3354775"/>
                    </a:cubicBezTo>
                    <a:lnTo>
                      <a:pt x="5091871" y="3795889"/>
                    </a:lnTo>
                    <a:lnTo>
                      <a:pt x="5159252" y="4604385"/>
                    </a:lnTo>
                    <a:cubicBezTo>
                      <a:pt x="5160060" y="4614206"/>
                      <a:pt x="5156723" y="4623919"/>
                      <a:pt x="5150048" y="4631170"/>
                    </a:cubicBezTo>
                    <a:cubicBezTo>
                      <a:pt x="5143374" y="4638420"/>
                      <a:pt x="5133970" y="4642549"/>
                      <a:pt x="5124115" y="4642555"/>
                    </a:cubicBezTo>
                    <a:lnTo>
                      <a:pt x="5070281" y="4642555"/>
                    </a:lnTo>
                    <a:cubicBezTo>
                      <a:pt x="5001299" y="4642564"/>
                      <a:pt x="4942423" y="4592699"/>
                      <a:pt x="4931075" y="4524657"/>
                    </a:cubicBezTo>
                    <a:lnTo>
                      <a:pt x="4816704" y="3837658"/>
                    </a:lnTo>
                    <a:cubicBezTo>
                      <a:pt x="4815364" y="3829755"/>
                      <a:pt x="4804075" y="3829755"/>
                      <a:pt x="4802735" y="3837658"/>
                    </a:cubicBezTo>
                    <a:lnTo>
                      <a:pt x="4688294" y="4524657"/>
                    </a:lnTo>
                    <a:cubicBezTo>
                      <a:pt x="4676942" y="4592726"/>
                      <a:pt x="4618025" y="4642598"/>
                      <a:pt x="4549017" y="4642555"/>
                    </a:cubicBezTo>
                    <a:lnTo>
                      <a:pt x="4495183" y="4642555"/>
                    </a:lnTo>
                    <a:cubicBezTo>
                      <a:pt x="4485328" y="4642549"/>
                      <a:pt x="4475924" y="4638420"/>
                      <a:pt x="4469250" y="4631170"/>
                    </a:cubicBezTo>
                    <a:cubicBezTo>
                      <a:pt x="4462575" y="4623919"/>
                      <a:pt x="4459238" y="4614206"/>
                      <a:pt x="4460046" y="4604385"/>
                    </a:cubicBezTo>
                    <a:lnTo>
                      <a:pt x="4527427" y="3795889"/>
                    </a:lnTo>
                    <a:lnTo>
                      <a:pt x="4590433" y="3354775"/>
                    </a:lnTo>
                    <a:moveTo>
                      <a:pt x="6206649" y="2384777"/>
                    </a:moveTo>
                    <a:cubicBezTo>
                      <a:pt x="6089749" y="2384777"/>
                      <a:pt x="5994982" y="2479544"/>
                      <a:pt x="5994982" y="2596444"/>
                    </a:cubicBezTo>
                    <a:lnTo>
                      <a:pt x="5994982" y="2667000"/>
                    </a:lnTo>
                    <a:cubicBezTo>
                      <a:pt x="5994982" y="2783900"/>
                      <a:pt x="6089749" y="2878667"/>
                      <a:pt x="6206649" y="2878667"/>
                    </a:cubicBezTo>
                    <a:cubicBezTo>
                      <a:pt x="6323549" y="2878667"/>
                      <a:pt x="6418316" y="2783900"/>
                      <a:pt x="6418316" y="2667000"/>
                    </a:cubicBezTo>
                    <a:lnTo>
                      <a:pt x="6418316" y="2596444"/>
                    </a:lnTo>
                    <a:cubicBezTo>
                      <a:pt x="6418316" y="2479544"/>
                      <a:pt x="6323549" y="2384777"/>
                      <a:pt x="6206649" y="2384777"/>
                    </a:cubicBezTo>
                    <a:moveTo>
                      <a:pt x="5987433" y="3354775"/>
                    </a:moveTo>
                    <a:cubicBezTo>
                      <a:pt x="5988632" y="3346661"/>
                      <a:pt x="5977202" y="3343486"/>
                      <a:pt x="5974027" y="3351036"/>
                    </a:cubicBezTo>
                    <a:lnTo>
                      <a:pt x="5820004" y="3710375"/>
                    </a:lnTo>
                    <a:cubicBezTo>
                      <a:pt x="5797748" y="3762296"/>
                      <a:pt x="5746672" y="3795939"/>
                      <a:pt x="5690182" y="3795889"/>
                    </a:cubicBezTo>
                    <a:lnTo>
                      <a:pt x="5625130" y="3795889"/>
                    </a:lnTo>
                    <a:cubicBezTo>
                      <a:pt x="5613265" y="3795899"/>
                      <a:pt x="5602191" y="3789945"/>
                      <a:pt x="5595655" y="3780043"/>
                    </a:cubicBezTo>
                    <a:cubicBezTo>
                      <a:pt x="5589120" y="3770140"/>
                      <a:pt x="5588000" y="3757616"/>
                      <a:pt x="5592674" y="3746711"/>
                    </a:cubicBezTo>
                    <a:lnTo>
                      <a:pt x="5783316" y="3302000"/>
                    </a:lnTo>
                    <a:lnTo>
                      <a:pt x="5853448" y="3126599"/>
                    </a:lnTo>
                    <a:cubicBezTo>
                      <a:pt x="5896318" y="3019460"/>
                      <a:pt x="6000095" y="2949214"/>
                      <a:pt x="6115491" y="2949222"/>
                    </a:cubicBezTo>
                    <a:lnTo>
                      <a:pt x="6297807" y="2949222"/>
                    </a:lnTo>
                    <a:cubicBezTo>
                      <a:pt x="6413203" y="2949214"/>
                      <a:pt x="6516980" y="3019460"/>
                      <a:pt x="6559850" y="3126599"/>
                    </a:cubicBezTo>
                    <a:lnTo>
                      <a:pt x="6629982" y="3302000"/>
                    </a:lnTo>
                    <a:lnTo>
                      <a:pt x="6820553" y="3746711"/>
                    </a:lnTo>
                    <a:cubicBezTo>
                      <a:pt x="6825228" y="3757616"/>
                      <a:pt x="6824107" y="3770140"/>
                      <a:pt x="6817572" y="3780043"/>
                    </a:cubicBezTo>
                    <a:cubicBezTo>
                      <a:pt x="6811037" y="3789945"/>
                      <a:pt x="6799962" y="3795899"/>
                      <a:pt x="6788097" y="3795889"/>
                    </a:cubicBezTo>
                    <a:lnTo>
                      <a:pt x="6723045" y="3795889"/>
                    </a:lnTo>
                    <a:cubicBezTo>
                      <a:pt x="6666607" y="3795882"/>
                      <a:pt x="6615601" y="3762248"/>
                      <a:pt x="6593364" y="3710375"/>
                    </a:cubicBezTo>
                    <a:lnTo>
                      <a:pt x="6439341" y="3351036"/>
                    </a:lnTo>
                    <a:cubicBezTo>
                      <a:pt x="6436096" y="3343486"/>
                      <a:pt x="6424736" y="3346661"/>
                      <a:pt x="6425865" y="3354775"/>
                    </a:cubicBezTo>
                    <a:lnTo>
                      <a:pt x="6488871" y="3795889"/>
                    </a:lnTo>
                    <a:lnTo>
                      <a:pt x="6556252" y="4604385"/>
                    </a:lnTo>
                    <a:cubicBezTo>
                      <a:pt x="6557060" y="4614206"/>
                      <a:pt x="6553722" y="4623919"/>
                      <a:pt x="6547048" y="4631170"/>
                    </a:cubicBezTo>
                    <a:cubicBezTo>
                      <a:pt x="6540374" y="4638420"/>
                      <a:pt x="6530970" y="4642549"/>
                      <a:pt x="6521115" y="4642555"/>
                    </a:cubicBezTo>
                    <a:lnTo>
                      <a:pt x="6467281" y="4642555"/>
                    </a:lnTo>
                    <a:cubicBezTo>
                      <a:pt x="6398299" y="4642564"/>
                      <a:pt x="6339423" y="4592699"/>
                      <a:pt x="6328075" y="4524657"/>
                    </a:cubicBezTo>
                    <a:lnTo>
                      <a:pt x="6213704" y="3837658"/>
                    </a:lnTo>
                    <a:cubicBezTo>
                      <a:pt x="6212364" y="3829755"/>
                      <a:pt x="6201075" y="3829755"/>
                      <a:pt x="6199735" y="3837658"/>
                    </a:cubicBezTo>
                    <a:lnTo>
                      <a:pt x="6085294" y="4524657"/>
                    </a:lnTo>
                    <a:cubicBezTo>
                      <a:pt x="6073942" y="4592726"/>
                      <a:pt x="6015025" y="4642598"/>
                      <a:pt x="5946017" y="4642555"/>
                    </a:cubicBezTo>
                    <a:lnTo>
                      <a:pt x="5892183" y="4642555"/>
                    </a:lnTo>
                    <a:cubicBezTo>
                      <a:pt x="5882328" y="4642549"/>
                      <a:pt x="5872924" y="4638420"/>
                      <a:pt x="5866250" y="4631170"/>
                    </a:cubicBezTo>
                    <a:cubicBezTo>
                      <a:pt x="5859575" y="4623919"/>
                      <a:pt x="5856238" y="4614206"/>
                      <a:pt x="5857046" y="4604385"/>
                    </a:cubicBezTo>
                    <a:lnTo>
                      <a:pt x="5924427" y="3795889"/>
                    </a:lnTo>
                    <a:lnTo>
                      <a:pt x="5987433" y="3354775"/>
                    </a:lnTo>
                    <a:moveTo>
                      <a:pt x="7603649" y="2384777"/>
                    </a:moveTo>
                    <a:cubicBezTo>
                      <a:pt x="7486748" y="2384777"/>
                      <a:pt x="7391982" y="2479544"/>
                      <a:pt x="7391982" y="2596444"/>
                    </a:cubicBezTo>
                    <a:lnTo>
                      <a:pt x="7391982" y="2667000"/>
                    </a:lnTo>
                    <a:cubicBezTo>
                      <a:pt x="7391982" y="2783900"/>
                      <a:pt x="7486748" y="2878667"/>
                      <a:pt x="7603649" y="2878667"/>
                    </a:cubicBezTo>
                    <a:cubicBezTo>
                      <a:pt x="7720550" y="2878667"/>
                      <a:pt x="7815316" y="2783900"/>
                      <a:pt x="7815316" y="2667000"/>
                    </a:cubicBezTo>
                    <a:lnTo>
                      <a:pt x="7815316" y="2596444"/>
                    </a:lnTo>
                    <a:cubicBezTo>
                      <a:pt x="7815316" y="2479544"/>
                      <a:pt x="7720550" y="2384777"/>
                      <a:pt x="7603649" y="2384777"/>
                    </a:cubicBezTo>
                    <a:moveTo>
                      <a:pt x="7384433" y="3354775"/>
                    </a:moveTo>
                    <a:cubicBezTo>
                      <a:pt x="7385632" y="3346661"/>
                      <a:pt x="7374203" y="3343486"/>
                      <a:pt x="7371028" y="3351036"/>
                    </a:cubicBezTo>
                    <a:lnTo>
                      <a:pt x="7217004" y="3710375"/>
                    </a:lnTo>
                    <a:cubicBezTo>
                      <a:pt x="7194748" y="3762296"/>
                      <a:pt x="7143672" y="3795939"/>
                      <a:pt x="7087182" y="3795889"/>
                    </a:cubicBezTo>
                    <a:lnTo>
                      <a:pt x="7022130" y="3795889"/>
                    </a:lnTo>
                    <a:cubicBezTo>
                      <a:pt x="7010266" y="3795899"/>
                      <a:pt x="6999191" y="3789945"/>
                      <a:pt x="6992655" y="3780043"/>
                    </a:cubicBezTo>
                    <a:cubicBezTo>
                      <a:pt x="6986120" y="3770140"/>
                      <a:pt x="6985000" y="3757616"/>
                      <a:pt x="6989675" y="3746711"/>
                    </a:cubicBezTo>
                    <a:lnTo>
                      <a:pt x="7180316" y="3302000"/>
                    </a:lnTo>
                    <a:lnTo>
                      <a:pt x="7250448" y="3126599"/>
                    </a:lnTo>
                    <a:cubicBezTo>
                      <a:pt x="7293318" y="3019460"/>
                      <a:pt x="7397094" y="2949214"/>
                      <a:pt x="7512491" y="2949222"/>
                    </a:cubicBezTo>
                    <a:lnTo>
                      <a:pt x="7694807" y="2949222"/>
                    </a:lnTo>
                    <a:cubicBezTo>
                      <a:pt x="7810204" y="2949214"/>
                      <a:pt x="7913980" y="3019460"/>
                      <a:pt x="7956850" y="3126599"/>
                    </a:cubicBezTo>
                    <a:lnTo>
                      <a:pt x="8026982" y="3302000"/>
                    </a:lnTo>
                    <a:lnTo>
                      <a:pt x="8217553" y="3746711"/>
                    </a:lnTo>
                    <a:cubicBezTo>
                      <a:pt x="8222228" y="3757616"/>
                      <a:pt x="8221107" y="3770140"/>
                      <a:pt x="8214572" y="3780043"/>
                    </a:cubicBezTo>
                    <a:cubicBezTo>
                      <a:pt x="8208037" y="3789945"/>
                      <a:pt x="8196962" y="3795899"/>
                      <a:pt x="8185097" y="3795889"/>
                    </a:cubicBezTo>
                    <a:lnTo>
                      <a:pt x="8120045" y="3795889"/>
                    </a:lnTo>
                    <a:cubicBezTo>
                      <a:pt x="8063607" y="3795882"/>
                      <a:pt x="8012601" y="3762248"/>
                      <a:pt x="7990364" y="3710375"/>
                    </a:cubicBezTo>
                    <a:lnTo>
                      <a:pt x="7836341" y="3351036"/>
                    </a:lnTo>
                    <a:cubicBezTo>
                      <a:pt x="7833095" y="3343486"/>
                      <a:pt x="7821736" y="3346661"/>
                      <a:pt x="7822865" y="3354775"/>
                    </a:cubicBezTo>
                    <a:lnTo>
                      <a:pt x="7885871" y="3795889"/>
                    </a:lnTo>
                    <a:lnTo>
                      <a:pt x="7953252" y="4604385"/>
                    </a:lnTo>
                    <a:cubicBezTo>
                      <a:pt x="7954060" y="4614206"/>
                      <a:pt x="7950722" y="4623919"/>
                      <a:pt x="7944048" y="4631170"/>
                    </a:cubicBezTo>
                    <a:cubicBezTo>
                      <a:pt x="7937374" y="4638420"/>
                      <a:pt x="7927970" y="4642549"/>
                      <a:pt x="7918115" y="4642555"/>
                    </a:cubicBezTo>
                    <a:lnTo>
                      <a:pt x="7864281" y="4642555"/>
                    </a:lnTo>
                    <a:cubicBezTo>
                      <a:pt x="7795299" y="4642564"/>
                      <a:pt x="7736422" y="4592699"/>
                      <a:pt x="7725075" y="4524657"/>
                    </a:cubicBezTo>
                    <a:lnTo>
                      <a:pt x="7610704" y="3837658"/>
                    </a:lnTo>
                    <a:cubicBezTo>
                      <a:pt x="7609364" y="3829755"/>
                      <a:pt x="7598075" y="3829755"/>
                      <a:pt x="7596735" y="3837658"/>
                    </a:cubicBezTo>
                    <a:lnTo>
                      <a:pt x="7482294" y="4524657"/>
                    </a:lnTo>
                    <a:cubicBezTo>
                      <a:pt x="7470942" y="4592726"/>
                      <a:pt x="7412025" y="4642598"/>
                      <a:pt x="7343017" y="4642555"/>
                    </a:cubicBezTo>
                    <a:lnTo>
                      <a:pt x="7289183" y="4642555"/>
                    </a:lnTo>
                    <a:cubicBezTo>
                      <a:pt x="7279328" y="4642549"/>
                      <a:pt x="7269924" y="4638420"/>
                      <a:pt x="7263250" y="4631170"/>
                    </a:cubicBezTo>
                    <a:cubicBezTo>
                      <a:pt x="7256576" y="4623919"/>
                      <a:pt x="7253238" y="4614206"/>
                      <a:pt x="7254046" y="4604385"/>
                    </a:cubicBezTo>
                    <a:lnTo>
                      <a:pt x="7321427" y="3795889"/>
                    </a:lnTo>
                    <a:lnTo>
                      <a:pt x="7384433" y="3354775"/>
                    </a:lnTo>
                    <a:moveTo>
                      <a:pt x="9000649" y="2384777"/>
                    </a:moveTo>
                    <a:cubicBezTo>
                      <a:pt x="8883748" y="2384777"/>
                      <a:pt x="8788982" y="2479544"/>
                      <a:pt x="8788982" y="2596444"/>
                    </a:cubicBezTo>
                    <a:lnTo>
                      <a:pt x="8788982" y="2667000"/>
                    </a:lnTo>
                    <a:cubicBezTo>
                      <a:pt x="8788982" y="2783900"/>
                      <a:pt x="8883748" y="2878667"/>
                      <a:pt x="9000649" y="2878667"/>
                    </a:cubicBezTo>
                    <a:cubicBezTo>
                      <a:pt x="9117550" y="2878667"/>
                      <a:pt x="9212316" y="2783900"/>
                      <a:pt x="9212316" y="2667000"/>
                    </a:cubicBezTo>
                    <a:lnTo>
                      <a:pt x="9212316" y="2596444"/>
                    </a:lnTo>
                    <a:cubicBezTo>
                      <a:pt x="9212316" y="2479544"/>
                      <a:pt x="9117550" y="2384777"/>
                      <a:pt x="9000649" y="2384777"/>
                    </a:cubicBezTo>
                    <a:moveTo>
                      <a:pt x="8781433" y="3354775"/>
                    </a:moveTo>
                    <a:cubicBezTo>
                      <a:pt x="8782632" y="3346661"/>
                      <a:pt x="8771203" y="3343486"/>
                      <a:pt x="8768028" y="3351036"/>
                    </a:cubicBezTo>
                    <a:lnTo>
                      <a:pt x="8614004" y="3710375"/>
                    </a:lnTo>
                    <a:cubicBezTo>
                      <a:pt x="8591748" y="3762296"/>
                      <a:pt x="8540672" y="3795939"/>
                      <a:pt x="8484182" y="3795889"/>
                    </a:cubicBezTo>
                    <a:lnTo>
                      <a:pt x="8419130" y="3795889"/>
                    </a:lnTo>
                    <a:cubicBezTo>
                      <a:pt x="8407266" y="3795899"/>
                      <a:pt x="8396191" y="3789945"/>
                      <a:pt x="8389655" y="3780043"/>
                    </a:cubicBezTo>
                    <a:cubicBezTo>
                      <a:pt x="8383120" y="3770140"/>
                      <a:pt x="8382000" y="3757616"/>
                      <a:pt x="8386675" y="3746711"/>
                    </a:cubicBezTo>
                    <a:lnTo>
                      <a:pt x="8577316" y="3302000"/>
                    </a:lnTo>
                    <a:lnTo>
                      <a:pt x="8647448" y="3126599"/>
                    </a:lnTo>
                    <a:cubicBezTo>
                      <a:pt x="8690318" y="3019460"/>
                      <a:pt x="8794094" y="2949214"/>
                      <a:pt x="8909491" y="2949222"/>
                    </a:cubicBezTo>
                    <a:lnTo>
                      <a:pt x="9091807" y="2949222"/>
                    </a:lnTo>
                    <a:cubicBezTo>
                      <a:pt x="9207204" y="2949214"/>
                      <a:pt x="9310980" y="3019460"/>
                      <a:pt x="9353850" y="3126599"/>
                    </a:cubicBezTo>
                    <a:lnTo>
                      <a:pt x="9423982" y="3302000"/>
                    </a:lnTo>
                    <a:lnTo>
                      <a:pt x="9614553" y="3746711"/>
                    </a:lnTo>
                    <a:cubicBezTo>
                      <a:pt x="9619228" y="3757616"/>
                      <a:pt x="9618107" y="3770140"/>
                      <a:pt x="9611572" y="3780043"/>
                    </a:cubicBezTo>
                    <a:cubicBezTo>
                      <a:pt x="9605037" y="3789945"/>
                      <a:pt x="9593962" y="3795899"/>
                      <a:pt x="9582097" y="3795889"/>
                    </a:cubicBezTo>
                    <a:lnTo>
                      <a:pt x="9517045" y="3795889"/>
                    </a:lnTo>
                    <a:cubicBezTo>
                      <a:pt x="9460607" y="3795882"/>
                      <a:pt x="9409601" y="3762248"/>
                      <a:pt x="9387364" y="3710375"/>
                    </a:cubicBezTo>
                    <a:lnTo>
                      <a:pt x="9233341" y="3351036"/>
                    </a:lnTo>
                    <a:cubicBezTo>
                      <a:pt x="9230095" y="3343486"/>
                      <a:pt x="9218736" y="3346661"/>
                      <a:pt x="9219865" y="3354775"/>
                    </a:cubicBezTo>
                    <a:lnTo>
                      <a:pt x="9282871" y="3795889"/>
                    </a:lnTo>
                    <a:lnTo>
                      <a:pt x="9350252" y="4604385"/>
                    </a:lnTo>
                    <a:cubicBezTo>
                      <a:pt x="9351060" y="4614206"/>
                      <a:pt x="9347722" y="4623919"/>
                      <a:pt x="9341048" y="4631170"/>
                    </a:cubicBezTo>
                    <a:cubicBezTo>
                      <a:pt x="9334374" y="4638420"/>
                      <a:pt x="9324970" y="4642549"/>
                      <a:pt x="9315115" y="4642555"/>
                    </a:cubicBezTo>
                    <a:lnTo>
                      <a:pt x="9261281" y="4642555"/>
                    </a:lnTo>
                    <a:cubicBezTo>
                      <a:pt x="9192299" y="4642564"/>
                      <a:pt x="9133422" y="4592699"/>
                      <a:pt x="9122075" y="4524657"/>
                    </a:cubicBezTo>
                    <a:lnTo>
                      <a:pt x="9007704" y="3837658"/>
                    </a:lnTo>
                    <a:cubicBezTo>
                      <a:pt x="9006364" y="3829755"/>
                      <a:pt x="8995075" y="3829755"/>
                      <a:pt x="8993735" y="3837658"/>
                    </a:cubicBezTo>
                    <a:lnTo>
                      <a:pt x="8879294" y="4524657"/>
                    </a:lnTo>
                    <a:cubicBezTo>
                      <a:pt x="8867942" y="4592726"/>
                      <a:pt x="8809025" y="4642598"/>
                      <a:pt x="8740017" y="4642555"/>
                    </a:cubicBezTo>
                    <a:lnTo>
                      <a:pt x="8686183" y="4642555"/>
                    </a:lnTo>
                    <a:cubicBezTo>
                      <a:pt x="8676328" y="4642549"/>
                      <a:pt x="8666924" y="4638420"/>
                      <a:pt x="8660250" y="4631170"/>
                    </a:cubicBezTo>
                    <a:cubicBezTo>
                      <a:pt x="8653576" y="4623919"/>
                      <a:pt x="8650238" y="4614206"/>
                      <a:pt x="8651046" y="4604385"/>
                    </a:cubicBezTo>
                    <a:lnTo>
                      <a:pt x="8718427" y="3795889"/>
                    </a:lnTo>
                    <a:lnTo>
                      <a:pt x="8781433" y="3354775"/>
                    </a:lnTo>
                    <a:moveTo>
                      <a:pt x="10397649" y="2384777"/>
                    </a:moveTo>
                    <a:cubicBezTo>
                      <a:pt x="10280748" y="2384777"/>
                      <a:pt x="10185982" y="2479544"/>
                      <a:pt x="10185982" y="2596444"/>
                    </a:cubicBezTo>
                    <a:lnTo>
                      <a:pt x="10185982" y="2667000"/>
                    </a:lnTo>
                    <a:cubicBezTo>
                      <a:pt x="10185982" y="2783900"/>
                      <a:pt x="10280748" y="2878667"/>
                      <a:pt x="10397649" y="2878667"/>
                    </a:cubicBezTo>
                    <a:cubicBezTo>
                      <a:pt x="10514550" y="2878667"/>
                      <a:pt x="10609316" y="2783900"/>
                      <a:pt x="10609316" y="2667000"/>
                    </a:cubicBezTo>
                    <a:lnTo>
                      <a:pt x="10609316" y="2596444"/>
                    </a:lnTo>
                    <a:cubicBezTo>
                      <a:pt x="10609316" y="2479544"/>
                      <a:pt x="10514550" y="2384777"/>
                      <a:pt x="10397649" y="2384777"/>
                    </a:cubicBezTo>
                    <a:moveTo>
                      <a:pt x="10178433" y="3354775"/>
                    </a:moveTo>
                    <a:cubicBezTo>
                      <a:pt x="10179632" y="3346661"/>
                      <a:pt x="10168203" y="3343486"/>
                      <a:pt x="10165028" y="3351036"/>
                    </a:cubicBezTo>
                    <a:lnTo>
                      <a:pt x="10011004" y="3710375"/>
                    </a:lnTo>
                    <a:cubicBezTo>
                      <a:pt x="9988748" y="3762296"/>
                      <a:pt x="9937672" y="3795939"/>
                      <a:pt x="9881182" y="3795889"/>
                    </a:cubicBezTo>
                    <a:lnTo>
                      <a:pt x="9816130" y="3795889"/>
                    </a:lnTo>
                    <a:cubicBezTo>
                      <a:pt x="9804266" y="3795899"/>
                      <a:pt x="9793191" y="3789945"/>
                      <a:pt x="9786655" y="3780043"/>
                    </a:cubicBezTo>
                    <a:cubicBezTo>
                      <a:pt x="9780120" y="3770140"/>
                      <a:pt x="9779000" y="3757616"/>
                      <a:pt x="9783675" y="3746711"/>
                    </a:cubicBezTo>
                    <a:lnTo>
                      <a:pt x="9974316" y="3302000"/>
                    </a:lnTo>
                    <a:lnTo>
                      <a:pt x="10044448" y="3126599"/>
                    </a:lnTo>
                    <a:cubicBezTo>
                      <a:pt x="10087318" y="3019460"/>
                      <a:pt x="10191094" y="2949214"/>
                      <a:pt x="10306491" y="2949222"/>
                    </a:cubicBezTo>
                    <a:lnTo>
                      <a:pt x="10488807" y="2949222"/>
                    </a:lnTo>
                    <a:cubicBezTo>
                      <a:pt x="10604204" y="2949214"/>
                      <a:pt x="10707980" y="3019460"/>
                      <a:pt x="10750850" y="3126599"/>
                    </a:cubicBezTo>
                    <a:lnTo>
                      <a:pt x="10820982" y="3302000"/>
                    </a:lnTo>
                    <a:lnTo>
                      <a:pt x="11011553" y="3746711"/>
                    </a:lnTo>
                    <a:cubicBezTo>
                      <a:pt x="11016228" y="3757616"/>
                      <a:pt x="11015107" y="3770140"/>
                      <a:pt x="11008572" y="3780043"/>
                    </a:cubicBezTo>
                    <a:cubicBezTo>
                      <a:pt x="11002037" y="3789945"/>
                      <a:pt x="10990962" y="3795899"/>
                      <a:pt x="10979097" y="3795889"/>
                    </a:cubicBezTo>
                    <a:lnTo>
                      <a:pt x="10914045" y="3795889"/>
                    </a:lnTo>
                    <a:cubicBezTo>
                      <a:pt x="10857607" y="3795882"/>
                      <a:pt x="10806601" y="3762248"/>
                      <a:pt x="10784364" y="3710375"/>
                    </a:cubicBezTo>
                    <a:lnTo>
                      <a:pt x="10630341" y="3351036"/>
                    </a:lnTo>
                    <a:cubicBezTo>
                      <a:pt x="10627095" y="3343486"/>
                      <a:pt x="10615736" y="3346661"/>
                      <a:pt x="10616865" y="3354775"/>
                    </a:cubicBezTo>
                    <a:lnTo>
                      <a:pt x="10679871" y="3795889"/>
                    </a:lnTo>
                    <a:lnTo>
                      <a:pt x="10747252" y="4604385"/>
                    </a:lnTo>
                    <a:cubicBezTo>
                      <a:pt x="10748060" y="4614206"/>
                      <a:pt x="10744722" y="4623919"/>
                      <a:pt x="10738048" y="4631170"/>
                    </a:cubicBezTo>
                    <a:cubicBezTo>
                      <a:pt x="10731374" y="4638420"/>
                      <a:pt x="10721970" y="4642549"/>
                      <a:pt x="10712115" y="4642555"/>
                    </a:cubicBezTo>
                    <a:lnTo>
                      <a:pt x="10658281" y="4642555"/>
                    </a:lnTo>
                    <a:cubicBezTo>
                      <a:pt x="10589299" y="4642564"/>
                      <a:pt x="10530422" y="4592699"/>
                      <a:pt x="10519075" y="4524657"/>
                    </a:cubicBezTo>
                    <a:lnTo>
                      <a:pt x="10404704" y="3837658"/>
                    </a:lnTo>
                    <a:cubicBezTo>
                      <a:pt x="10403364" y="3829755"/>
                      <a:pt x="10392075" y="3829755"/>
                      <a:pt x="10390735" y="3837658"/>
                    </a:cubicBezTo>
                    <a:lnTo>
                      <a:pt x="10276294" y="4524657"/>
                    </a:lnTo>
                    <a:cubicBezTo>
                      <a:pt x="10264942" y="4592726"/>
                      <a:pt x="10206025" y="4642598"/>
                      <a:pt x="10137017" y="4642555"/>
                    </a:cubicBezTo>
                    <a:lnTo>
                      <a:pt x="10083183" y="4642555"/>
                    </a:lnTo>
                    <a:cubicBezTo>
                      <a:pt x="10073328" y="4642549"/>
                      <a:pt x="10063924" y="4638420"/>
                      <a:pt x="10057250" y="4631170"/>
                    </a:cubicBezTo>
                    <a:cubicBezTo>
                      <a:pt x="10050576" y="4623919"/>
                      <a:pt x="10047238" y="4614206"/>
                      <a:pt x="10048046" y="4604385"/>
                    </a:cubicBezTo>
                    <a:lnTo>
                      <a:pt x="10115427" y="3795889"/>
                    </a:lnTo>
                    <a:lnTo>
                      <a:pt x="10178433" y="3354775"/>
                    </a:lnTo>
                    <a:moveTo>
                      <a:pt x="11794649" y="2384777"/>
                    </a:moveTo>
                    <a:cubicBezTo>
                      <a:pt x="11677748" y="2384777"/>
                      <a:pt x="11582982" y="2479544"/>
                      <a:pt x="11582982" y="2596444"/>
                    </a:cubicBezTo>
                    <a:lnTo>
                      <a:pt x="11582982" y="2667000"/>
                    </a:lnTo>
                    <a:cubicBezTo>
                      <a:pt x="11582982" y="2783900"/>
                      <a:pt x="11677748" y="2878667"/>
                      <a:pt x="11794649" y="2878667"/>
                    </a:cubicBezTo>
                    <a:cubicBezTo>
                      <a:pt x="11911550" y="2878667"/>
                      <a:pt x="12006316" y="2783900"/>
                      <a:pt x="12006316" y="2667000"/>
                    </a:cubicBezTo>
                    <a:lnTo>
                      <a:pt x="12006316" y="2596444"/>
                    </a:lnTo>
                    <a:cubicBezTo>
                      <a:pt x="12006316" y="2479544"/>
                      <a:pt x="11911550" y="2384777"/>
                      <a:pt x="11794649" y="2384777"/>
                    </a:cubicBezTo>
                    <a:moveTo>
                      <a:pt x="11575433" y="3354775"/>
                    </a:moveTo>
                    <a:cubicBezTo>
                      <a:pt x="11576632" y="3346661"/>
                      <a:pt x="11565203" y="3343486"/>
                      <a:pt x="11562028" y="3351036"/>
                    </a:cubicBezTo>
                    <a:lnTo>
                      <a:pt x="11408004" y="3710375"/>
                    </a:lnTo>
                    <a:cubicBezTo>
                      <a:pt x="11385748" y="3762296"/>
                      <a:pt x="11334672" y="3795939"/>
                      <a:pt x="11278182" y="3795889"/>
                    </a:cubicBezTo>
                    <a:lnTo>
                      <a:pt x="11213130" y="3795889"/>
                    </a:lnTo>
                    <a:cubicBezTo>
                      <a:pt x="11201266" y="3795899"/>
                      <a:pt x="11190191" y="3789945"/>
                      <a:pt x="11183655" y="3780043"/>
                    </a:cubicBezTo>
                    <a:cubicBezTo>
                      <a:pt x="11177120" y="3770140"/>
                      <a:pt x="11176000" y="3757616"/>
                      <a:pt x="11180675" y="3746711"/>
                    </a:cubicBezTo>
                    <a:lnTo>
                      <a:pt x="11371316" y="3302000"/>
                    </a:lnTo>
                    <a:lnTo>
                      <a:pt x="11441448" y="3126599"/>
                    </a:lnTo>
                    <a:cubicBezTo>
                      <a:pt x="11484318" y="3019460"/>
                      <a:pt x="11588094" y="2949214"/>
                      <a:pt x="11703491" y="2949222"/>
                    </a:cubicBezTo>
                    <a:lnTo>
                      <a:pt x="11885807" y="2949222"/>
                    </a:lnTo>
                    <a:cubicBezTo>
                      <a:pt x="12001204" y="2949214"/>
                      <a:pt x="12104980" y="3019460"/>
                      <a:pt x="12147850" y="3126599"/>
                    </a:cubicBezTo>
                    <a:lnTo>
                      <a:pt x="12217982" y="3302000"/>
                    </a:lnTo>
                    <a:lnTo>
                      <a:pt x="12408553" y="3746711"/>
                    </a:lnTo>
                    <a:cubicBezTo>
                      <a:pt x="12413228" y="3757616"/>
                      <a:pt x="12412107" y="3770140"/>
                      <a:pt x="12405572" y="3780043"/>
                    </a:cubicBezTo>
                    <a:cubicBezTo>
                      <a:pt x="12399037" y="3789945"/>
                      <a:pt x="12387962" y="3795899"/>
                      <a:pt x="12376097" y="3795889"/>
                    </a:cubicBezTo>
                    <a:lnTo>
                      <a:pt x="12311045" y="3795889"/>
                    </a:lnTo>
                    <a:cubicBezTo>
                      <a:pt x="12254607" y="3795882"/>
                      <a:pt x="12203601" y="3762248"/>
                      <a:pt x="12181364" y="3710375"/>
                    </a:cubicBezTo>
                    <a:lnTo>
                      <a:pt x="12027341" y="3351036"/>
                    </a:lnTo>
                    <a:cubicBezTo>
                      <a:pt x="12024095" y="3343486"/>
                      <a:pt x="12012736" y="3346661"/>
                      <a:pt x="12013865" y="3354775"/>
                    </a:cubicBezTo>
                    <a:lnTo>
                      <a:pt x="12076871" y="3795889"/>
                    </a:lnTo>
                    <a:lnTo>
                      <a:pt x="12144252" y="4604385"/>
                    </a:lnTo>
                    <a:cubicBezTo>
                      <a:pt x="12145060" y="4614206"/>
                      <a:pt x="12141722" y="4623919"/>
                      <a:pt x="12135048" y="4631170"/>
                    </a:cubicBezTo>
                    <a:cubicBezTo>
                      <a:pt x="12128374" y="4638420"/>
                      <a:pt x="12118970" y="4642549"/>
                      <a:pt x="12109115" y="4642555"/>
                    </a:cubicBezTo>
                    <a:lnTo>
                      <a:pt x="12055281" y="4642555"/>
                    </a:lnTo>
                    <a:cubicBezTo>
                      <a:pt x="11986299" y="4642564"/>
                      <a:pt x="11927422" y="4592699"/>
                      <a:pt x="11916075" y="4524657"/>
                    </a:cubicBezTo>
                    <a:lnTo>
                      <a:pt x="11801704" y="3837658"/>
                    </a:lnTo>
                    <a:cubicBezTo>
                      <a:pt x="11800364" y="3829755"/>
                      <a:pt x="11789075" y="3829755"/>
                      <a:pt x="11787735" y="3837658"/>
                    </a:cubicBezTo>
                    <a:lnTo>
                      <a:pt x="11673294" y="4524657"/>
                    </a:lnTo>
                    <a:cubicBezTo>
                      <a:pt x="11661942" y="4592726"/>
                      <a:pt x="11603025" y="4642598"/>
                      <a:pt x="11534017" y="4642555"/>
                    </a:cubicBezTo>
                    <a:lnTo>
                      <a:pt x="11480183" y="4642555"/>
                    </a:lnTo>
                    <a:cubicBezTo>
                      <a:pt x="11470328" y="4642549"/>
                      <a:pt x="11460924" y="4638420"/>
                      <a:pt x="11454250" y="4631170"/>
                    </a:cubicBezTo>
                    <a:cubicBezTo>
                      <a:pt x="11447576" y="4623919"/>
                      <a:pt x="11444238" y="4614206"/>
                      <a:pt x="11445046" y="4604385"/>
                    </a:cubicBezTo>
                    <a:lnTo>
                      <a:pt x="11512427" y="3795889"/>
                    </a:lnTo>
                    <a:lnTo>
                      <a:pt x="11575433" y="3354775"/>
                    </a:lnTo>
                    <a:moveTo>
                      <a:pt x="13191649" y="2384777"/>
                    </a:moveTo>
                    <a:cubicBezTo>
                      <a:pt x="13074749" y="2384777"/>
                      <a:pt x="12979982" y="2479544"/>
                      <a:pt x="12979982" y="2596444"/>
                    </a:cubicBezTo>
                    <a:lnTo>
                      <a:pt x="12979982" y="2667000"/>
                    </a:lnTo>
                    <a:cubicBezTo>
                      <a:pt x="12979982" y="2783900"/>
                      <a:pt x="13074749" y="2878667"/>
                      <a:pt x="13191649" y="2878667"/>
                    </a:cubicBezTo>
                    <a:cubicBezTo>
                      <a:pt x="13308549" y="2878667"/>
                      <a:pt x="13403315" y="2783900"/>
                      <a:pt x="13403315" y="2667000"/>
                    </a:cubicBezTo>
                    <a:lnTo>
                      <a:pt x="13403315" y="2596444"/>
                    </a:lnTo>
                    <a:cubicBezTo>
                      <a:pt x="13403315" y="2479544"/>
                      <a:pt x="13308549" y="2384777"/>
                      <a:pt x="13191649" y="2384777"/>
                    </a:cubicBezTo>
                    <a:moveTo>
                      <a:pt x="12972433" y="3354775"/>
                    </a:moveTo>
                    <a:cubicBezTo>
                      <a:pt x="12973632" y="3346661"/>
                      <a:pt x="12962203" y="3343486"/>
                      <a:pt x="12959028" y="3351036"/>
                    </a:cubicBezTo>
                    <a:lnTo>
                      <a:pt x="12805004" y="3710375"/>
                    </a:lnTo>
                    <a:cubicBezTo>
                      <a:pt x="12782748" y="3762296"/>
                      <a:pt x="12731672" y="3795939"/>
                      <a:pt x="12675182" y="3795889"/>
                    </a:cubicBezTo>
                    <a:lnTo>
                      <a:pt x="12610130" y="3795889"/>
                    </a:lnTo>
                    <a:cubicBezTo>
                      <a:pt x="12598266" y="3795899"/>
                      <a:pt x="12587191" y="3789945"/>
                      <a:pt x="12580655" y="3780043"/>
                    </a:cubicBezTo>
                    <a:cubicBezTo>
                      <a:pt x="12574120" y="3770140"/>
                      <a:pt x="12573000" y="3757616"/>
                      <a:pt x="12577675" y="3746711"/>
                    </a:cubicBezTo>
                    <a:lnTo>
                      <a:pt x="12768316" y="3302000"/>
                    </a:lnTo>
                    <a:lnTo>
                      <a:pt x="12838448" y="3126599"/>
                    </a:lnTo>
                    <a:cubicBezTo>
                      <a:pt x="12881318" y="3019460"/>
                      <a:pt x="12985094" y="2949214"/>
                      <a:pt x="13100492" y="2949222"/>
                    </a:cubicBezTo>
                    <a:lnTo>
                      <a:pt x="13282806" y="2949222"/>
                    </a:lnTo>
                    <a:cubicBezTo>
                      <a:pt x="13398204" y="2949214"/>
                      <a:pt x="13501980" y="3019460"/>
                      <a:pt x="13544851" y="3126599"/>
                    </a:cubicBezTo>
                    <a:lnTo>
                      <a:pt x="13614983" y="3302000"/>
                    </a:lnTo>
                    <a:lnTo>
                      <a:pt x="13805553" y="3746711"/>
                    </a:lnTo>
                    <a:cubicBezTo>
                      <a:pt x="13810227" y="3757616"/>
                      <a:pt x="13809107" y="3770140"/>
                      <a:pt x="13802573" y="3780043"/>
                    </a:cubicBezTo>
                    <a:cubicBezTo>
                      <a:pt x="13796037" y="3789945"/>
                      <a:pt x="13784962" y="3795899"/>
                      <a:pt x="13773097" y="3795889"/>
                    </a:cubicBezTo>
                    <a:lnTo>
                      <a:pt x="13708045" y="3795889"/>
                    </a:lnTo>
                    <a:cubicBezTo>
                      <a:pt x="13651607" y="3795882"/>
                      <a:pt x="13600601" y="3762248"/>
                      <a:pt x="13578363" y="3710375"/>
                    </a:cubicBezTo>
                    <a:lnTo>
                      <a:pt x="13424342" y="3351036"/>
                    </a:lnTo>
                    <a:cubicBezTo>
                      <a:pt x="13421095" y="3343486"/>
                      <a:pt x="13409736" y="3346661"/>
                      <a:pt x="13410865" y="3354775"/>
                    </a:cubicBezTo>
                    <a:lnTo>
                      <a:pt x="13473872" y="3795889"/>
                    </a:lnTo>
                    <a:lnTo>
                      <a:pt x="13541252" y="4604385"/>
                    </a:lnTo>
                    <a:cubicBezTo>
                      <a:pt x="13542060" y="4614206"/>
                      <a:pt x="13538722" y="4623919"/>
                      <a:pt x="13532048" y="4631170"/>
                    </a:cubicBezTo>
                    <a:cubicBezTo>
                      <a:pt x="13525374" y="4638420"/>
                      <a:pt x="13515970" y="4642549"/>
                      <a:pt x="13506115" y="4642555"/>
                    </a:cubicBezTo>
                    <a:lnTo>
                      <a:pt x="13452281" y="4642555"/>
                    </a:lnTo>
                    <a:cubicBezTo>
                      <a:pt x="13383299" y="4642564"/>
                      <a:pt x="13324422" y="4592699"/>
                      <a:pt x="13313076" y="4524657"/>
                    </a:cubicBezTo>
                    <a:lnTo>
                      <a:pt x="13198704" y="3837658"/>
                    </a:lnTo>
                    <a:cubicBezTo>
                      <a:pt x="13197363" y="3829755"/>
                      <a:pt x="13186076" y="3829755"/>
                      <a:pt x="13184735" y="3837658"/>
                    </a:cubicBezTo>
                    <a:lnTo>
                      <a:pt x="13070294" y="4524657"/>
                    </a:lnTo>
                    <a:cubicBezTo>
                      <a:pt x="13058942" y="4592726"/>
                      <a:pt x="13000025" y="4642598"/>
                      <a:pt x="12931017" y="4642555"/>
                    </a:cubicBezTo>
                    <a:lnTo>
                      <a:pt x="12877183" y="4642555"/>
                    </a:lnTo>
                    <a:cubicBezTo>
                      <a:pt x="12867328" y="4642549"/>
                      <a:pt x="12857924" y="4638420"/>
                      <a:pt x="12851250" y="4631170"/>
                    </a:cubicBezTo>
                    <a:cubicBezTo>
                      <a:pt x="12844576" y="4623919"/>
                      <a:pt x="12841239" y="4614206"/>
                      <a:pt x="12842046" y="4604385"/>
                    </a:cubicBezTo>
                    <a:lnTo>
                      <a:pt x="12909427" y="3795889"/>
                    </a:lnTo>
                    <a:lnTo>
                      <a:pt x="12972433" y="3354775"/>
                    </a:lnTo>
                    <a:moveTo>
                      <a:pt x="14588649" y="2384777"/>
                    </a:moveTo>
                    <a:cubicBezTo>
                      <a:pt x="14471749" y="2384777"/>
                      <a:pt x="14376983" y="2479544"/>
                      <a:pt x="14376983" y="2596444"/>
                    </a:cubicBezTo>
                    <a:lnTo>
                      <a:pt x="14376983" y="2667000"/>
                    </a:lnTo>
                    <a:cubicBezTo>
                      <a:pt x="14376983" y="2783900"/>
                      <a:pt x="14471749" y="2878667"/>
                      <a:pt x="14588649" y="2878667"/>
                    </a:cubicBezTo>
                    <a:cubicBezTo>
                      <a:pt x="14705549" y="2878667"/>
                      <a:pt x="14800315" y="2783900"/>
                      <a:pt x="14800315" y="2667000"/>
                    </a:cubicBezTo>
                    <a:lnTo>
                      <a:pt x="14800315" y="2596444"/>
                    </a:lnTo>
                    <a:cubicBezTo>
                      <a:pt x="14800315" y="2479544"/>
                      <a:pt x="14705549" y="2384777"/>
                      <a:pt x="14588649" y="2384777"/>
                    </a:cubicBezTo>
                    <a:moveTo>
                      <a:pt x="14369433" y="3354775"/>
                    </a:moveTo>
                    <a:cubicBezTo>
                      <a:pt x="14370633" y="3346661"/>
                      <a:pt x="14359203" y="3343486"/>
                      <a:pt x="14356028" y="3351036"/>
                    </a:cubicBezTo>
                    <a:lnTo>
                      <a:pt x="14202004" y="3710375"/>
                    </a:lnTo>
                    <a:cubicBezTo>
                      <a:pt x="14179748" y="3762296"/>
                      <a:pt x="14128672" y="3795939"/>
                      <a:pt x="14072183" y="3795889"/>
                    </a:cubicBezTo>
                    <a:lnTo>
                      <a:pt x="14007129" y="3795889"/>
                    </a:lnTo>
                    <a:cubicBezTo>
                      <a:pt x="13995265" y="3795899"/>
                      <a:pt x="13984190" y="3789945"/>
                      <a:pt x="13977655" y="3780043"/>
                    </a:cubicBezTo>
                    <a:cubicBezTo>
                      <a:pt x="13971119" y="3770140"/>
                      <a:pt x="13970000" y="3757616"/>
                      <a:pt x="13974674" y="3746711"/>
                    </a:cubicBezTo>
                    <a:lnTo>
                      <a:pt x="14165315" y="3302000"/>
                    </a:lnTo>
                    <a:lnTo>
                      <a:pt x="14235447" y="3126599"/>
                    </a:lnTo>
                    <a:cubicBezTo>
                      <a:pt x="14278318" y="3019460"/>
                      <a:pt x="14382094" y="2949214"/>
                      <a:pt x="14497492" y="2949222"/>
                    </a:cubicBezTo>
                    <a:lnTo>
                      <a:pt x="14679806" y="2949222"/>
                    </a:lnTo>
                    <a:cubicBezTo>
                      <a:pt x="14795204" y="2949214"/>
                      <a:pt x="14898980" y="3019460"/>
                      <a:pt x="14941851" y="3126599"/>
                    </a:cubicBezTo>
                    <a:lnTo>
                      <a:pt x="15011983" y="3302000"/>
                    </a:lnTo>
                    <a:lnTo>
                      <a:pt x="15202553" y="3746711"/>
                    </a:lnTo>
                    <a:cubicBezTo>
                      <a:pt x="15207227" y="3757616"/>
                      <a:pt x="15206107" y="3770140"/>
                      <a:pt x="15199573" y="3780043"/>
                    </a:cubicBezTo>
                    <a:cubicBezTo>
                      <a:pt x="15193037" y="3789945"/>
                      <a:pt x="15181962" y="3795899"/>
                      <a:pt x="15170097" y="3795889"/>
                    </a:cubicBezTo>
                    <a:lnTo>
                      <a:pt x="15105045" y="3795889"/>
                    </a:lnTo>
                    <a:cubicBezTo>
                      <a:pt x="15048607" y="3795882"/>
                      <a:pt x="14997601" y="3762248"/>
                      <a:pt x="14975363" y="3710375"/>
                    </a:cubicBezTo>
                    <a:lnTo>
                      <a:pt x="14821342" y="3351036"/>
                    </a:lnTo>
                    <a:cubicBezTo>
                      <a:pt x="14818095" y="3343486"/>
                      <a:pt x="14806736" y="3346661"/>
                      <a:pt x="14807865" y="3354775"/>
                    </a:cubicBezTo>
                    <a:lnTo>
                      <a:pt x="14870872" y="3795889"/>
                    </a:lnTo>
                    <a:lnTo>
                      <a:pt x="14938252" y="4604385"/>
                    </a:lnTo>
                    <a:cubicBezTo>
                      <a:pt x="14939060" y="4614206"/>
                      <a:pt x="14935722" y="4623919"/>
                      <a:pt x="14929048" y="4631170"/>
                    </a:cubicBezTo>
                    <a:cubicBezTo>
                      <a:pt x="14922374" y="4638420"/>
                      <a:pt x="14912970" y="4642549"/>
                      <a:pt x="14903115" y="4642555"/>
                    </a:cubicBezTo>
                    <a:lnTo>
                      <a:pt x="14849281" y="4642555"/>
                    </a:lnTo>
                    <a:cubicBezTo>
                      <a:pt x="14780299" y="4642564"/>
                      <a:pt x="14721422" y="4592699"/>
                      <a:pt x="14710076" y="4524657"/>
                    </a:cubicBezTo>
                    <a:lnTo>
                      <a:pt x="14595704" y="3837658"/>
                    </a:lnTo>
                    <a:cubicBezTo>
                      <a:pt x="14594363" y="3829755"/>
                      <a:pt x="14583076" y="3829755"/>
                      <a:pt x="14581735" y="3837658"/>
                    </a:cubicBezTo>
                    <a:lnTo>
                      <a:pt x="14467294" y="4524657"/>
                    </a:lnTo>
                    <a:cubicBezTo>
                      <a:pt x="14455942" y="4592726"/>
                      <a:pt x="14397025" y="4642598"/>
                      <a:pt x="14328017" y="4642555"/>
                    </a:cubicBezTo>
                    <a:lnTo>
                      <a:pt x="14274183" y="4642555"/>
                    </a:lnTo>
                    <a:cubicBezTo>
                      <a:pt x="14264328" y="4642549"/>
                      <a:pt x="14254925" y="4638420"/>
                      <a:pt x="14248250" y="4631170"/>
                    </a:cubicBezTo>
                    <a:cubicBezTo>
                      <a:pt x="14241576" y="4623919"/>
                      <a:pt x="14238238" y="4614206"/>
                      <a:pt x="14239047" y="4604385"/>
                    </a:cubicBezTo>
                    <a:lnTo>
                      <a:pt x="14306427" y="3795889"/>
                    </a:lnTo>
                    <a:lnTo>
                      <a:pt x="14369433" y="3354775"/>
                    </a:lnTo>
                    <a:moveTo>
                      <a:pt x="15985649" y="2384777"/>
                    </a:moveTo>
                    <a:cubicBezTo>
                      <a:pt x="15868749" y="2384777"/>
                      <a:pt x="15773983" y="2479544"/>
                      <a:pt x="15773983" y="2596444"/>
                    </a:cubicBezTo>
                    <a:lnTo>
                      <a:pt x="15773983" y="2667000"/>
                    </a:lnTo>
                    <a:cubicBezTo>
                      <a:pt x="15773983" y="2783900"/>
                      <a:pt x="15868749" y="2878667"/>
                      <a:pt x="15985649" y="2878667"/>
                    </a:cubicBezTo>
                    <a:cubicBezTo>
                      <a:pt x="16102549" y="2878667"/>
                      <a:pt x="16197315" y="2783900"/>
                      <a:pt x="16197315" y="2667000"/>
                    </a:cubicBezTo>
                    <a:lnTo>
                      <a:pt x="16197315" y="2596444"/>
                    </a:lnTo>
                    <a:cubicBezTo>
                      <a:pt x="16197315" y="2479544"/>
                      <a:pt x="16102549" y="2384777"/>
                      <a:pt x="15985649" y="2384777"/>
                    </a:cubicBezTo>
                    <a:moveTo>
                      <a:pt x="15766433" y="3354775"/>
                    </a:moveTo>
                    <a:cubicBezTo>
                      <a:pt x="15767633" y="3346661"/>
                      <a:pt x="15756203" y="3343486"/>
                      <a:pt x="15753028" y="3351036"/>
                    </a:cubicBezTo>
                    <a:lnTo>
                      <a:pt x="15599004" y="3710375"/>
                    </a:lnTo>
                    <a:cubicBezTo>
                      <a:pt x="15576748" y="3762296"/>
                      <a:pt x="15525672" y="3795939"/>
                      <a:pt x="15469183" y="3795889"/>
                    </a:cubicBezTo>
                    <a:lnTo>
                      <a:pt x="15404129" y="3795889"/>
                    </a:lnTo>
                    <a:cubicBezTo>
                      <a:pt x="15392265" y="3795899"/>
                      <a:pt x="15381190" y="3789945"/>
                      <a:pt x="15374655" y="3780043"/>
                    </a:cubicBezTo>
                    <a:cubicBezTo>
                      <a:pt x="15368119" y="3770140"/>
                      <a:pt x="15367000" y="3757616"/>
                      <a:pt x="15371674" y="3746711"/>
                    </a:cubicBezTo>
                    <a:lnTo>
                      <a:pt x="15562315" y="3302000"/>
                    </a:lnTo>
                    <a:lnTo>
                      <a:pt x="15632447" y="3126599"/>
                    </a:lnTo>
                    <a:cubicBezTo>
                      <a:pt x="15675318" y="3019460"/>
                      <a:pt x="15779094" y="2949214"/>
                      <a:pt x="15894492" y="2949222"/>
                    </a:cubicBezTo>
                    <a:lnTo>
                      <a:pt x="16076806" y="2949222"/>
                    </a:lnTo>
                    <a:cubicBezTo>
                      <a:pt x="16192204" y="2949214"/>
                      <a:pt x="16295980" y="3019460"/>
                      <a:pt x="16338851" y="3126599"/>
                    </a:cubicBezTo>
                    <a:lnTo>
                      <a:pt x="16408983" y="3302000"/>
                    </a:lnTo>
                    <a:lnTo>
                      <a:pt x="16599553" y="3746711"/>
                    </a:lnTo>
                    <a:cubicBezTo>
                      <a:pt x="16604227" y="3757616"/>
                      <a:pt x="16603107" y="3770140"/>
                      <a:pt x="16596573" y="3780043"/>
                    </a:cubicBezTo>
                    <a:cubicBezTo>
                      <a:pt x="16590037" y="3789945"/>
                      <a:pt x="16578962" y="3795899"/>
                      <a:pt x="16567097" y="3795889"/>
                    </a:cubicBezTo>
                    <a:lnTo>
                      <a:pt x="16502045" y="3795889"/>
                    </a:lnTo>
                    <a:cubicBezTo>
                      <a:pt x="16445607" y="3795882"/>
                      <a:pt x="16394601" y="3762248"/>
                      <a:pt x="16372363" y="3710375"/>
                    </a:cubicBezTo>
                    <a:lnTo>
                      <a:pt x="16218342" y="3351036"/>
                    </a:lnTo>
                    <a:cubicBezTo>
                      <a:pt x="16215095" y="3343486"/>
                      <a:pt x="16203736" y="3346661"/>
                      <a:pt x="16204865" y="3354775"/>
                    </a:cubicBezTo>
                    <a:lnTo>
                      <a:pt x="16267872" y="3795889"/>
                    </a:lnTo>
                    <a:lnTo>
                      <a:pt x="16335252" y="4604385"/>
                    </a:lnTo>
                    <a:cubicBezTo>
                      <a:pt x="16336060" y="4614206"/>
                      <a:pt x="16332722" y="4623919"/>
                      <a:pt x="16326048" y="4631170"/>
                    </a:cubicBezTo>
                    <a:cubicBezTo>
                      <a:pt x="16319374" y="4638420"/>
                      <a:pt x="16309970" y="4642549"/>
                      <a:pt x="16300115" y="4642555"/>
                    </a:cubicBezTo>
                    <a:lnTo>
                      <a:pt x="16246281" y="4642555"/>
                    </a:lnTo>
                    <a:cubicBezTo>
                      <a:pt x="16177299" y="4642564"/>
                      <a:pt x="16118422" y="4592699"/>
                      <a:pt x="16107076" y="4524657"/>
                    </a:cubicBezTo>
                    <a:lnTo>
                      <a:pt x="15992704" y="3837658"/>
                    </a:lnTo>
                    <a:cubicBezTo>
                      <a:pt x="15991363" y="3829755"/>
                      <a:pt x="15980076" y="3829755"/>
                      <a:pt x="15978735" y="3837658"/>
                    </a:cubicBezTo>
                    <a:lnTo>
                      <a:pt x="15864294" y="4524657"/>
                    </a:lnTo>
                    <a:cubicBezTo>
                      <a:pt x="15852942" y="4592726"/>
                      <a:pt x="15794025" y="4642598"/>
                      <a:pt x="15725017" y="4642555"/>
                    </a:cubicBezTo>
                    <a:lnTo>
                      <a:pt x="15671183" y="4642555"/>
                    </a:lnTo>
                    <a:cubicBezTo>
                      <a:pt x="15661328" y="4642549"/>
                      <a:pt x="15651925" y="4638420"/>
                      <a:pt x="15645250" y="4631170"/>
                    </a:cubicBezTo>
                    <a:cubicBezTo>
                      <a:pt x="15638576" y="4623919"/>
                      <a:pt x="15635238" y="4614206"/>
                      <a:pt x="15636047" y="4604385"/>
                    </a:cubicBezTo>
                    <a:lnTo>
                      <a:pt x="15703427" y="3795889"/>
                    </a:lnTo>
                    <a:lnTo>
                      <a:pt x="15766433" y="3354775"/>
                    </a:lnTo>
                    <a:moveTo>
                      <a:pt x="17382649" y="2384777"/>
                    </a:moveTo>
                    <a:cubicBezTo>
                      <a:pt x="17265749" y="2384777"/>
                      <a:pt x="17170983" y="2479544"/>
                      <a:pt x="17170983" y="2596444"/>
                    </a:cubicBezTo>
                    <a:lnTo>
                      <a:pt x="17170983" y="2667000"/>
                    </a:lnTo>
                    <a:cubicBezTo>
                      <a:pt x="17170983" y="2783900"/>
                      <a:pt x="17265749" y="2878667"/>
                      <a:pt x="17382649" y="2878667"/>
                    </a:cubicBezTo>
                    <a:cubicBezTo>
                      <a:pt x="17499549" y="2878667"/>
                      <a:pt x="17594315" y="2783900"/>
                      <a:pt x="17594315" y="2667000"/>
                    </a:cubicBezTo>
                    <a:lnTo>
                      <a:pt x="17594315" y="2596444"/>
                    </a:lnTo>
                    <a:cubicBezTo>
                      <a:pt x="17594315" y="2479544"/>
                      <a:pt x="17499549" y="2384777"/>
                      <a:pt x="17382649" y="2384777"/>
                    </a:cubicBezTo>
                    <a:moveTo>
                      <a:pt x="17163433" y="3354775"/>
                    </a:moveTo>
                    <a:cubicBezTo>
                      <a:pt x="17164633" y="3346661"/>
                      <a:pt x="17153203" y="3343486"/>
                      <a:pt x="17150028" y="3351036"/>
                    </a:cubicBezTo>
                    <a:lnTo>
                      <a:pt x="16996004" y="3710375"/>
                    </a:lnTo>
                    <a:cubicBezTo>
                      <a:pt x="16973748" y="3762296"/>
                      <a:pt x="16922672" y="3795939"/>
                      <a:pt x="16866183" y="3795889"/>
                    </a:cubicBezTo>
                    <a:lnTo>
                      <a:pt x="16801129" y="3795889"/>
                    </a:lnTo>
                    <a:cubicBezTo>
                      <a:pt x="16789265" y="3795899"/>
                      <a:pt x="16778190" y="3789945"/>
                      <a:pt x="16771655" y="3780043"/>
                    </a:cubicBezTo>
                    <a:cubicBezTo>
                      <a:pt x="16765119" y="3770140"/>
                      <a:pt x="16764000" y="3757616"/>
                      <a:pt x="16768674" y="3746711"/>
                    </a:cubicBezTo>
                    <a:lnTo>
                      <a:pt x="16959315" y="3302000"/>
                    </a:lnTo>
                    <a:lnTo>
                      <a:pt x="17029447" y="3126599"/>
                    </a:lnTo>
                    <a:cubicBezTo>
                      <a:pt x="17072318" y="3019460"/>
                      <a:pt x="17176094" y="2949214"/>
                      <a:pt x="17291492" y="2949222"/>
                    </a:cubicBezTo>
                    <a:lnTo>
                      <a:pt x="17473806" y="2949222"/>
                    </a:lnTo>
                    <a:cubicBezTo>
                      <a:pt x="17589204" y="2949214"/>
                      <a:pt x="17692980" y="3019460"/>
                      <a:pt x="17735851" y="3126599"/>
                    </a:cubicBezTo>
                    <a:lnTo>
                      <a:pt x="17805983" y="3302000"/>
                    </a:lnTo>
                    <a:lnTo>
                      <a:pt x="17996553" y="3746711"/>
                    </a:lnTo>
                    <a:cubicBezTo>
                      <a:pt x="18001227" y="3757616"/>
                      <a:pt x="18000107" y="3770140"/>
                      <a:pt x="17993573" y="3780043"/>
                    </a:cubicBezTo>
                    <a:cubicBezTo>
                      <a:pt x="17987037" y="3789945"/>
                      <a:pt x="17975962" y="3795899"/>
                      <a:pt x="17964097" y="3795889"/>
                    </a:cubicBezTo>
                    <a:lnTo>
                      <a:pt x="17899045" y="3795889"/>
                    </a:lnTo>
                    <a:cubicBezTo>
                      <a:pt x="17842607" y="3795882"/>
                      <a:pt x="17791601" y="3762248"/>
                      <a:pt x="17769363" y="3710375"/>
                    </a:cubicBezTo>
                    <a:lnTo>
                      <a:pt x="17615342" y="3351036"/>
                    </a:lnTo>
                    <a:cubicBezTo>
                      <a:pt x="17612095" y="3343486"/>
                      <a:pt x="17600736" y="3346661"/>
                      <a:pt x="17601865" y="3354775"/>
                    </a:cubicBezTo>
                    <a:lnTo>
                      <a:pt x="17664872" y="3795889"/>
                    </a:lnTo>
                    <a:lnTo>
                      <a:pt x="17732252" y="4604385"/>
                    </a:lnTo>
                    <a:cubicBezTo>
                      <a:pt x="17733060" y="4614206"/>
                      <a:pt x="17729722" y="4623919"/>
                      <a:pt x="17723048" y="4631170"/>
                    </a:cubicBezTo>
                    <a:cubicBezTo>
                      <a:pt x="17716374" y="4638420"/>
                      <a:pt x="17706970" y="4642549"/>
                      <a:pt x="17697115" y="4642555"/>
                    </a:cubicBezTo>
                    <a:lnTo>
                      <a:pt x="17643281" y="4642555"/>
                    </a:lnTo>
                    <a:cubicBezTo>
                      <a:pt x="17574299" y="4642564"/>
                      <a:pt x="17515422" y="4592699"/>
                      <a:pt x="17504076" y="4524657"/>
                    </a:cubicBezTo>
                    <a:lnTo>
                      <a:pt x="17389704" y="3837658"/>
                    </a:lnTo>
                    <a:cubicBezTo>
                      <a:pt x="17388363" y="3829755"/>
                      <a:pt x="17377076" y="3829755"/>
                      <a:pt x="17375735" y="3837658"/>
                    </a:cubicBezTo>
                    <a:lnTo>
                      <a:pt x="17261294" y="4524657"/>
                    </a:lnTo>
                    <a:cubicBezTo>
                      <a:pt x="17249942" y="4592726"/>
                      <a:pt x="17191025" y="4642598"/>
                      <a:pt x="17122017" y="4642555"/>
                    </a:cubicBezTo>
                    <a:lnTo>
                      <a:pt x="17068183" y="4642555"/>
                    </a:lnTo>
                    <a:cubicBezTo>
                      <a:pt x="17058328" y="4642549"/>
                      <a:pt x="17048925" y="4638420"/>
                      <a:pt x="17042250" y="4631170"/>
                    </a:cubicBezTo>
                    <a:cubicBezTo>
                      <a:pt x="17035576" y="4623919"/>
                      <a:pt x="17032238" y="4614206"/>
                      <a:pt x="17033047" y="4604385"/>
                    </a:cubicBezTo>
                    <a:lnTo>
                      <a:pt x="17100427" y="3795889"/>
                    </a:lnTo>
                    <a:lnTo>
                      <a:pt x="17163433" y="3354775"/>
                    </a:lnTo>
                    <a:moveTo>
                      <a:pt x="18779649" y="2384777"/>
                    </a:moveTo>
                    <a:cubicBezTo>
                      <a:pt x="18662749" y="2384777"/>
                      <a:pt x="18567983" y="2479544"/>
                      <a:pt x="18567983" y="2596444"/>
                    </a:cubicBezTo>
                    <a:lnTo>
                      <a:pt x="18567983" y="2667000"/>
                    </a:lnTo>
                    <a:cubicBezTo>
                      <a:pt x="18567983" y="2783900"/>
                      <a:pt x="18662749" y="2878667"/>
                      <a:pt x="18779649" y="2878667"/>
                    </a:cubicBezTo>
                    <a:cubicBezTo>
                      <a:pt x="18896549" y="2878667"/>
                      <a:pt x="18991315" y="2783900"/>
                      <a:pt x="18991315" y="2667000"/>
                    </a:cubicBezTo>
                    <a:lnTo>
                      <a:pt x="18991315" y="2596444"/>
                    </a:lnTo>
                    <a:cubicBezTo>
                      <a:pt x="18991315" y="2479544"/>
                      <a:pt x="18896549" y="2384777"/>
                      <a:pt x="18779649" y="2384777"/>
                    </a:cubicBezTo>
                    <a:moveTo>
                      <a:pt x="18560433" y="3354775"/>
                    </a:moveTo>
                    <a:cubicBezTo>
                      <a:pt x="18561633" y="3346661"/>
                      <a:pt x="18550203" y="3343486"/>
                      <a:pt x="18547028" y="3351036"/>
                    </a:cubicBezTo>
                    <a:lnTo>
                      <a:pt x="18393004" y="3710375"/>
                    </a:lnTo>
                    <a:cubicBezTo>
                      <a:pt x="18370748" y="3762296"/>
                      <a:pt x="18319672" y="3795939"/>
                      <a:pt x="18263183" y="3795889"/>
                    </a:cubicBezTo>
                    <a:lnTo>
                      <a:pt x="18198129" y="3795889"/>
                    </a:lnTo>
                    <a:cubicBezTo>
                      <a:pt x="18186265" y="3795899"/>
                      <a:pt x="18175190" y="3789945"/>
                      <a:pt x="18168655" y="3780043"/>
                    </a:cubicBezTo>
                    <a:cubicBezTo>
                      <a:pt x="18162119" y="3770140"/>
                      <a:pt x="18161000" y="3757616"/>
                      <a:pt x="18165674" y="3746711"/>
                    </a:cubicBezTo>
                    <a:lnTo>
                      <a:pt x="18356315" y="3302000"/>
                    </a:lnTo>
                    <a:lnTo>
                      <a:pt x="18426447" y="3126599"/>
                    </a:lnTo>
                    <a:cubicBezTo>
                      <a:pt x="18469318" y="3019460"/>
                      <a:pt x="18573094" y="2949214"/>
                      <a:pt x="18688492" y="2949222"/>
                    </a:cubicBezTo>
                    <a:lnTo>
                      <a:pt x="18870806" y="2949222"/>
                    </a:lnTo>
                    <a:cubicBezTo>
                      <a:pt x="18986204" y="2949214"/>
                      <a:pt x="19089980" y="3019460"/>
                      <a:pt x="19132851" y="3126599"/>
                    </a:cubicBezTo>
                    <a:lnTo>
                      <a:pt x="19202983" y="3302000"/>
                    </a:lnTo>
                    <a:lnTo>
                      <a:pt x="19393553" y="3746711"/>
                    </a:lnTo>
                    <a:cubicBezTo>
                      <a:pt x="19398227" y="3757616"/>
                      <a:pt x="19397107" y="3770140"/>
                      <a:pt x="19390573" y="3780043"/>
                    </a:cubicBezTo>
                    <a:cubicBezTo>
                      <a:pt x="19384037" y="3789945"/>
                      <a:pt x="19372962" y="3795899"/>
                      <a:pt x="19361097" y="3795889"/>
                    </a:cubicBezTo>
                    <a:lnTo>
                      <a:pt x="19296045" y="3795889"/>
                    </a:lnTo>
                    <a:cubicBezTo>
                      <a:pt x="19239607" y="3795882"/>
                      <a:pt x="19188601" y="3762248"/>
                      <a:pt x="19166363" y="3710375"/>
                    </a:cubicBezTo>
                    <a:lnTo>
                      <a:pt x="19012342" y="3351036"/>
                    </a:lnTo>
                    <a:cubicBezTo>
                      <a:pt x="19009095" y="3343486"/>
                      <a:pt x="18997736" y="3346661"/>
                      <a:pt x="18998865" y="3354775"/>
                    </a:cubicBezTo>
                    <a:lnTo>
                      <a:pt x="19061872" y="3795889"/>
                    </a:lnTo>
                    <a:lnTo>
                      <a:pt x="19129252" y="4604385"/>
                    </a:lnTo>
                    <a:cubicBezTo>
                      <a:pt x="19130060" y="4614206"/>
                      <a:pt x="19126722" y="4623919"/>
                      <a:pt x="19120048" y="4631170"/>
                    </a:cubicBezTo>
                    <a:cubicBezTo>
                      <a:pt x="19113374" y="4638420"/>
                      <a:pt x="19103970" y="4642549"/>
                      <a:pt x="19094115" y="4642555"/>
                    </a:cubicBezTo>
                    <a:lnTo>
                      <a:pt x="19040281" y="4642555"/>
                    </a:lnTo>
                    <a:cubicBezTo>
                      <a:pt x="18971299" y="4642564"/>
                      <a:pt x="18912422" y="4592699"/>
                      <a:pt x="18901076" y="4524657"/>
                    </a:cubicBezTo>
                    <a:lnTo>
                      <a:pt x="18786704" y="3837658"/>
                    </a:lnTo>
                    <a:cubicBezTo>
                      <a:pt x="18785363" y="3829755"/>
                      <a:pt x="18774076" y="3829755"/>
                      <a:pt x="18772735" y="3837658"/>
                    </a:cubicBezTo>
                    <a:lnTo>
                      <a:pt x="18658294" y="4524657"/>
                    </a:lnTo>
                    <a:cubicBezTo>
                      <a:pt x="18646942" y="4592726"/>
                      <a:pt x="18588025" y="4642598"/>
                      <a:pt x="18519017" y="4642555"/>
                    </a:cubicBezTo>
                    <a:lnTo>
                      <a:pt x="18465183" y="4642555"/>
                    </a:lnTo>
                    <a:cubicBezTo>
                      <a:pt x="18455328" y="4642549"/>
                      <a:pt x="18445925" y="4638420"/>
                      <a:pt x="18439250" y="4631170"/>
                    </a:cubicBezTo>
                    <a:cubicBezTo>
                      <a:pt x="18432576" y="4623919"/>
                      <a:pt x="18429238" y="4614206"/>
                      <a:pt x="18430047" y="4604385"/>
                    </a:cubicBezTo>
                    <a:lnTo>
                      <a:pt x="18497427" y="3795889"/>
                    </a:lnTo>
                    <a:lnTo>
                      <a:pt x="18560433" y="3354775"/>
                    </a:lnTo>
                    <a:moveTo>
                      <a:pt x="20176649" y="2384777"/>
                    </a:moveTo>
                    <a:cubicBezTo>
                      <a:pt x="20059749" y="2384777"/>
                      <a:pt x="19964983" y="2479544"/>
                      <a:pt x="19964983" y="2596444"/>
                    </a:cubicBezTo>
                    <a:lnTo>
                      <a:pt x="19964983" y="2667000"/>
                    </a:lnTo>
                    <a:cubicBezTo>
                      <a:pt x="19964983" y="2783900"/>
                      <a:pt x="20059749" y="2878667"/>
                      <a:pt x="20176649" y="2878667"/>
                    </a:cubicBezTo>
                    <a:cubicBezTo>
                      <a:pt x="20293549" y="2878667"/>
                      <a:pt x="20388315" y="2783900"/>
                      <a:pt x="20388315" y="2667000"/>
                    </a:cubicBezTo>
                    <a:lnTo>
                      <a:pt x="20388315" y="2596444"/>
                    </a:lnTo>
                    <a:cubicBezTo>
                      <a:pt x="20388315" y="2479544"/>
                      <a:pt x="20293549" y="2384777"/>
                      <a:pt x="20176649" y="2384777"/>
                    </a:cubicBezTo>
                    <a:moveTo>
                      <a:pt x="19957433" y="3354775"/>
                    </a:moveTo>
                    <a:cubicBezTo>
                      <a:pt x="19958633" y="3346661"/>
                      <a:pt x="19947203" y="3343486"/>
                      <a:pt x="19944028" y="3351036"/>
                    </a:cubicBezTo>
                    <a:lnTo>
                      <a:pt x="19790004" y="3710375"/>
                    </a:lnTo>
                    <a:cubicBezTo>
                      <a:pt x="19767748" y="3762296"/>
                      <a:pt x="19716672" y="3795939"/>
                      <a:pt x="19660183" y="3795889"/>
                    </a:cubicBezTo>
                    <a:lnTo>
                      <a:pt x="19595129" y="3795889"/>
                    </a:lnTo>
                    <a:cubicBezTo>
                      <a:pt x="19583265" y="3795899"/>
                      <a:pt x="19572190" y="3789945"/>
                      <a:pt x="19565655" y="3780043"/>
                    </a:cubicBezTo>
                    <a:cubicBezTo>
                      <a:pt x="19559119" y="3770140"/>
                      <a:pt x="19558000" y="3757616"/>
                      <a:pt x="19562674" y="3746711"/>
                    </a:cubicBezTo>
                    <a:lnTo>
                      <a:pt x="19753315" y="3302000"/>
                    </a:lnTo>
                    <a:lnTo>
                      <a:pt x="19823447" y="3126599"/>
                    </a:lnTo>
                    <a:cubicBezTo>
                      <a:pt x="19866318" y="3019460"/>
                      <a:pt x="19970094" y="2949214"/>
                      <a:pt x="20085492" y="2949222"/>
                    </a:cubicBezTo>
                    <a:lnTo>
                      <a:pt x="20267806" y="2949222"/>
                    </a:lnTo>
                    <a:cubicBezTo>
                      <a:pt x="20383204" y="2949214"/>
                      <a:pt x="20486980" y="3019460"/>
                      <a:pt x="20529851" y="3126599"/>
                    </a:cubicBezTo>
                    <a:lnTo>
                      <a:pt x="20599983" y="3302000"/>
                    </a:lnTo>
                    <a:lnTo>
                      <a:pt x="20790553" y="3746711"/>
                    </a:lnTo>
                    <a:cubicBezTo>
                      <a:pt x="20795227" y="3757616"/>
                      <a:pt x="20794107" y="3770140"/>
                      <a:pt x="20787573" y="3780043"/>
                    </a:cubicBezTo>
                    <a:cubicBezTo>
                      <a:pt x="20781037" y="3789945"/>
                      <a:pt x="20769962" y="3795899"/>
                      <a:pt x="20758097" y="3795889"/>
                    </a:cubicBezTo>
                    <a:lnTo>
                      <a:pt x="20693045" y="3795889"/>
                    </a:lnTo>
                    <a:cubicBezTo>
                      <a:pt x="20636607" y="3795882"/>
                      <a:pt x="20585601" y="3762248"/>
                      <a:pt x="20563363" y="3710375"/>
                    </a:cubicBezTo>
                    <a:lnTo>
                      <a:pt x="20409342" y="3351036"/>
                    </a:lnTo>
                    <a:cubicBezTo>
                      <a:pt x="20406095" y="3343486"/>
                      <a:pt x="20394736" y="3346661"/>
                      <a:pt x="20395865" y="3354775"/>
                    </a:cubicBezTo>
                    <a:lnTo>
                      <a:pt x="20458872" y="3795889"/>
                    </a:lnTo>
                    <a:lnTo>
                      <a:pt x="20526252" y="4604385"/>
                    </a:lnTo>
                    <a:cubicBezTo>
                      <a:pt x="20527060" y="4614206"/>
                      <a:pt x="20523722" y="4623919"/>
                      <a:pt x="20517048" y="4631170"/>
                    </a:cubicBezTo>
                    <a:cubicBezTo>
                      <a:pt x="20510374" y="4638420"/>
                      <a:pt x="20500970" y="4642549"/>
                      <a:pt x="20491115" y="4642555"/>
                    </a:cubicBezTo>
                    <a:lnTo>
                      <a:pt x="20437281" y="4642555"/>
                    </a:lnTo>
                    <a:cubicBezTo>
                      <a:pt x="20368299" y="4642564"/>
                      <a:pt x="20309422" y="4592699"/>
                      <a:pt x="20298076" y="4524657"/>
                    </a:cubicBezTo>
                    <a:lnTo>
                      <a:pt x="20183704" y="3837658"/>
                    </a:lnTo>
                    <a:cubicBezTo>
                      <a:pt x="20182363" y="3829755"/>
                      <a:pt x="20171076" y="3829755"/>
                      <a:pt x="20169735" y="3837658"/>
                    </a:cubicBezTo>
                    <a:lnTo>
                      <a:pt x="20055294" y="4524657"/>
                    </a:lnTo>
                    <a:cubicBezTo>
                      <a:pt x="20043942" y="4592726"/>
                      <a:pt x="19985025" y="4642598"/>
                      <a:pt x="19916017" y="4642555"/>
                    </a:cubicBezTo>
                    <a:lnTo>
                      <a:pt x="19862183" y="4642555"/>
                    </a:lnTo>
                    <a:cubicBezTo>
                      <a:pt x="19852328" y="4642549"/>
                      <a:pt x="19842925" y="4638420"/>
                      <a:pt x="19836250" y="4631170"/>
                    </a:cubicBezTo>
                    <a:cubicBezTo>
                      <a:pt x="19829576" y="4623919"/>
                      <a:pt x="19826238" y="4614206"/>
                      <a:pt x="19827047" y="4604385"/>
                    </a:cubicBezTo>
                    <a:lnTo>
                      <a:pt x="19894427" y="3795889"/>
                    </a:lnTo>
                    <a:lnTo>
                      <a:pt x="19957433" y="3354775"/>
                    </a:lnTo>
                    <a:moveTo>
                      <a:pt x="21573649" y="2384777"/>
                    </a:moveTo>
                    <a:cubicBezTo>
                      <a:pt x="21456749" y="2384777"/>
                      <a:pt x="21361983" y="2479544"/>
                      <a:pt x="21361983" y="2596444"/>
                    </a:cubicBezTo>
                    <a:lnTo>
                      <a:pt x="21361983" y="2667000"/>
                    </a:lnTo>
                    <a:cubicBezTo>
                      <a:pt x="21361983" y="2783900"/>
                      <a:pt x="21456749" y="2878667"/>
                      <a:pt x="21573649" y="2878667"/>
                    </a:cubicBezTo>
                    <a:cubicBezTo>
                      <a:pt x="21690549" y="2878667"/>
                      <a:pt x="21785315" y="2783900"/>
                      <a:pt x="21785315" y="2667000"/>
                    </a:cubicBezTo>
                    <a:lnTo>
                      <a:pt x="21785315" y="2596444"/>
                    </a:lnTo>
                    <a:cubicBezTo>
                      <a:pt x="21785315" y="2479544"/>
                      <a:pt x="21690549" y="2384777"/>
                      <a:pt x="21573649" y="2384777"/>
                    </a:cubicBezTo>
                    <a:moveTo>
                      <a:pt x="21354433" y="3354775"/>
                    </a:moveTo>
                    <a:cubicBezTo>
                      <a:pt x="21355633" y="3346661"/>
                      <a:pt x="21344203" y="3343486"/>
                      <a:pt x="21341028" y="3351036"/>
                    </a:cubicBezTo>
                    <a:lnTo>
                      <a:pt x="21187004" y="3710375"/>
                    </a:lnTo>
                    <a:cubicBezTo>
                      <a:pt x="21164748" y="3762296"/>
                      <a:pt x="21113672" y="3795939"/>
                      <a:pt x="21057183" y="3795889"/>
                    </a:cubicBezTo>
                    <a:lnTo>
                      <a:pt x="20992129" y="3795889"/>
                    </a:lnTo>
                    <a:cubicBezTo>
                      <a:pt x="20980265" y="3795899"/>
                      <a:pt x="20969190" y="3789945"/>
                      <a:pt x="20962655" y="3780043"/>
                    </a:cubicBezTo>
                    <a:cubicBezTo>
                      <a:pt x="20956119" y="3770140"/>
                      <a:pt x="20955000" y="3757616"/>
                      <a:pt x="20959674" y="3746711"/>
                    </a:cubicBezTo>
                    <a:lnTo>
                      <a:pt x="21150315" y="3302000"/>
                    </a:lnTo>
                    <a:lnTo>
                      <a:pt x="21220447" y="3126599"/>
                    </a:lnTo>
                    <a:cubicBezTo>
                      <a:pt x="21263318" y="3019460"/>
                      <a:pt x="21367094" y="2949214"/>
                      <a:pt x="21482492" y="2949222"/>
                    </a:cubicBezTo>
                    <a:lnTo>
                      <a:pt x="21664806" y="2949222"/>
                    </a:lnTo>
                    <a:cubicBezTo>
                      <a:pt x="21780204" y="2949214"/>
                      <a:pt x="21883980" y="3019460"/>
                      <a:pt x="21926851" y="3126599"/>
                    </a:cubicBezTo>
                    <a:lnTo>
                      <a:pt x="21996983" y="3302000"/>
                    </a:lnTo>
                    <a:lnTo>
                      <a:pt x="22187553" y="3746711"/>
                    </a:lnTo>
                    <a:cubicBezTo>
                      <a:pt x="22192227" y="3757616"/>
                      <a:pt x="22191107" y="3770140"/>
                      <a:pt x="22184573" y="3780043"/>
                    </a:cubicBezTo>
                    <a:cubicBezTo>
                      <a:pt x="22178037" y="3789945"/>
                      <a:pt x="22166962" y="3795899"/>
                      <a:pt x="22155097" y="3795889"/>
                    </a:cubicBezTo>
                    <a:lnTo>
                      <a:pt x="22090045" y="3795889"/>
                    </a:lnTo>
                    <a:cubicBezTo>
                      <a:pt x="22033607" y="3795882"/>
                      <a:pt x="21982601" y="3762248"/>
                      <a:pt x="21960363" y="3710375"/>
                    </a:cubicBezTo>
                    <a:lnTo>
                      <a:pt x="21806342" y="3351036"/>
                    </a:lnTo>
                    <a:cubicBezTo>
                      <a:pt x="21803095" y="3343486"/>
                      <a:pt x="21791736" y="3346661"/>
                      <a:pt x="21792865" y="3354775"/>
                    </a:cubicBezTo>
                    <a:lnTo>
                      <a:pt x="21855872" y="3795889"/>
                    </a:lnTo>
                    <a:lnTo>
                      <a:pt x="21923252" y="4604385"/>
                    </a:lnTo>
                    <a:cubicBezTo>
                      <a:pt x="21924060" y="4614206"/>
                      <a:pt x="21920722" y="4623919"/>
                      <a:pt x="21914048" y="4631170"/>
                    </a:cubicBezTo>
                    <a:cubicBezTo>
                      <a:pt x="21907374" y="4638420"/>
                      <a:pt x="21897970" y="4642549"/>
                      <a:pt x="21888115" y="4642555"/>
                    </a:cubicBezTo>
                    <a:lnTo>
                      <a:pt x="21834281" y="4642555"/>
                    </a:lnTo>
                    <a:cubicBezTo>
                      <a:pt x="21765299" y="4642564"/>
                      <a:pt x="21706422" y="4592699"/>
                      <a:pt x="21695076" y="4524657"/>
                    </a:cubicBezTo>
                    <a:lnTo>
                      <a:pt x="21580704" y="3837658"/>
                    </a:lnTo>
                    <a:cubicBezTo>
                      <a:pt x="21579363" y="3829755"/>
                      <a:pt x="21568076" y="3829755"/>
                      <a:pt x="21566735" y="3837658"/>
                    </a:cubicBezTo>
                    <a:lnTo>
                      <a:pt x="21452294" y="4524657"/>
                    </a:lnTo>
                    <a:cubicBezTo>
                      <a:pt x="21440942" y="4592726"/>
                      <a:pt x="21382025" y="4642598"/>
                      <a:pt x="21313017" y="4642555"/>
                    </a:cubicBezTo>
                    <a:lnTo>
                      <a:pt x="21259183" y="4642555"/>
                    </a:lnTo>
                    <a:cubicBezTo>
                      <a:pt x="21249328" y="4642549"/>
                      <a:pt x="21239925" y="4638420"/>
                      <a:pt x="21233250" y="4631170"/>
                    </a:cubicBezTo>
                    <a:cubicBezTo>
                      <a:pt x="21226576" y="4623919"/>
                      <a:pt x="21223238" y="4614206"/>
                      <a:pt x="21224047" y="4604385"/>
                    </a:cubicBezTo>
                    <a:lnTo>
                      <a:pt x="21291427" y="3795889"/>
                    </a:lnTo>
                    <a:lnTo>
                      <a:pt x="21354433" y="3354775"/>
                    </a:lnTo>
                    <a:moveTo>
                      <a:pt x="22970649" y="2384777"/>
                    </a:moveTo>
                    <a:cubicBezTo>
                      <a:pt x="22853749" y="2384777"/>
                      <a:pt x="22758983" y="2479544"/>
                      <a:pt x="22758983" y="2596444"/>
                    </a:cubicBezTo>
                    <a:lnTo>
                      <a:pt x="22758983" y="2667000"/>
                    </a:lnTo>
                    <a:cubicBezTo>
                      <a:pt x="22758983" y="2783900"/>
                      <a:pt x="22853749" y="2878667"/>
                      <a:pt x="22970649" y="2878667"/>
                    </a:cubicBezTo>
                    <a:cubicBezTo>
                      <a:pt x="23087549" y="2878667"/>
                      <a:pt x="23182315" y="2783900"/>
                      <a:pt x="23182315" y="2667000"/>
                    </a:cubicBezTo>
                    <a:lnTo>
                      <a:pt x="23182315" y="2596444"/>
                    </a:lnTo>
                    <a:cubicBezTo>
                      <a:pt x="23182315" y="2479544"/>
                      <a:pt x="23087549" y="2384777"/>
                      <a:pt x="22970649" y="2384777"/>
                    </a:cubicBezTo>
                    <a:moveTo>
                      <a:pt x="22751433" y="3354775"/>
                    </a:moveTo>
                    <a:cubicBezTo>
                      <a:pt x="22752633" y="3346661"/>
                      <a:pt x="22741203" y="3343486"/>
                      <a:pt x="22738028" y="3351036"/>
                    </a:cubicBezTo>
                    <a:lnTo>
                      <a:pt x="22584004" y="3710375"/>
                    </a:lnTo>
                    <a:cubicBezTo>
                      <a:pt x="22561748" y="3762296"/>
                      <a:pt x="22510672" y="3795939"/>
                      <a:pt x="22454183" y="3795889"/>
                    </a:cubicBezTo>
                    <a:lnTo>
                      <a:pt x="22389129" y="3795889"/>
                    </a:lnTo>
                    <a:cubicBezTo>
                      <a:pt x="22377265" y="3795899"/>
                      <a:pt x="22366190" y="3789945"/>
                      <a:pt x="22359655" y="3780043"/>
                    </a:cubicBezTo>
                    <a:cubicBezTo>
                      <a:pt x="22353119" y="3770140"/>
                      <a:pt x="22352000" y="3757616"/>
                      <a:pt x="22356674" y="3746711"/>
                    </a:cubicBezTo>
                    <a:lnTo>
                      <a:pt x="22547315" y="3302000"/>
                    </a:lnTo>
                    <a:lnTo>
                      <a:pt x="22617447" y="3126599"/>
                    </a:lnTo>
                    <a:cubicBezTo>
                      <a:pt x="22660318" y="3019460"/>
                      <a:pt x="22764094" y="2949214"/>
                      <a:pt x="22879492" y="2949222"/>
                    </a:cubicBezTo>
                    <a:lnTo>
                      <a:pt x="23061806" y="2949222"/>
                    </a:lnTo>
                    <a:cubicBezTo>
                      <a:pt x="23177204" y="2949214"/>
                      <a:pt x="23280980" y="3019460"/>
                      <a:pt x="23323851" y="3126599"/>
                    </a:cubicBezTo>
                    <a:lnTo>
                      <a:pt x="23393983" y="3302000"/>
                    </a:lnTo>
                    <a:lnTo>
                      <a:pt x="23584553" y="3746711"/>
                    </a:lnTo>
                    <a:cubicBezTo>
                      <a:pt x="23589227" y="3757616"/>
                      <a:pt x="23588107" y="3770140"/>
                      <a:pt x="23581573" y="3780043"/>
                    </a:cubicBezTo>
                    <a:cubicBezTo>
                      <a:pt x="23575037" y="3789945"/>
                      <a:pt x="23563962" y="3795899"/>
                      <a:pt x="23552097" y="3795889"/>
                    </a:cubicBezTo>
                    <a:lnTo>
                      <a:pt x="23487045" y="3795889"/>
                    </a:lnTo>
                    <a:cubicBezTo>
                      <a:pt x="23430607" y="3795882"/>
                      <a:pt x="23379601" y="3762248"/>
                      <a:pt x="23357363" y="3710375"/>
                    </a:cubicBezTo>
                    <a:lnTo>
                      <a:pt x="23203342" y="3351036"/>
                    </a:lnTo>
                    <a:cubicBezTo>
                      <a:pt x="23200095" y="3343486"/>
                      <a:pt x="23188736" y="3346661"/>
                      <a:pt x="23189865" y="3354775"/>
                    </a:cubicBezTo>
                    <a:lnTo>
                      <a:pt x="23252872" y="3795889"/>
                    </a:lnTo>
                    <a:lnTo>
                      <a:pt x="23320252" y="4604385"/>
                    </a:lnTo>
                    <a:cubicBezTo>
                      <a:pt x="23321060" y="4614206"/>
                      <a:pt x="23317722" y="4623919"/>
                      <a:pt x="23311048" y="4631170"/>
                    </a:cubicBezTo>
                    <a:cubicBezTo>
                      <a:pt x="23304374" y="4638420"/>
                      <a:pt x="23294970" y="4642549"/>
                      <a:pt x="23285115" y="4642555"/>
                    </a:cubicBezTo>
                    <a:lnTo>
                      <a:pt x="23231281" y="4642555"/>
                    </a:lnTo>
                    <a:cubicBezTo>
                      <a:pt x="23162299" y="4642564"/>
                      <a:pt x="23103422" y="4592699"/>
                      <a:pt x="23092076" y="4524657"/>
                    </a:cubicBezTo>
                    <a:lnTo>
                      <a:pt x="22977704" y="3837658"/>
                    </a:lnTo>
                    <a:cubicBezTo>
                      <a:pt x="22976363" y="3829755"/>
                      <a:pt x="22965076" y="3829755"/>
                      <a:pt x="22963735" y="3837658"/>
                    </a:cubicBezTo>
                    <a:lnTo>
                      <a:pt x="22849294" y="4524657"/>
                    </a:lnTo>
                    <a:cubicBezTo>
                      <a:pt x="22837942" y="4592726"/>
                      <a:pt x="22779025" y="4642598"/>
                      <a:pt x="22710017" y="4642555"/>
                    </a:cubicBezTo>
                    <a:lnTo>
                      <a:pt x="22656183" y="4642555"/>
                    </a:lnTo>
                    <a:cubicBezTo>
                      <a:pt x="22646328" y="4642549"/>
                      <a:pt x="22636925" y="4638420"/>
                      <a:pt x="22630250" y="4631170"/>
                    </a:cubicBezTo>
                    <a:cubicBezTo>
                      <a:pt x="22623576" y="4623919"/>
                      <a:pt x="22620238" y="4614206"/>
                      <a:pt x="22621047" y="4604385"/>
                    </a:cubicBezTo>
                    <a:lnTo>
                      <a:pt x="22688427" y="3795889"/>
                    </a:lnTo>
                    <a:lnTo>
                      <a:pt x="22751433" y="3354775"/>
                    </a:lnTo>
                    <a:moveTo>
                      <a:pt x="24367649" y="2384777"/>
                    </a:moveTo>
                    <a:cubicBezTo>
                      <a:pt x="24250749" y="2384777"/>
                      <a:pt x="24155983" y="2479544"/>
                      <a:pt x="24155983" y="2596444"/>
                    </a:cubicBezTo>
                    <a:lnTo>
                      <a:pt x="24155983" y="2667000"/>
                    </a:lnTo>
                    <a:cubicBezTo>
                      <a:pt x="24155983" y="2783900"/>
                      <a:pt x="24250749" y="2878667"/>
                      <a:pt x="24367649" y="2878667"/>
                    </a:cubicBezTo>
                    <a:cubicBezTo>
                      <a:pt x="24484549" y="2878667"/>
                      <a:pt x="24579315" y="2783900"/>
                      <a:pt x="24579315" y="2667000"/>
                    </a:cubicBezTo>
                    <a:lnTo>
                      <a:pt x="24579315" y="2596444"/>
                    </a:lnTo>
                    <a:cubicBezTo>
                      <a:pt x="24579315" y="2479544"/>
                      <a:pt x="24484549" y="2384777"/>
                      <a:pt x="24367649" y="2384777"/>
                    </a:cubicBezTo>
                    <a:moveTo>
                      <a:pt x="24148433" y="3354775"/>
                    </a:moveTo>
                    <a:cubicBezTo>
                      <a:pt x="24149633" y="3346661"/>
                      <a:pt x="24138203" y="3343486"/>
                      <a:pt x="24135028" y="3351036"/>
                    </a:cubicBezTo>
                    <a:lnTo>
                      <a:pt x="23981004" y="3710375"/>
                    </a:lnTo>
                    <a:cubicBezTo>
                      <a:pt x="23958748" y="3762296"/>
                      <a:pt x="23907672" y="3795939"/>
                      <a:pt x="23851183" y="3795889"/>
                    </a:cubicBezTo>
                    <a:lnTo>
                      <a:pt x="23786129" y="3795889"/>
                    </a:lnTo>
                    <a:cubicBezTo>
                      <a:pt x="23774265" y="3795899"/>
                      <a:pt x="23763190" y="3789945"/>
                      <a:pt x="23756655" y="3780043"/>
                    </a:cubicBezTo>
                    <a:cubicBezTo>
                      <a:pt x="23750119" y="3770140"/>
                      <a:pt x="23749000" y="3757616"/>
                      <a:pt x="23753674" y="3746711"/>
                    </a:cubicBezTo>
                    <a:lnTo>
                      <a:pt x="23944315" y="3302000"/>
                    </a:lnTo>
                    <a:lnTo>
                      <a:pt x="24014447" y="3126599"/>
                    </a:lnTo>
                    <a:cubicBezTo>
                      <a:pt x="24057318" y="3019460"/>
                      <a:pt x="24161094" y="2949214"/>
                      <a:pt x="24276492" y="2949222"/>
                    </a:cubicBezTo>
                    <a:lnTo>
                      <a:pt x="24458806" y="2949222"/>
                    </a:lnTo>
                    <a:cubicBezTo>
                      <a:pt x="24574204" y="2949214"/>
                      <a:pt x="24677980" y="3019460"/>
                      <a:pt x="24720851" y="3126599"/>
                    </a:cubicBezTo>
                    <a:lnTo>
                      <a:pt x="24790983" y="3302000"/>
                    </a:lnTo>
                    <a:lnTo>
                      <a:pt x="24981553" y="3746711"/>
                    </a:lnTo>
                    <a:cubicBezTo>
                      <a:pt x="24986227" y="3757616"/>
                      <a:pt x="24985107" y="3770140"/>
                      <a:pt x="24978573" y="3780043"/>
                    </a:cubicBezTo>
                    <a:cubicBezTo>
                      <a:pt x="24972037" y="3789945"/>
                      <a:pt x="24960962" y="3795899"/>
                      <a:pt x="24949097" y="3795889"/>
                    </a:cubicBezTo>
                    <a:lnTo>
                      <a:pt x="24884045" y="3795889"/>
                    </a:lnTo>
                    <a:cubicBezTo>
                      <a:pt x="24827607" y="3795882"/>
                      <a:pt x="24776601" y="3762248"/>
                      <a:pt x="24754363" y="3710375"/>
                    </a:cubicBezTo>
                    <a:lnTo>
                      <a:pt x="24600342" y="3351036"/>
                    </a:lnTo>
                    <a:cubicBezTo>
                      <a:pt x="24597095" y="3343486"/>
                      <a:pt x="24585736" y="3346661"/>
                      <a:pt x="24586865" y="3354775"/>
                    </a:cubicBezTo>
                    <a:lnTo>
                      <a:pt x="24649872" y="3795889"/>
                    </a:lnTo>
                    <a:lnTo>
                      <a:pt x="24717252" y="4604385"/>
                    </a:lnTo>
                    <a:cubicBezTo>
                      <a:pt x="24718060" y="4614206"/>
                      <a:pt x="24714722" y="4623919"/>
                      <a:pt x="24708048" y="4631170"/>
                    </a:cubicBezTo>
                    <a:cubicBezTo>
                      <a:pt x="24701374" y="4638420"/>
                      <a:pt x="24691970" y="4642549"/>
                      <a:pt x="24682115" y="4642555"/>
                    </a:cubicBezTo>
                    <a:lnTo>
                      <a:pt x="24628281" y="4642555"/>
                    </a:lnTo>
                    <a:cubicBezTo>
                      <a:pt x="24559299" y="4642564"/>
                      <a:pt x="24500422" y="4592699"/>
                      <a:pt x="24489076" y="4524657"/>
                    </a:cubicBezTo>
                    <a:lnTo>
                      <a:pt x="24374704" y="3837658"/>
                    </a:lnTo>
                    <a:cubicBezTo>
                      <a:pt x="24373363" y="3829755"/>
                      <a:pt x="24362076" y="3829755"/>
                      <a:pt x="24360735" y="3837658"/>
                    </a:cubicBezTo>
                    <a:lnTo>
                      <a:pt x="24246294" y="4524657"/>
                    </a:lnTo>
                    <a:cubicBezTo>
                      <a:pt x="24234942" y="4592726"/>
                      <a:pt x="24176025" y="4642598"/>
                      <a:pt x="24107017" y="4642555"/>
                    </a:cubicBezTo>
                    <a:lnTo>
                      <a:pt x="24053183" y="4642555"/>
                    </a:lnTo>
                    <a:cubicBezTo>
                      <a:pt x="24043328" y="4642549"/>
                      <a:pt x="24033925" y="4638420"/>
                      <a:pt x="24027250" y="4631170"/>
                    </a:cubicBezTo>
                    <a:cubicBezTo>
                      <a:pt x="24020576" y="4623919"/>
                      <a:pt x="24017238" y="4614206"/>
                      <a:pt x="24018047" y="4604385"/>
                    </a:cubicBezTo>
                    <a:lnTo>
                      <a:pt x="24085427" y="3795889"/>
                    </a:lnTo>
                    <a:lnTo>
                      <a:pt x="24148433" y="3354775"/>
                    </a:lnTo>
                    <a:moveTo>
                      <a:pt x="25764649" y="2384777"/>
                    </a:moveTo>
                    <a:cubicBezTo>
                      <a:pt x="25647749" y="2384777"/>
                      <a:pt x="25552983" y="2479544"/>
                      <a:pt x="25552983" y="2596444"/>
                    </a:cubicBezTo>
                    <a:lnTo>
                      <a:pt x="25552983" y="2667000"/>
                    </a:lnTo>
                    <a:cubicBezTo>
                      <a:pt x="25552983" y="2783900"/>
                      <a:pt x="25647749" y="2878667"/>
                      <a:pt x="25764649" y="2878667"/>
                    </a:cubicBezTo>
                    <a:cubicBezTo>
                      <a:pt x="25881549" y="2878667"/>
                      <a:pt x="25976315" y="2783900"/>
                      <a:pt x="25976315" y="2667000"/>
                    </a:cubicBezTo>
                    <a:lnTo>
                      <a:pt x="25976315" y="2596444"/>
                    </a:lnTo>
                    <a:cubicBezTo>
                      <a:pt x="25976315" y="2479544"/>
                      <a:pt x="25881549" y="2384777"/>
                      <a:pt x="25764649" y="2384777"/>
                    </a:cubicBezTo>
                    <a:moveTo>
                      <a:pt x="25545433" y="3354775"/>
                    </a:moveTo>
                    <a:cubicBezTo>
                      <a:pt x="25546633" y="3346661"/>
                      <a:pt x="25535203" y="3343486"/>
                      <a:pt x="25532028" y="3351036"/>
                    </a:cubicBezTo>
                    <a:lnTo>
                      <a:pt x="25378004" y="3710375"/>
                    </a:lnTo>
                    <a:cubicBezTo>
                      <a:pt x="25355748" y="3762296"/>
                      <a:pt x="25304672" y="3795939"/>
                      <a:pt x="25248183" y="3795889"/>
                    </a:cubicBezTo>
                    <a:lnTo>
                      <a:pt x="25183129" y="3795889"/>
                    </a:lnTo>
                    <a:cubicBezTo>
                      <a:pt x="25171265" y="3795899"/>
                      <a:pt x="25160190" y="3789945"/>
                      <a:pt x="25153655" y="3780043"/>
                    </a:cubicBezTo>
                    <a:cubicBezTo>
                      <a:pt x="25147119" y="3770140"/>
                      <a:pt x="25146000" y="3757616"/>
                      <a:pt x="25150674" y="3746711"/>
                    </a:cubicBezTo>
                    <a:lnTo>
                      <a:pt x="25341315" y="3302000"/>
                    </a:lnTo>
                    <a:lnTo>
                      <a:pt x="25411447" y="3126599"/>
                    </a:lnTo>
                    <a:cubicBezTo>
                      <a:pt x="25454318" y="3019460"/>
                      <a:pt x="25558094" y="2949214"/>
                      <a:pt x="25673492" y="2949222"/>
                    </a:cubicBezTo>
                    <a:lnTo>
                      <a:pt x="25855806" y="2949222"/>
                    </a:lnTo>
                    <a:cubicBezTo>
                      <a:pt x="25971204" y="2949214"/>
                      <a:pt x="26074980" y="3019460"/>
                      <a:pt x="26117849" y="3126599"/>
                    </a:cubicBezTo>
                    <a:lnTo>
                      <a:pt x="26187981" y="3302000"/>
                    </a:lnTo>
                    <a:lnTo>
                      <a:pt x="26378553" y="3746711"/>
                    </a:lnTo>
                    <a:cubicBezTo>
                      <a:pt x="26383228" y="3757616"/>
                      <a:pt x="26382109" y="3770140"/>
                      <a:pt x="26375573" y="3780043"/>
                    </a:cubicBezTo>
                    <a:cubicBezTo>
                      <a:pt x="26369037" y="3789945"/>
                      <a:pt x="26357962" y="3795899"/>
                      <a:pt x="26346099" y="3795889"/>
                    </a:cubicBezTo>
                    <a:lnTo>
                      <a:pt x="26281045" y="3795889"/>
                    </a:lnTo>
                    <a:cubicBezTo>
                      <a:pt x="26224605" y="3795882"/>
                      <a:pt x="26173601" y="3762248"/>
                      <a:pt x="26151363" y="3710375"/>
                    </a:cubicBezTo>
                    <a:lnTo>
                      <a:pt x="25997342" y="3351036"/>
                    </a:lnTo>
                    <a:cubicBezTo>
                      <a:pt x="25994095" y="3343486"/>
                      <a:pt x="25982736" y="3346661"/>
                      <a:pt x="25983865" y="3354775"/>
                    </a:cubicBezTo>
                    <a:lnTo>
                      <a:pt x="26046871" y="3795889"/>
                    </a:lnTo>
                    <a:lnTo>
                      <a:pt x="26114252" y="4604385"/>
                    </a:lnTo>
                    <a:cubicBezTo>
                      <a:pt x="26115059" y="4614206"/>
                      <a:pt x="26111722" y="4623919"/>
                      <a:pt x="26105047" y="4631170"/>
                    </a:cubicBezTo>
                    <a:cubicBezTo>
                      <a:pt x="26098374" y="4638420"/>
                      <a:pt x="26088970" y="4642549"/>
                      <a:pt x="26079117" y="4642555"/>
                    </a:cubicBezTo>
                    <a:lnTo>
                      <a:pt x="26025281" y="4642555"/>
                    </a:lnTo>
                    <a:cubicBezTo>
                      <a:pt x="25956299" y="4642564"/>
                      <a:pt x="25897422" y="4592699"/>
                      <a:pt x="25886076" y="4524657"/>
                    </a:cubicBezTo>
                    <a:lnTo>
                      <a:pt x="25771704" y="3837658"/>
                    </a:lnTo>
                    <a:cubicBezTo>
                      <a:pt x="25770363" y="3829755"/>
                      <a:pt x="25759076" y="3829755"/>
                      <a:pt x="25757735" y="3837658"/>
                    </a:cubicBezTo>
                    <a:lnTo>
                      <a:pt x="25643294" y="4524657"/>
                    </a:lnTo>
                    <a:cubicBezTo>
                      <a:pt x="25631942" y="4592726"/>
                      <a:pt x="25573025" y="4642598"/>
                      <a:pt x="25504017" y="4642555"/>
                    </a:cubicBezTo>
                    <a:lnTo>
                      <a:pt x="25450183" y="4642555"/>
                    </a:lnTo>
                    <a:cubicBezTo>
                      <a:pt x="25440328" y="4642549"/>
                      <a:pt x="25430925" y="4638420"/>
                      <a:pt x="25424250" y="4631170"/>
                    </a:cubicBezTo>
                    <a:cubicBezTo>
                      <a:pt x="25417576" y="4623919"/>
                      <a:pt x="25414238" y="4614206"/>
                      <a:pt x="25415047" y="4604385"/>
                    </a:cubicBezTo>
                    <a:lnTo>
                      <a:pt x="25482427" y="3795889"/>
                    </a:lnTo>
                    <a:lnTo>
                      <a:pt x="25545433" y="3354775"/>
                    </a:lnTo>
                    <a:moveTo>
                      <a:pt x="27161649" y="2384777"/>
                    </a:moveTo>
                    <a:cubicBezTo>
                      <a:pt x="27044748" y="2384777"/>
                      <a:pt x="26949981" y="2479544"/>
                      <a:pt x="26949981" y="2596444"/>
                    </a:cubicBezTo>
                    <a:lnTo>
                      <a:pt x="26949981" y="2667000"/>
                    </a:lnTo>
                    <a:cubicBezTo>
                      <a:pt x="26949981" y="2783900"/>
                      <a:pt x="27044748" y="2878667"/>
                      <a:pt x="27161649" y="2878667"/>
                    </a:cubicBezTo>
                    <a:cubicBezTo>
                      <a:pt x="27278550" y="2878667"/>
                      <a:pt x="27373317" y="2783900"/>
                      <a:pt x="27373317" y="2667000"/>
                    </a:cubicBezTo>
                    <a:lnTo>
                      <a:pt x="27373317" y="2596444"/>
                    </a:lnTo>
                    <a:cubicBezTo>
                      <a:pt x="27373317" y="2479544"/>
                      <a:pt x="27278550" y="2384777"/>
                      <a:pt x="27161649" y="2384777"/>
                    </a:cubicBezTo>
                    <a:moveTo>
                      <a:pt x="26942431" y="3354775"/>
                    </a:moveTo>
                    <a:cubicBezTo>
                      <a:pt x="26943631" y="3346661"/>
                      <a:pt x="26932203" y="3343486"/>
                      <a:pt x="26929028" y="3351036"/>
                    </a:cubicBezTo>
                    <a:lnTo>
                      <a:pt x="26775006" y="3710375"/>
                    </a:lnTo>
                    <a:cubicBezTo>
                      <a:pt x="26752747" y="3762296"/>
                      <a:pt x="26701671" y="3795939"/>
                      <a:pt x="26645181" y="3795889"/>
                    </a:cubicBezTo>
                    <a:lnTo>
                      <a:pt x="26580131" y="3795889"/>
                    </a:lnTo>
                    <a:cubicBezTo>
                      <a:pt x="26568265" y="3795899"/>
                      <a:pt x="26557190" y="3789945"/>
                      <a:pt x="26550654" y="3780043"/>
                    </a:cubicBezTo>
                    <a:cubicBezTo>
                      <a:pt x="26544121" y="3770140"/>
                      <a:pt x="26543001" y="3757616"/>
                      <a:pt x="26547674" y="3746711"/>
                    </a:cubicBezTo>
                    <a:lnTo>
                      <a:pt x="26738317" y="3302000"/>
                    </a:lnTo>
                    <a:lnTo>
                      <a:pt x="26808449" y="3126599"/>
                    </a:lnTo>
                    <a:cubicBezTo>
                      <a:pt x="26851318" y="3019460"/>
                      <a:pt x="26955094" y="2949214"/>
                      <a:pt x="27070492" y="2949222"/>
                    </a:cubicBezTo>
                    <a:lnTo>
                      <a:pt x="27252806" y="2949222"/>
                    </a:lnTo>
                    <a:cubicBezTo>
                      <a:pt x="27368204" y="2949214"/>
                      <a:pt x="27471980" y="3019460"/>
                      <a:pt x="27514849" y="3126599"/>
                    </a:cubicBezTo>
                    <a:lnTo>
                      <a:pt x="27584981" y="3302000"/>
                    </a:lnTo>
                    <a:lnTo>
                      <a:pt x="27775553" y="3746711"/>
                    </a:lnTo>
                    <a:cubicBezTo>
                      <a:pt x="27780228" y="3757616"/>
                      <a:pt x="27779109" y="3770140"/>
                      <a:pt x="27772573" y="3780043"/>
                    </a:cubicBezTo>
                    <a:cubicBezTo>
                      <a:pt x="27766037" y="3789945"/>
                      <a:pt x="27754962" y="3795899"/>
                      <a:pt x="27743099" y="3795889"/>
                    </a:cubicBezTo>
                    <a:lnTo>
                      <a:pt x="27678045" y="3795889"/>
                    </a:lnTo>
                    <a:cubicBezTo>
                      <a:pt x="27621605" y="3795882"/>
                      <a:pt x="27570601" y="3762248"/>
                      <a:pt x="27548363" y="3710375"/>
                    </a:cubicBezTo>
                    <a:lnTo>
                      <a:pt x="27394342" y="3351036"/>
                    </a:lnTo>
                    <a:cubicBezTo>
                      <a:pt x="27391095" y="3343486"/>
                      <a:pt x="27379735" y="3346661"/>
                      <a:pt x="27380867" y="3354775"/>
                    </a:cubicBezTo>
                    <a:lnTo>
                      <a:pt x="27443871" y="3795889"/>
                    </a:lnTo>
                    <a:lnTo>
                      <a:pt x="27511252" y="4604385"/>
                    </a:lnTo>
                    <a:cubicBezTo>
                      <a:pt x="27512059" y="4614206"/>
                      <a:pt x="27508722" y="4623919"/>
                      <a:pt x="27502047" y="4631170"/>
                    </a:cubicBezTo>
                    <a:cubicBezTo>
                      <a:pt x="27495374" y="4638420"/>
                      <a:pt x="27485970" y="4642549"/>
                      <a:pt x="27476117" y="4642555"/>
                    </a:cubicBezTo>
                    <a:lnTo>
                      <a:pt x="27422281" y="4642555"/>
                    </a:lnTo>
                    <a:cubicBezTo>
                      <a:pt x="27353299" y="4642564"/>
                      <a:pt x="27294422" y="4592699"/>
                      <a:pt x="27283074" y="4524657"/>
                    </a:cubicBezTo>
                    <a:lnTo>
                      <a:pt x="27168706" y="3837658"/>
                    </a:lnTo>
                    <a:cubicBezTo>
                      <a:pt x="27167363" y="3829755"/>
                      <a:pt x="27156074" y="3829755"/>
                      <a:pt x="27154735" y="3837658"/>
                    </a:cubicBezTo>
                    <a:lnTo>
                      <a:pt x="27040292" y="4524657"/>
                    </a:lnTo>
                    <a:cubicBezTo>
                      <a:pt x="27028941" y="4592726"/>
                      <a:pt x="26970027" y="4642598"/>
                      <a:pt x="26901017" y="4642555"/>
                    </a:cubicBezTo>
                    <a:lnTo>
                      <a:pt x="26847181" y="4642555"/>
                    </a:lnTo>
                    <a:cubicBezTo>
                      <a:pt x="26837328" y="4642549"/>
                      <a:pt x="26827924" y="4638420"/>
                      <a:pt x="26821251" y="4631170"/>
                    </a:cubicBezTo>
                    <a:cubicBezTo>
                      <a:pt x="26814576" y="4623919"/>
                      <a:pt x="26811239" y="4614206"/>
                      <a:pt x="26812046" y="4604385"/>
                    </a:cubicBezTo>
                    <a:lnTo>
                      <a:pt x="26879427" y="3795889"/>
                    </a:lnTo>
                    <a:lnTo>
                      <a:pt x="26942431" y="3354775"/>
                    </a:lnTo>
                    <a:moveTo>
                      <a:pt x="618649" y="4769555"/>
                    </a:moveTo>
                    <a:cubicBezTo>
                      <a:pt x="501749" y="4769555"/>
                      <a:pt x="406982" y="4864321"/>
                      <a:pt x="406982" y="4981222"/>
                    </a:cubicBezTo>
                    <a:lnTo>
                      <a:pt x="406982" y="5051777"/>
                    </a:lnTo>
                    <a:cubicBezTo>
                      <a:pt x="406982" y="5168678"/>
                      <a:pt x="501749" y="5263444"/>
                      <a:pt x="618649" y="5263444"/>
                    </a:cubicBezTo>
                    <a:cubicBezTo>
                      <a:pt x="735549" y="5263444"/>
                      <a:pt x="830316" y="5168678"/>
                      <a:pt x="830316" y="5051777"/>
                    </a:cubicBezTo>
                    <a:lnTo>
                      <a:pt x="830316" y="4981222"/>
                    </a:lnTo>
                    <a:cubicBezTo>
                      <a:pt x="830316" y="4864321"/>
                      <a:pt x="735549" y="4769555"/>
                      <a:pt x="618649" y="4769555"/>
                    </a:cubicBezTo>
                    <a:moveTo>
                      <a:pt x="399433" y="5739553"/>
                    </a:moveTo>
                    <a:cubicBezTo>
                      <a:pt x="400632" y="5731439"/>
                      <a:pt x="389202" y="5728264"/>
                      <a:pt x="386027" y="5735814"/>
                    </a:cubicBezTo>
                    <a:lnTo>
                      <a:pt x="232005" y="6095153"/>
                    </a:lnTo>
                    <a:cubicBezTo>
                      <a:pt x="209748" y="6147073"/>
                      <a:pt x="158672" y="6180717"/>
                      <a:pt x="102182" y="6180667"/>
                    </a:cubicBezTo>
                    <a:lnTo>
                      <a:pt x="37130" y="6180667"/>
                    </a:lnTo>
                    <a:cubicBezTo>
                      <a:pt x="25266" y="6180677"/>
                      <a:pt x="14190" y="6174723"/>
                      <a:pt x="7655" y="6164820"/>
                    </a:cubicBezTo>
                    <a:cubicBezTo>
                      <a:pt x="1120" y="6154919"/>
                      <a:pt x="0" y="6142394"/>
                      <a:pt x="4675" y="6131489"/>
                    </a:cubicBezTo>
                    <a:lnTo>
                      <a:pt x="195316" y="5686777"/>
                    </a:lnTo>
                    <a:lnTo>
                      <a:pt x="265448" y="5511376"/>
                    </a:lnTo>
                    <a:cubicBezTo>
                      <a:pt x="308318" y="5404238"/>
                      <a:pt x="412094" y="5333992"/>
                      <a:pt x="527491" y="5334000"/>
                    </a:cubicBezTo>
                    <a:lnTo>
                      <a:pt x="709807" y="5334000"/>
                    </a:lnTo>
                    <a:cubicBezTo>
                      <a:pt x="825204" y="5333992"/>
                      <a:pt x="928980" y="5404238"/>
                      <a:pt x="971850" y="5511376"/>
                    </a:cubicBezTo>
                    <a:lnTo>
                      <a:pt x="1041982" y="5686777"/>
                    </a:lnTo>
                    <a:lnTo>
                      <a:pt x="1232553" y="6131489"/>
                    </a:lnTo>
                    <a:cubicBezTo>
                      <a:pt x="1237228" y="6142394"/>
                      <a:pt x="1236108" y="6154919"/>
                      <a:pt x="1229572" y="6164820"/>
                    </a:cubicBezTo>
                    <a:cubicBezTo>
                      <a:pt x="1223037" y="6174723"/>
                      <a:pt x="1211962" y="6180677"/>
                      <a:pt x="1200097" y="6180667"/>
                    </a:cubicBezTo>
                    <a:lnTo>
                      <a:pt x="1135045" y="6180667"/>
                    </a:lnTo>
                    <a:cubicBezTo>
                      <a:pt x="1078607" y="6180660"/>
                      <a:pt x="1027601" y="6147026"/>
                      <a:pt x="1005364" y="6095153"/>
                    </a:cubicBezTo>
                    <a:lnTo>
                      <a:pt x="851341" y="5735814"/>
                    </a:lnTo>
                    <a:cubicBezTo>
                      <a:pt x="848096" y="5728264"/>
                      <a:pt x="836736" y="5731439"/>
                      <a:pt x="837865" y="5739553"/>
                    </a:cubicBezTo>
                    <a:lnTo>
                      <a:pt x="900871" y="6180667"/>
                    </a:lnTo>
                    <a:lnTo>
                      <a:pt x="968252" y="6989162"/>
                    </a:lnTo>
                    <a:cubicBezTo>
                      <a:pt x="969060" y="6998985"/>
                      <a:pt x="965723" y="7008697"/>
                      <a:pt x="959048" y="7015947"/>
                    </a:cubicBezTo>
                    <a:cubicBezTo>
                      <a:pt x="952374" y="7023199"/>
                      <a:pt x="942970" y="7027327"/>
                      <a:pt x="933115" y="7027333"/>
                    </a:cubicBezTo>
                    <a:lnTo>
                      <a:pt x="879281" y="7027333"/>
                    </a:lnTo>
                    <a:cubicBezTo>
                      <a:pt x="810300" y="7027341"/>
                      <a:pt x="751423" y="6977477"/>
                      <a:pt x="740075" y="6909435"/>
                    </a:cubicBezTo>
                    <a:lnTo>
                      <a:pt x="625705" y="6222435"/>
                    </a:lnTo>
                    <a:cubicBezTo>
                      <a:pt x="624364" y="6214533"/>
                      <a:pt x="613075" y="6214533"/>
                      <a:pt x="611735" y="6222435"/>
                    </a:cubicBezTo>
                    <a:lnTo>
                      <a:pt x="497293" y="6909435"/>
                    </a:lnTo>
                    <a:cubicBezTo>
                      <a:pt x="485942" y="6977503"/>
                      <a:pt x="427025" y="7027376"/>
                      <a:pt x="358017" y="7027333"/>
                    </a:cubicBezTo>
                    <a:lnTo>
                      <a:pt x="304183" y="7027333"/>
                    </a:lnTo>
                    <a:cubicBezTo>
                      <a:pt x="294328" y="7027327"/>
                      <a:pt x="284924" y="7023199"/>
                      <a:pt x="278250" y="7015947"/>
                    </a:cubicBezTo>
                    <a:cubicBezTo>
                      <a:pt x="271575" y="7008697"/>
                      <a:pt x="268238" y="6998985"/>
                      <a:pt x="269046" y="6989162"/>
                    </a:cubicBezTo>
                    <a:lnTo>
                      <a:pt x="336427" y="6180667"/>
                    </a:lnTo>
                    <a:lnTo>
                      <a:pt x="399433" y="5739553"/>
                    </a:lnTo>
                    <a:moveTo>
                      <a:pt x="2015649" y="4769555"/>
                    </a:moveTo>
                    <a:cubicBezTo>
                      <a:pt x="1898749" y="4769555"/>
                      <a:pt x="1803982" y="4864321"/>
                      <a:pt x="1803982" y="4981222"/>
                    </a:cubicBezTo>
                    <a:lnTo>
                      <a:pt x="1803982" y="5051777"/>
                    </a:lnTo>
                    <a:cubicBezTo>
                      <a:pt x="1803982" y="5168678"/>
                      <a:pt x="1898749" y="5263444"/>
                      <a:pt x="2015649" y="5263444"/>
                    </a:cubicBezTo>
                    <a:cubicBezTo>
                      <a:pt x="2132549" y="5263444"/>
                      <a:pt x="2227316" y="5168678"/>
                      <a:pt x="2227316" y="5051777"/>
                    </a:cubicBezTo>
                    <a:lnTo>
                      <a:pt x="2227316" y="4981222"/>
                    </a:lnTo>
                    <a:cubicBezTo>
                      <a:pt x="2227316" y="4864321"/>
                      <a:pt x="2132549" y="4769555"/>
                      <a:pt x="2015649" y="4769555"/>
                    </a:cubicBezTo>
                    <a:moveTo>
                      <a:pt x="1796433" y="5739553"/>
                    </a:moveTo>
                    <a:cubicBezTo>
                      <a:pt x="1797632" y="5731439"/>
                      <a:pt x="1786202" y="5728264"/>
                      <a:pt x="1783027" y="5735814"/>
                    </a:cubicBezTo>
                    <a:lnTo>
                      <a:pt x="1629005" y="6095153"/>
                    </a:lnTo>
                    <a:cubicBezTo>
                      <a:pt x="1606748" y="6147073"/>
                      <a:pt x="1555672" y="6180717"/>
                      <a:pt x="1499182" y="6180667"/>
                    </a:cubicBezTo>
                    <a:lnTo>
                      <a:pt x="1434130" y="6180667"/>
                    </a:lnTo>
                    <a:cubicBezTo>
                      <a:pt x="1422266" y="6180677"/>
                      <a:pt x="1411190" y="6174723"/>
                      <a:pt x="1404655" y="6164820"/>
                    </a:cubicBezTo>
                    <a:cubicBezTo>
                      <a:pt x="1398120" y="6154919"/>
                      <a:pt x="1397000" y="6142394"/>
                      <a:pt x="1401675" y="6131489"/>
                    </a:cubicBezTo>
                    <a:lnTo>
                      <a:pt x="1592316" y="5686777"/>
                    </a:lnTo>
                    <a:lnTo>
                      <a:pt x="1662448" y="5511376"/>
                    </a:lnTo>
                    <a:cubicBezTo>
                      <a:pt x="1705318" y="5404238"/>
                      <a:pt x="1809095" y="5333992"/>
                      <a:pt x="1924491" y="5334000"/>
                    </a:cubicBezTo>
                    <a:lnTo>
                      <a:pt x="2106807" y="5334000"/>
                    </a:lnTo>
                    <a:cubicBezTo>
                      <a:pt x="2222203" y="5333992"/>
                      <a:pt x="2325980" y="5404238"/>
                      <a:pt x="2368850" y="5511376"/>
                    </a:cubicBezTo>
                    <a:lnTo>
                      <a:pt x="2438982" y="5686777"/>
                    </a:lnTo>
                    <a:lnTo>
                      <a:pt x="2629553" y="6131489"/>
                    </a:lnTo>
                    <a:cubicBezTo>
                      <a:pt x="2634228" y="6142394"/>
                      <a:pt x="2633108" y="6154919"/>
                      <a:pt x="2626572" y="6164820"/>
                    </a:cubicBezTo>
                    <a:cubicBezTo>
                      <a:pt x="2620037" y="6174723"/>
                      <a:pt x="2608962" y="6180677"/>
                      <a:pt x="2597097" y="6180667"/>
                    </a:cubicBezTo>
                    <a:lnTo>
                      <a:pt x="2532045" y="6180667"/>
                    </a:lnTo>
                    <a:cubicBezTo>
                      <a:pt x="2475607" y="6180660"/>
                      <a:pt x="2424601" y="6147026"/>
                      <a:pt x="2402364" y="6095153"/>
                    </a:cubicBezTo>
                    <a:lnTo>
                      <a:pt x="2248341" y="5735814"/>
                    </a:lnTo>
                    <a:cubicBezTo>
                      <a:pt x="2245096" y="5728264"/>
                      <a:pt x="2233736" y="5731439"/>
                      <a:pt x="2234865" y="5739553"/>
                    </a:cubicBezTo>
                    <a:lnTo>
                      <a:pt x="2297871" y="6180667"/>
                    </a:lnTo>
                    <a:lnTo>
                      <a:pt x="2365252" y="6989162"/>
                    </a:lnTo>
                    <a:cubicBezTo>
                      <a:pt x="2366060" y="6998985"/>
                      <a:pt x="2362723" y="7008697"/>
                      <a:pt x="2356048" y="7015947"/>
                    </a:cubicBezTo>
                    <a:cubicBezTo>
                      <a:pt x="2349374" y="7023199"/>
                      <a:pt x="2339970" y="7027327"/>
                      <a:pt x="2330115" y="7027333"/>
                    </a:cubicBezTo>
                    <a:lnTo>
                      <a:pt x="2276281" y="7027333"/>
                    </a:lnTo>
                    <a:cubicBezTo>
                      <a:pt x="2207300" y="7027341"/>
                      <a:pt x="2148423" y="6977477"/>
                      <a:pt x="2137075" y="6909435"/>
                    </a:cubicBezTo>
                    <a:lnTo>
                      <a:pt x="2022705" y="6222435"/>
                    </a:lnTo>
                    <a:cubicBezTo>
                      <a:pt x="2021364" y="6214533"/>
                      <a:pt x="2010075" y="6214533"/>
                      <a:pt x="2008734" y="6222435"/>
                    </a:cubicBezTo>
                    <a:lnTo>
                      <a:pt x="1894293" y="6909435"/>
                    </a:lnTo>
                    <a:cubicBezTo>
                      <a:pt x="1882942" y="6977503"/>
                      <a:pt x="1824025" y="7027376"/>
                      <a:pt x="1755017" y="7027333"/>
                    </a:cubicBezTo>
                    <a:lnTo>
                      <a:pt x="1701183" y="7027333"/>
                    </a:lnTo>
                    <a:cubicBezTo>
                      <a:pt x="1691328" y="7027327"/>
                      <a:pt x="1681924" y="7023199"/>
                      <a:pt x="1675250" y="7015947"/>
                    </a:cubicBezTo>
                    <a:cubicBezTo>
                      <a:pt x="1668575" y="7008697"/>
                      <a:pt x="1665238" y="6998985"/>
                      <a:pt x="1666046" y="6989162"/>
                    </a:cubicBezTo>
                    <a:lnTo>
                      <a:pt x="1733427" y="6180667"/>
                    </a:lnTo>
                    <a:lnTo>
                      <a:pt x="1796433" y="5739553"/>
                    </a:lnTo>
                    <a:moveTo>
                      <a:pt x="3412649" y="4769555"/>
                    </a:moveTo>
                    <a:cubicBezTo>
                      <a:pt x="3295749" y="4769555"/>
                      <a:pt x="3200982" y="4864321"/>
                      <a:pt x="3200982" y="4981222"/>
                    </a:cubicBezTo>
                    <a:lnTo>
                      <a:pt x="3200982" y="5051777"/>
                    </a:lnTo>
                    <a:cubicBezTo>
                      <a:pt x="3200982" y="5168678"/>
                      <a:pt x="3295749" y="5263444"/>
                      <a:pt x="3412649" y="5263444"/>
                    </a:cubicBezTo>
                    <a:cubicBezTo>
                      <a:pt x="3529549" y="5263444"/>
                      <a:pt x="3624316" y="5168678"/>
                      <a:pt x="3624316" y="5051777"/>
                    </a:cubicBezTo>
                    <a:lnTo>
                      <a:pt x="3624316" y="4981222"/>
                    </a:lnTo>
                    <a:cubicBezTo>
                      <a:pt x="3624316" y="4864321"/>
                      <a:pt x="3529549" y="4769555"/>
                      <a:pt x="3412649" y="4769555"/>
                    </a:cubicBezTo>
                    <a:moveTo>
                      <a:pt x="3193433" y="5739553"/>
                    </a:moveTo>
                    <a:cubicBezTo>
                      <a:pt x="3194632" y="5731439"/>
                      <a:pt x="3183202" y="5728264"/>
                      <a:pt x="3180027" y="5735814"/>
                    </a:cubicBezTo>
                    <a:lnTo>
                      <a:pt x="3026005" y="6095153"/>
                    </a:lnTo>
                    <a:cubicBezTo>
                      <a:pt x="3003748" y="6147073"/>
                      <a:pt x="2952672" y="6180717"/>
                      <a:pt x="2896182" y="6180667"/>
                    </a:cubicBezTo>
                    <a:lnTo>
                      <a:pt x="2831130" y="6180667"/>
                    </a:lnTo>
                    <a:cubicBezTo>
                      <a:pt x="2819266" y="6180677"/>
                      <a:pt x="2808190" y="6174723"/>
                      <a:pt x="2801655" y="6164820"/>
                    </a:cubicBezTo>
                    <a:cubicBezTo>
                      <a:pt x="2795120" y="6154919"/>
                      <a:pt x="2794000" y="6142394"/>
                      <a:pt x="2798675" y="6131489"/>
                    </a:cubicBezTo>
                    <a:lnTo>
                      <a:pt x="2989316" y="5686777"/>
                    </a:lnTo>
                    <a:lnTo>
                      <a:pt x="3059448" y="5511376"/>
                    </a:lnTo>
                    <a:cubicBezTo>
                      <a:pt x="3102318" y="5404238"/>
                      <a:pt x="3206095" y="5333992"/>
                      <a:pt x="3321491" y="5334000"/>
                    </a:cubicBezTo>
                    <a:lnTo>
                      <a:pt x="3503807" y="5334000"/>
                    </a:lnTo>
                    <a:cubicBezTo>
                      <a:pt x="3619203" y="5333992"/>
                      <a:pt x="3722980" y="5404238"/>
                      <a:pt x="3765850" y="5511376"/>
                    </a:cubicBezTo>
                    <a:lnTo>
                      <a:pt x="3835982" y="5686777"/>
                    </a:lnTo>
                    <a:lnTo>
                      <a:pt x="4026553" y="6131489"/>
                    </a:lnTo>
                    <a:cubicBezTo>
                      <a:pt x="4031228" y="6142394"/>
                      <a:pt x="4030107" y="6154919"/>
                      <a:pt x="4023572" y="6164820"/>
                    </a:cubicBezTo>
                    <a:cubicBezTo>
                      <a:pt x="4017037" y="6174723"/>
                      <a:pt x="4005962" y="6180677"/>
                      <a:pt x="3994097" y="6180667"/>
                    </a:cubicBezTo>
                    <a:lnTo>
                      <a:pt x="3929045" y="6180667"/>
                    </a:lnTo>
                    <a:cubicBezTo>
                      <a:pt x="3872607" y="6180660"/>
                      <a:pt x="3821601" y="6147026"/>
                      <a:pt x="3799364" y="6095153"/>
                    </a:cubicBezTo>
                    <a:lnTo>
                      <a:pt x="3645341" y="5735814"/>
                    </a:lnTo>
                    <a:cubicBezTo>
                      <a:pt x="3642096" y="5728264"/>
                      <a:pt x="3630736" y="5731439"/>
                      <a:pt x="3631865" y="5739553"/>
                    </a:cubicBezTo>
                    <a:lnTo>
                      <a:pt x="3694871" y="6180667"/>
                    </a:lnTo>
                    <a:lnTo>
                      <a:pt x="3762252" y="6989162"/>
                    </a:lnTo>
                    <a:cubicBezTo>
                      <a:pt x="3763060" y="6998985"/>
                      <a:pt x="3759723" y="7008697"/>
                      <a:pt x="3753048" y="7015947"/>
                    </a:cubicBezTo>
                    <a:cubicBezTo>
                      <a:pt x="3746374" y="7023199"/>
                      <a:pt x="3736970" y="7027327"/>
                      <a:pt x="3727115" y="7027333"/>
                    </a:cubicBezTo>
                    <a:lnTo>
                      <a:pt x="3673281" y="7027333"/>
                    </a:lnTo>
                    <a:cubicBezTo>
                      <a:pt x="3604299" y="7027341"/>
                      <a:pt x="3545423" y="6977477"/>
                      <a:pt x="3534075" y="6909435"/>
                    </a:cubicBezTo>
                    <a:lnTo>
                      <a:pt x="3419704" y="6222435"/>
                    </a:lnTo>
                    <a:cubicBezTo>
                      <a:pt x="3418364" y="6214533"/>
                      <a:pt x="3407075" y="6214533"/>
                      <a:pt x="3405735" y="6222435"/>
                    </a:cubicBezTo>
                    <a:lnTo>
                      <a:pt x="3291294" y="6909435"/>
                    </a:lnTo>
                    <a:cubicBezTo>
                      <a:pt x="3279942" y="6977503"/>
                      <a:pt x="3221025" y="7027376"/>
                      <a:pt x="3152017" y="7027333"/>
                    </a:cubicBezTo>
                    <a:lnTo>
                      <a:pt x="3098183" y="7027333"/>
                    </a:lnTo>
                    <a:cubicBezTo>
                      <a:pt x="3088328" y="7027327"/>
                      <a:pt x="3078924" y="7023199"/>
                      <a:pt x="3072250" y="7015947"/>
                    </a:cubicBezTo>
                    <a:cubicBezTo>
                      <a:pt x="3065575" y="7008697"/>
                      <a:pt x="3062238" y="6998985"/>
                      <a:pt x="3063046" y="6989162"/>
                    </a:cubicBezTo>
                    <a:lnTo>
                      <a:pt x="3130427" y="6180667"/>
                    </a:lnTo>
                    <a:lnTo>
                      <a:pt x="3193433" y="5739553"/>
                    </a:lnTo>
                    <a:moveTo>
                      <a:pt x="4809649" y="4769555"/>
                    </a:moveTo>
                    <a:cubicBezTo>
                      <a:pt x="4692749" y="4769555"/>
                      <a:pt x="4597982" y="4864321"/>
                      <a:pt x="4597982" y="4981222"/>
                    </a:cubicBezTo>
                    <a:lnTo>
                      <a:pt x="4597982" y="5051777"/>
                    </a:lnTo>
                    <a:cubicBezTo>
                      <a:pt x="4597982" y="5168678"/>
                      <a:pt x="4692749" y="5263444"/>
                      <a:pt x="4809649" y="5263444"/>
                    </a:cubicBezTo>
                    <a:cubicBezTo>
                      <a:pt x="4926549" y="5263444"/>
                      <a:pt x="5021316" y="5168678"/>
                      <a:pt x="5021316" y="5051777"/>
                    </a:cubicBezTo>
                    <a:lnTo>
                      <a:pt x="5021316" y="4981222"/>
                    </a:lnTo>
                    <a:cubicBezTo>
                      <a:pt x="5021316" y="4864321"/>
                      <a:pt x="4926549" y="4769555"/>
                      <a:pt x="4809649" y="4769555"/>
                    </a:cubicBezTo>
                    <a:moveTo>
                      <a:pt x="4590433" y="5739553"/>
                    </a:moveTo>
                    <a:cubicBezTo>
                      <a:pt x="4591632" y="5731439"/>
                      <a:pt x="4580202" y="5728264"/>
                      <a:pt x="4577027" y="5735814"/>
                    </a:cubicBezTo>
                    <a:lnTo>
                      <a:pt x="4423004" y="6095153"/>
                    </a:lnTo>
                    <a:cubicBezTo>
                      <a:pt x="4400748" y="6147073"/>
                      <a:pt x="4349672" y="6180717"/>
                      <a:pt x="4293182" y="6180667"/>
                    </a:cubicBezTo>
                    <a:lnTo>
                      <a:pt x="4228130" y="6180667"/>
                    </a:lnTo>
                    <a:cubicBezTo>
                      <a:pt x="4216265" y="6180677"/>
                      <a:pt x="4205191" y="6174723"/>
                      <a:pt x="4198655" y="6164820"/>
                    </a:cubicBezTo>
                    <a:cubicBezTo>
                      <a:pt x="4192120" y="6154919"/>
                      <a:pt x="4191000" y="6142394"/>
                      <a:pt x="4195674" y="6131489"/>
                    </a:cubicBezTo>
                    <a:lnTo>
                      <a:pt x="4386316" y="5686777"/>
                    </a:lnTo>
                    <a:lnTo>
                      <a:pt x="4456448" y="5511376"/>
                    </a:lnTo>
                    <a:cubicBezTo>
                      <a:pt x="4499318" y="5404238"/>
                      <a:pt x="4603095" y="5333992"/>
                      <a:pt x="4718491" y="5334000"/>
                    </a:cubicBezTo>
                    <a:lnTo>
                      <a:pt x="4900807" y="5334000"/>
                    </a:lnTo>
                    <a:cubicBezTo>
                      <a:pt x="5016203" y="5333992"/>
                      <a:pt x="5119980" y="5404238"/>
                      <a:pt x="5162850" y="5511376"/>
                    </a:cubicBezTo>
                    <a:lnTo>
                      <a:pt x="5232982" y="5686777"/>
                    </a:lnTo>
                    <a:lnTo>
                      <a:pt x="5423553" y="6131489"/>
                    </a:lnTo>
                    <a:cubicBezTo>
                      <a:pt x="5428228" y="6142394"/>
                      <a:pt x="5427107" y="6154919"/>
                      <a:pt x="5420572" y="6164820"/>
                    </a:cubicBezTo>
                    <a:cubicBezTo>
                      <a:pt x="5414037" y="6174723"/>
                      <a:pt x="5402962" y="6180677"/>
                      <a:pt x="5391097" y="6180667"/>
                    </a:cubicBezTo>
                    <a:lnTo>
                      <a:pt x="5326045" y="6180667"/>
                    </a:lnTo>
                    <a:cubicBezTo>
                      <a:pt x="5269607" y="6180660"/>
                      <a:pt x="5218601" y="6147026"/>
                      <a:pt x="5196364" y="6095153"/>
                    </a:cubicBezTo>
                    <a:lnTo>
                      <a:pt x="5042341" y="5735814"/>
                    </a:lnTo>
                    <a:cubicBezTo>
                      <a:pt x="5039096" y="5728264"/>
                      <a:pt x="5027736" y="5731439"/>
                      <a:pt x="5028865" y="5739553"/>
                    </a:cubicBezTo>
                    <a:lnTo>
                      <a:pt x="5091871" y="6180667"/>
                    </a:lnTo>
                    <a:lnTo>
                      <a:pt x="5159252" y="6989162"/>
                    </a:lnTo>
                    <a:cubicBezTo>
                      <a:pt x="5160060" y="6998985"/>
                      <a:pt x="5156723" y="7008697"/>
                      <a:pt x="5150048" y="7015947"/>
                    </a:cubicBezTo>
                    <a:cubicBezTo>
                      <a:pt x="5143374" y="7023199"/>
                      <a:pt x="5133970" y="7027327"/>
                      <a:pt x="5124115" y="7027333"/>
                    </a:cubicBezTo>
                    <a:lnTo>
                      <a:pt x="5070281" y="7027333"/>
                    </a:lnTo>
                    <a:cubicBezTo>
                      <a:pt x="5001299" y="7027341"/>
                      <a:pt x="4942423" y="6977477"/>
                      <a:pt x="4931075" y="6909435"/>
                    </a:cubicBezTo>
                    <a:lnTo>
                      <a:pt x="4816704" y="6222435"/>
                    </a:lnTo>
                    <a:cubicBezTo>
                      <a:pt x="4815364" y="6214533"/>
                      <a:pt x="4804075" y="6214533"/>
                      <a:pt x="4802735" y="6222435"/>
                    </a:cubicBezTo>
                    <a:lnTo>
                      <a:pt x="4688294" y="6909435"/>
                    </a:lnTo>
                    <a:cubicBezTo>
                      <a:pt x="4676942" y="6977503"/>
                      <a:pt x="4618025" y="7027376"/>
                      <a:pt x="4549017" y="7027333"/>
                    </a:cubicBezTo>
                    <a:lnTo>
                      <a:pt x="4495183" y="7027333"/>
                    </a:lnTo>
                    <a:cubicBezTo>
                      <a:pt x="4485328" y="7027327"/>
                      <a:pt x="4475924" y="7023199"/>
                      <a:pt x="4469250" y="7015947"/>
                    </a:cubicBezTo>
                    <a:cubicBezTo>
                      <a:pt x="4462575" y="7008697"/>
                      <a:pt x="4459238" y="6998985"/>
                      <a:pt x="4460046" y="6989162"/>
                    </a:cubicBezTo>
                    <a:lnTo>
                      <a:pt x="4527427" y="6180667"/>
                    </a:lnTo>
                    <a:lnTo>
                      <a:pt x="4590433" y="5739553"/>
                    </a:lnTo>
                    <a:moveTo>
                      <a:pt x="6206649" y="4769555"/>
                    </a:moveTo>
                    <a:cubicBezTo>
                      <a:pt x="6089749" y="4769555"/>
                      <a:pt x="5994982" y="4864321"/>
                      <a:pt x="5994982" y="4981222"/>
                    </a:cubicBezTo>
                    <a:lnTo>
                      <a:pt x="5994982" y="5051777"/>
                    </a:lnTo>
                    <a:cubicBezTo>
                      <a:pt x="5994982" y="5168678"/>
                      <a:pt x="6089749" y="5263444"/>
                      <a:pt x="6206649" y="5263444"/>
                    </a:cubicBezTo>
                    <a:cubicBezTo>
                      <a:pt x="6323549" y="5263444"/>
                      <a:pt x="6418316" y="5168678"/>
                      <a:pt x="6418316" y="5051777"/>
                    </a:cubicBezTo>
                    <a:lnTo>
                      <a:pt x="6418316" y="4981222"/>
                    </a:lnTo>
                    <a:cubicBezTo>
                      <a:pt x="6418316" y="4864321"/>
                      <a:pt x="6323549" y="4769555"/>
                      <a:pt x="6206649" y="4769555"/>
                    </a:cubicBezTo>
                    <a:moveTo>
                      <a:pt x="5987433" y="5739553"/>
                    </a:moveTo>
                    <a:cubicBezTo>
                      <a:pt x="5988632" y="5731439"/>
                      <a:pt x="5977202" y="5728264"/>
                      <a:pt x="5974027" y="5735814"/>
                    </a:cubicBezTo>
                    <a:lnTo>
                      <a:pt x="5820004" y="6095153"/>
                    </a:lnTo>
                    <a:cubicBezTo>
                      <a:pt x="5797748" y="6147073"/>
                      <a:pt x="5746672" y="6180717"/>
                      <a:pt x="5690182" y="6180667"/>
                    </a:cubicBezTo>
                    <a:lnTo>
                      <a:pt x="5625130" y="6180667"/>
                    </a:lnTo>
                    <a:cubicBezTo>
                      <a:pt x="5613265" y="6180677"/>
                      <a:pt x="5602191" y="6174723"/>
                      <a:pt x="5595655" y="6164820"/>
                    </a:cubicBezTo>
                    <a:cubicBezTo>
                      <a:pt x="5589120" y="6154919"/>
                      <a:pt x="5588000" y="6142394"/>
                      <a:pt x="5592674" y="6131489"/>
                    </a:cubicBezTo>
                    <a:lnTo>
                      <a:pt x="5783316" y="5686777"/>
                    </a:lnTo>
                    <a:lnTo>
                      <a:pt x="5853448" y="5511376"/>
                    </a:lnTo>
                    <a:cubicBezTo>
                      <a:pt x="5896318" y="5404238"/>
                      <a:pt x="6000095" y="5333992"/>
                      <a:pt x="6115491" y="5334000"/>
                    </a:cubicBezTo>
                    <a:lnTo>
                      <a:pt x="6297807" y="5334000"/>
                    </a:lnTo>
                    <a:cubicBezTo>
                      <a:pt x="6413203" y="5333992"/>
                      <a:pt x="6516980" y="5404238"/>
                      <a:pt x="6559850" y="5511376"/>
                    </a:cubicBezTo>
                    <a:lnTo>
                      <a:pt x="6629982" y="5686777"/>
                    </a:lnTo>
                    <a:lnTo>
                      <a:pt x="6820553" y="6131489"/>
                    </a:lnTo>
                    <a:cubicBezTo>
                      <a:pt x="6825228" y="6142394"/>
                      <a:pt x="6824107" y="6154919"/>
                      <a:pt x="6817572" y="6164820"/>
                    </a:cubicBezTo>
                    <a:cubicBezTo>
                      <a:pt x="6811037" y="6174723"/>
                      <a:pt x="6799962" y="6180677"/>
                      <a:pt x="6788097" y="6180667"/>
                    </a:cubicBezTo>
                    <a:lnTo>
                      <a:pt x="6723045" y="6180667"/>
                    </a:lnTo>
                    <a:cubicBezTo>
                      <a:pt x="6666607" y="6180660"/>
                      <a:pt x="6615601" y="6147026"/>
                      <a:pt x="6593364" y="6095153"/>
                    </a:cubicBezTo>
                    <a:lnTo>
                      <a:pt x="6439341" y="5735814"/>
                    </a:lnTo>
                    <a:cubicBezTo>
                      <a:pt x="6436096" y="5728264"/>
                      <a:pt x="6424736" y="5731439"/>
                      <a:pt x="6425865" y="5739553"/>
                    </a:cubicBezTo>
                    <a:lnTo>
                      <a:pt x="6488871" y="6180667"/>
                    </a:lnTo>
                    <a:lnTo>
                      <a:pt x="6556252" y="6989162"/>
                    </a:lnTo>
                    <a:cubicBezTo>
                      <a:pt x="6557060" y="6998985"/>
                      <a:pt x="6553722" y="7008697"/>
                      <a:pt x="6547048" y="7015947"/>
                    </a:cubicBezTo>
                    <a:cubicBezTo>
                      <a:pt x="6540374" y="7023199"/>
                      <a:pt x="6530970" y="7027327"/>
                      <a:pt x="6521115" y="7027333"/>
                    </a:cubicBezTo>
                    <a:lnTo>
                      <a:pt x="6467281" y="7027333"/>
                    </a:lnTo>
                    <a:cubicBezTo>
                      <a:pt x="6398299" y="7027341"/>
                      <a:pt x="6339423" y="6977477"/>
                      <a:pt x="6328075" y="6909435"/>
                    </a:cubicBezTo>
                    <a:lnTo>
                      <a:pt x="6213704" y="6222435"/>
                    </a:lnTo>
                    <a:cubicBezTo>
                      <a:pt x="6212364" y="6214533"/>
                      <a:pt x="6201075" y="6214533"/>
                      <a:pt x="6199735" y="6222435"/>
                    </a:cubicBezTo>
                    <a:lnTo>
                      <a:pt x="6085294" y="6909435"/>
                    </a:lnTo>
                    <a:cubicBezTo>
                      <a:pt x="6073942" y="6977503"/>
                      <a:pt x="6015025" y="7027376"/>
                      <a:pt x="5946017" y="7027333"/>
                    </a:cubicBezTo>
                    <a:lnTo>
                      <a:pt x="5892183" y="7027333"/>
                    </a:lnTo>
                    <a:cubicBezTo>
                      <a:pt x="5882328" y="7027327"/>
                      <a:pt x="5872924" y="7023199"/>
                      <a:pt x="5866250" y="7015947"/>
                    </a:cubicBezTo>
                    <a:cubicBezTo>
                      <a:pt x="5859575" y="7008697"/>
                      <a:pt x="5856238" y="6998985"/>
                      <a:pt x="5857046" y="6989162"/>
                    </a:cubicBezTo>
                    <a:lnTo>
                      <a:pt x="5924427" y="6180667"/>
                    </a:lnTo>
                    <a:lnTo>
                      <a:pt x="5987433" y="5739553"/>
                    </a:lnTo>
                    <a:moveTo>
                      <a:pt x="7603649" y="4769555"/>
                    </a:moveTo>
                    <a:cubicBezTo>
                      <a:pt x="7486748" y="4769555"/>
                      <a:pt x="7391982" y="4864321"/>
                      <a:pt x="7391982" y="4981222"/>
                    </a:cubicBezTo>
                    <a:lnTo>
                      <a:pt x="7391982" y="5051777"/>
                    </a:lnTo>
                    <a:cubicBezTo>
                      <a:pt x="7391982" y="5168678"/>
                      <a:pt x="7486748" y="5263444"/>
                      <a:pt x="7603649" y="5263444"/>
                    </a:cubicBezTo>
                    <a:cubicBezTo>
                      <a:pt x="7720550" y="5263444"/>
                      <a:pt x="7815316" y="5168678"/>
                      <a:pt x="7815316" y="5051777"/>
                    </a:cubicBezTo>
                    <a:lnTo>
                      <a:pt x="7815316" y="4981222"/>
                    </a:lnTo>
                    <a:cubicBezTo>
                      <a:pt x="7815316" y="4864321"/>
                      <a:pt x="7720550" y="4769555"/>
                      <a:pt x="7603649" y="4769555"/>
                    </a:cubicBezTo>
                    <a:moveTo>
                      <a:pt x="7384433" y="5739553"/>
                    </a:moveTo>
                    <a:cubicBezTo>
                      <a:pt x="7385632" y="5731439"/>
                      <a:pt x="7374203" y="5728264"/>
                      <a:pt x="7371028" y="5735814"/>
                    </a:cubicBezTo>
                    <a:lnTo>
                      <a:pt x="7217004" y="6095153"/>
                    </a:lnTo>
                    <a:cubicBezTo>
                      <a:pt x="7194748" y="6147073"/>
                      <a:pt x="7143672" y="6180717"/>
                      <a:pt x="7087182" y="6180667"/>
                    </a:cubicBezTo>
                    <a:lnTo>
                      <a:pt x="7022130" y="6180667"/>
                    </a:lnTo>
                    <a:cubicBezTo>
                      <a:pt x="7010266" y="6180677"/>
                      <a:pt x="6999191" y="6174723"/>
                      <a:pt x="6992655" y="6164820"/>
                    </a:cubicBezTo>
                    <a:cubicBezTo>
                      <a:pt x="6986120" y="6154919"/>
                      <a:pt x="6985000" y="6142394"/>
                      <a:pt x="6989675" y="6131489"/>
                    </a:cubicBezTo>
                    <a:lnTo>
                      <a:pt x="7180316" y="5686777"/>
                    </a:lnTo>
                    <a:lnTo>
                      <a:pt x="7250448" y="5511376"/>
                    </a:lnTo>
                    <a:cubicBezTo>
                      <a:pt x="7293318" y="5404238"/>
                      <a:pt x="7397094" y="5333992"/>
                      <a:pt x="7512491" y="5334000"/>
                    </a:cubicBezTo>
                    <a:lnTo>
                      <a:pt x="7694807" y="5334000"/>
                    </a:lnTo>
                    <a:cubicBezTo>
                      <a:pt x="7810204" y="5333992"/>
                      <a:pt x="7913980" y="5404238"/>
                      <a:pt x="7956850" y="5511376"/>
                    </a:cubicBezTo>
                    <a:lnTo>
                      <a:pt x="8026982" y="5686777"/>
                    </a:lnTo>
                    <a:lnTo>
                      <a:pt x="8217553" y="6131489"/>
                    </a:lnTo>
                    <a:cubicBezTo>
                      <a:pt x="8222228" y="6142394"/>
                      <a:pt x="8221107" y="6154919"/>
                      <a:pt x="8214572" y="6164820"/>
                    </a:cubicBezTo>
                    <a:cubicBezTo>
                      <a:pt x="8208037" y="6174723"/>
                      <a:pt x="8196962" y="6180677"/>
                      <a:pt x="8185097" y="6180667"/>
                    </a:cubicBezTo>
                    <a:lnTo>
                      <a:pt x="8120045" y="6180667"/>
                    </a:lnTo>
                    <a:cubicBezTo>
                      <a:pt x="8063607" y="6180660"/>
                      <a:pt x="8012601" y="6147026"/>
                      <a:pt x="7990364" y="6095153"/>
                    </a:cubicBezTo>
                    <a:lnTo>
                      <a:pt x="7836341" y="5735814"/>
                    </a:lnTo>
                    <a:cubicBezTo>
                      <a:pt x="7833095" y="5728264"/>
                      <a:pt x="7821736" y="5731439"/>
                      <a:pt x="7822865" y="5739553"/>
                    </a:cubicBezTo>
                    <a:lnTo>
                      <a:pt x="7885871" y="6180667"/>
                    </a:lnTo>
                    <a:lnTo>
                      <a:pt x="7953252" y="6989162"/>
                    </a:lnTo>
                    <a:cubicBezTo>
                      <a:pt x="7954060" y="6998985"/>
                      <a:pt x="7950722" y="7008697"/>
                      <a:pt x="7944048" y="7015947"/>
                    </a:cubicBezTo>
                    <a:cubicBezTo>
                      <a:pt x="7937374" y="7023199"/>
                      <a:pt x="7927970" y="7027327"/>
                      <a:pt x="7918115" y="7027333"/>
                    </a:cubicBezTo>
                    <a:lnTo>
                      <a:pt x="7864281" y="7027333"/>
                    </a:lnTo>
                    <a:cubicBezTo>
                      <a:pt x="7795299" y="7027341"/>
                      <a:pt x="7736422" y="6977477"/>
                      <a:pt x="7725075" y="6909435"/>
                    </a:cubicBezTo>
                    <a:lnTo>
                      <a:pt x="7610704" y="6222435"/>
                    </a:lnTo>
                    <a:cubicBezTo>
                      <a:pt x="7609364" y="6214533"/>
                      <a:pt x="7598075" y="6214533"/>
                      <a:pt x="7596735" y="6222435"/>
                    </a:cubicBezTo>
                    <a:lnTo>
                      <a:pt x="7482294" y="6909435"/>
                    </a:lnTo>
                    <a:cubicBezTo>
                      <a:pt x="7470942" y="6977503"/>
                      <a:pt x="7412025" y="7027376"/>
                      <a:pt x="7343017" y="7027333"/>
                    </a:cubicBezTo>
                    <a:lnTo>
                      <a:pt x="7289183" y="7027333"/>
                    </a:lnTo>
                    <a:cubicBezTo>
                      <a:pt x="7279328" y="7027327"/>
                      <a:pt x="7269924" y="7023199"/>
                      <a:pt x="7263250" y="7015947"/>
                    </a:cubicBezTo>
                    <a:cubicBezTo>
                      <a:pt x="7256576" y="7008697"/>
                      <a:pt x="7253238" y="6998985"/>
                      <a:pt x="7254046" y="6989162"/>
                    </a:cubicBezTo>
                    <a:lnTo>
                      <a:pt x="7321427" y="6180667"/>
                    </a:lnTo>
                    <a:lnTo>
                      <a:pt x="7384433" y="5739553"/>
                    </a:lnTo>
                    <a:moveTo>
                      <a:pt x="9000649" y="4769555"/>
                    </a:moveTo>
                    <a:cubicBezTo>
                      <a:pt x="8883748" y="4769555"/>
                      <a:pt x="8788982" y="4864321"/>
                      <a:pt x="8788982" y="4981222"/>
                    </a:cubicBezTo>
                    <a:lnTo>
                      <a:pt x="8788982" y="5051777"/>
                    </a:lnTo>
                    <a:cubicBezTo>
                      <a:pt x="8788982" y="5168678"/>
                      <a:pt x="8883748" y="5263444"/>
                      <a:pt x="9000649" y="5263444"/>
                    </a:cubicBezTo>
                    <a:cubicBezTo>
                      <a:pt x="9117550" y="5263444"/>
                      <a:pt x="9212316" y="5168678"/>
                      <a:pt x="9212316" y="5051777"/>
                    </a:cubicBezTo>
                    <a:lnTo>
                      <a:pt x="9212316" y="4981222"/>
                    </a:lnTo>
                    <a:cubicBezTo>
                      <a:pt x="9212316" y="4864321"/>
                      <a:pt x="9117550" y="4769555"/>
                      <a:pt x="9000649" y="4769555"/>
                    </a:cubicBezTo>
                    <a:moveTo>
                      <a:pt x="8781433" y="5739553"/>
                    </a:moveTo>
                    <a:cubicBezTo>
                      <a:pt x="8782632" y="5731439"/>
                      <a:pt x="8771203" y="5728264"/>
                      <a:pt x="8768028" y="5735814"/>
                    </a:cubicBezTo>
                    <a:lnTo>
                      <a:pt x="8614004" y="6095153"/>
                    </a:lnTo>
                    <a:cubicBezTo>
                      <a:pt x="8591748" y="6147073"/>
                      <a:pt x="8540672" y="6180717"/>
                      <a:pt x="8484182" y="6180667"/>
                    </a:cubicBezTo>
                    <a:lnTo>
                      <a:pt x="8419130" y="6180667"/>
                    </a:lnTo>
                    <a:cubicBezTo>
                      <a:pt x="8407266" y="6180677"/>
                      <a:pt x="8396191" y="6174723"/>
                      <a:pt x="8389655" y="6164820"/>
                    </a:cubicBezTo>
                    <a:cubicBezTo>
                      <a:pt x="8383120" y="6154919"/>
                      <a:pt x="8382000" y="6142394"/>
                      <a:pt x="8386675" y="6131489"/>
                    </a:cubicBezTo>
                    <a:lnTo>
                      <a:pt x="8577316" y="5686777"/>
                    </a:lnTo>
                    <a:lnTo>
                      <a:pt x="8647448" y="5511376"/>
                    </a:lnTo>
                    <a:cubicBezTo>
                      <a:pt x="8690318" y="5404238"/>
                      <a:pt x="8794094" y="5333992"/>
                      <a:pt x="8909491" y="5334000"/>
                    </a:cubicBezTo>
                    <a:lnTo>
                      <a:pt x="9091807" y="5334000"/>
                    </a:lnTo>
                    <a:cubicBezTo>
                      <a:pt x="9207204" y="5333992"/>
                      <a:pt x="9310980" y="5404238"/>
                      <a:pt x="9353850" y="5511376"/>
                    </a:cubicBezTo>
                    <a:lnTo>
                      <a:pt x="9423982" y="5686777"/>
                    </a:lnTo>
                    <a:lnTo>
                      <a:pt x="9614553" y="6131489"/>
                    </a:lnTo>
                    <a:cubicBezTo>
                      <a:pt x="9619228" y="6142394"/>
                      <a:pt x="9618107" y="6154919"/>
                      <a:pt x="9611572" y="6164820"/>
                    </a:cubicBezTo>
                    <a:cubicBezTo>
                      <a:pt x="9605037" y="6174723"/>
                      <a:pt x="9593962" y="6180677"/>
                      <a:pt x="9582097" y="6180667"/>
                    </a:cubicBezTo>
                    <a:lnTo>
                      <a:pt x="9517045" y="6180667"/>
                    </a:lnTo>
                    <a:cubicBezTo>
                      <a:pt x="9460607" y="6180660"/>
                      <a:pt x="9409601" y="6147026"/>
                      <a:pt x="9387364" y="6095153"/>
                    </a:cubicBezTo>
                    <a:lnTo>
                      <a:pt x="9233341" y="5735814"/>
                    </a:lnTo>
                    <a:cubicBezTo>
                      <a:pt x="9230095" y="5728264"/>
                      <a:pt x="9218736" y="5731439"/>
                      <a:pt x="9219865" y="5739553"/>
                    </a:cubicBezTo>
                    <a:lnTo>
                      <a:pt x="9282871" y="6180667"/>
                    </a:lnTo>
                    <a:lnTo>
                      <a:pt x="9350252" y="6989162"/>
                    </a:lnTo>
                    <a:cubicBezTo>
                      <a:pt x="9351060" y="6998985"/>
                      <a:pt x="9347722" y="7008697"/>
                      <a:pt x="9341048" y="7015947"/>
                    </a:cubicBezTo>
                    <a:cubicBezTo>
                      <a:pt x="9334374" y="7023199"/>
                      <a:pt x="9324970" y="7027327"/>
                      <a:pt x="9315115" y="7027333"/>
                    </a:cubicBezTo>
                    <a:lnTo>
                      <a:pt x="9261281" y="7027333"/>
                    </a:lnTo>
                    <a:cubicBezTo>
                      <a:pt x="9192299" y="7027341"/>
                      <a:pt x="9133422" y="6977477"/>
                      <a:pt x="9122075" y="6909435"/>
                    </a:cubicBezTo>
                    <a:lnTo>
                      <a:pt x="9007704" y="6222435"/>
                    </a:lnTo>
                    <a:cubicBezTo>
                      <a:pt x="9006364" y="6214533"/>
                      <a:pt x="8995075" y="6214533"/>
                      <a:pt x="8993735" y="6222435"/>
                    </a:cubicBezTo>
                    <a:lnTo>
                      <a:pt x="8879294" y="6909435"/>
                    </a:lnTo>
                    <a:cubicBezTo>
                      <a:pt x="8867942" y="6977503"/>
                      <a:pt x="8809025" y="7027376"/>
                      <a:pt x="8740017" y="7027333"/>
                    </a:cubicBezTo>
                    <a:lnTo>
                      <a:pt x="8686183" y="7027333"/>
                    </a:lnTo>
                    <a:cubicBezTo>
                      <a:pt x="8676328" y="7027327"/>
                      <a:pt x="8666924" y="7023199"/>
                      <a:pt x="8660250" y="7015947"/>
                    </a:cubicBezTo>
                    <a:cubicBezTo>
                      <a:pt x="8653576" y="7008697"/>
                      <a:pt x="8650238" y="6998985"/>
                      <a:pt x="8651046" y="6989162"/>
                    </a:cubicBezTo>
                    <a:lnTo>
                      <a:pt x="8718427" y="6180667"/>
                    </a:lnTo>
                    <a:lnTo>
                      <a:pt x="8781433" y="5739553"/>
                    </a:lnTo>
                    <a:moveTo>
                      <a:pt x="10397649" y="4769555"/>
                    </a:moveTo>
                    <a:cubicBezTo>
                      <a:pt x="10280748" y="4769555"/>
                      <a:pt x="10185982" y="4864321"/>
                      <a:pt x="10185982" y="4981222"/>
                    </a:cubicBezTo>
                    <a:lnTo>
                      <a:pt x="10185982" y="5051777"/>
                    </a:lnTo>
                    <a:cubicBezTo>
                      <a:pt x="10185982" y="5168678"/>
                      <a:pt x="10280748" y="5263444"/>
                      <a:pt x="10397649" y="5263444"/>
                    </a:cubicBezTo>
                    <a:cubicBezTo>
                      <a:pt x="10514550" y="5263444"/>
                      <a:pt x="10609316" y="5168678"/>
                      <a:pt x="10609316" y="5051777"/>
                    </a:cubicBezTo>
                    <a:lnTo>
                      <a:pt x="10609316" y="4981222"/>
                    </a:lnTo>
                    <a:cubicBezTo>
                      <a:pt x="10609316" y="4864321"/>
                      <a:pt x="10514550" y="4769555"/>
                      <a:pt x="10397649" y="4769555"/>
                    </a:cubicBezTo>
                    <a:moveTo>
                      <a:pt x="10178433" y="5739553"/>
                    </a:moveTo>
                    <a:cubicBezTo>
                      <a:pt x="10179632" y="5731439"/>
                      <a:pt x="10168203" y="5728264"/>
                      <a:pt x="10165028" y="5735814"/>
                    </a:cubicBezTo>
                    <a:lnTo>
                      <a:pt x="10011004" y="6095153"/>
                    </a:lnTo>
                    <a:cubicBezTo>
                      <a:pt x="9988748" y="6147073"/>
                      <a:pt x="9937672" y="6180717"/>
                      <a:pt x="9881182" y="6180667"/>
                    </a:cubicBezTo>
                    <a:lnTo>
                      <a:pt x="9816130" y="6180667"/>
                    </a:lnTo>
                    <a:cubicBezTo>
                      <a:pt x="9804266" y="6180677"/>
                      <a:pt x="9793191" y="6174723"/>
                      <a:pt x="9786655" y="6164820"/>
                    </a:cubicBezTo>
                    <a:cubicBezTo>
                      <a:pt x="9780120" y="6154919"/>
                      <a:pt x="9779000" y="6142394"/>
                      <a:pt x="9783675" y="6131489"/>
                    </a:cubicBezTo>
                    <a:lnTo>
                      <a:pt x="9974316" y="5686777"/>
                    </a:lnTo>
                    <a:lnTo>
                      <a:pt x="10044448" y="5511376"/>
                    </a:lnTo>
                    <a:cubicBezTo>
                      <a:pt x="10087318" y="5404238"/>
                      <a:pt x="10191094" y="5333992"/>
                      <a:pt x="10306491" y="5334000"/>
                    </a:cubicBezTo>
                    <a:lnTo>
                      <a:pt x="10488807" y="5334000"/>
                    </a:lnTo>
                    <a:cubicBezTo>
                      <a:pt x="10604204" y="5333992"/>
                      <a:pt x="10707980" y="5404238"/>
                      <a:pt x="10750850" y="5511376"/>
                    </a:cubicBezTo>
                    <a:lnTo>
                      <a:pt x="10820982" y="5686777"/>
                    </a:lnTo>
                    <a:lnTo>
                      <a:pt x="11011553" y="6131489"/>
                    </a:lnTo>
                    <a:cubicBezTo>
                      <a:pt x="11016228" y="6142394"/>
                      <a:pt x="11015107" y="6154919"/>
                      <a:pt x="11008572" y="6164820"/>
                    </a:cubicBezTo>
                    <a:cubicBezTo>
                      <a:pt x="11002037" y="6174723"/>
                      <a:pt x="10990962" y="6180677"/>
                      <a:pt x="10979097" y="6180667"/>
                    </a:cubicBezTo>
                    <a:lnTo>
                      <a:pt x="10914045" y="6180667"/>
                    </a:lnTo>
                    <a:cubicBezTo>
                      <a:pt x="10857607" y="6180660"/>
                      <a:pt x="10806601" y="6147026"/>
                      <a:pt x="10784364" y="6095153"/>
                    </a:cubicBezTo>
                    <a:lnTo>
                      <a:pt x="10630341" y="5735814"/>
                    </a:lnTo>
                    <a:cubicBezTo>
                      <a:pt x="10627095" y="5728264"/>
                      <a:pt x="10615736" y="5731439"/>
                      <a:pt x="10616865" y="5739553"/>
                    </a:cubicBezTo>
                    <a:lnTo>
                      <a:pt x="10679871" y="6180667"/>
                    </a:lnTo>
                    <a:lnTo>
                      <a:pt x="10747252" y="6989162"/>
                    </a:lnTo>
                    <a:cubicBezTo>
                      <a:pt x="10748060" y="6998985"/>
                      <a:pt x="10744722" y="7008697"/>
                      <a:pt x="10738048" y="7015947"/>
                    </a:cubicBezTo>
                    <a:cubicBezTo>
                      <a:pt x="10731374" y="7023199"/>
                      <a:pt x="10721970" y="7027327"/>
                      <a:pt x="10712115" y="7027333"/>
                    </a:cubicBezTo>
                    <a:lnTo>
                      <a:pt x="10658281" y="7027333"/>
                    </a:lnTo>
                    <a:cubicBezTo>
                      <a:pt x="10589299" y="7027341"/>
                      <a:pt x="10530422" y="6977477"/>
                      <a:pt x="10519075" y="6909435"/>
                    </a:cubicBezTo>
                    <a:lnTo>
                      <a:pt x="10404704" y="6222435"/>
                    </a:lnTo>
                    <a:cubicBezTo>
                      <a:pt x="10403364" y="6214533"/>
                      <a:pt x="10392075" y="6214533"/>
                      <a:pt x="10390735" y="6222435"/>
                    </a:cubicBezTo>
                    <a:lnTo>
                      <a:pt x="10276294" y="6909435"/>
                    </a:lnTo>
                    <a:cubicBezTo>
                      <a:pt x="10264942" y="6977503"/>
                      <a:pt x="10206025" y="7027376"/>
                      <a:pt x="10137017" y="7027333"/>
                    </a:cubicBezTo>
                    <a:lnTo>
                      <a:pt x="10083183" y="7027333"/>
                    </a:lnTo>
                    <a:cubicBezTo>
                      <a:pt x="10073328" y="7027327"/>
                      <a:pt x="10063924" y="7023199"/>
                      <a:pt x="10057250" y="7015947"/>
                    </a:cubicBezTo>
                    <a:cubicBezTo>
                      <a:pt x="10050576" y="7008697"/>
                      <a:pt x="10047238" y="6998985"/>
                      <a:pt x="10048046" y="6989162"/>
                    </a:cubicBezTo>
                    <a:lnTo>
                      <a:pt x="10115427" y="6180667"/>
                    </a:lnTo>
                    <a:lnTo>
                      <a:pt x="10178433" y="5739553"/>
                    </a:lnTo>
                    <a:moveTo>
                      <a:pt x="11794649" y="4769555"/>
                    </a:moveTo>
                    <a:cubicBezTo>
                      <a:pt x="11677748" y="4769555"/>
                      <a:pt x="11582982" y="4864321"/>
                      <a:pt x="11582982" y="4981222"/>
                    </a:cubicBezTo>
                    <a:lnTo>
                      <a:pt x="11582982" y="5051777"/>
                    </a:lnTo>
                    <a:cubicBezTo>
                      <a:pt x="11582982" y="5168678"/>
                      <a:pt x="11677748" y="5263444"/>
                      <a:pt x="11794649" y="5263444"/>
                    </a:cubicBezTo>
                    <a:cubicBezTo>
                      <a:pt x="11911550" y="5263444"/>
                      <a:pt x="12006316" y="5168678"/>
                      <a:pt x="12006316" y="5051777"/>
                    </a:cubicBezTo>
                    <a:lnTo>
                      <a:pt x="12006316" y="4981222"/>
                    </a:lnTo>
                    <a:cubicBezTo>
                      <a:pt x="12006316" y="4864321"/>
                      <a:pt x="11911550" y="4769555"/>
                      <a:pt x="11794649" y="4769555"/>
                    </a:cubicBezTo>
                    <a:moveTo>
                      <a:pt x="11575433" y="5739553"/>
                    </a:moveTo>
                    <a:cubicBezTo>
                      <a:pt x="11576632" y="5731439"/>
                      <a:pt x="11565203" y="5728264"/>
                      <a:pt x="11562028" y="5735814"/>
                    </a:cubicBezTo>
                    <a:lnTo>
                      <a:pt x="11408004" y="6095153"/>
                    </a:lnTo>
                    <a:cubicBezTo>
                      <a:pt x="11385748" y="6147073"/>
                      <a:pt x="11334672" y="6180717"/>
                      <a:pt x="11278182" y="6180667"/>
                    </a:cubicBezTo>
                    <a:lnTo>
                      <a:pt x="11213130" y="6180667"/>
                    </a:lnTo>
                    <a:cubicBezTo>
                      <a:pt x="11201266" y="6180677"/>
                      <a:pt x="11190191" y="6174723"/>
                      <a:pt x="11183655" y="6164820"/>
                    </a:cubicBezTo>
                    <a:cubicBezTo>
                      <a:pt x="11177120" y="6154919"/>
                      <a:pt x="11176000" y="6142394"/>
                      <a:pt x="11180675" y="6131489"/>
                    </a:cubicBezTo>
                    <a:lnTo>
                      <a:pt x="11371316" y="5686777"/>
                    </a:lnTo>
                    <a:lnTo>
                      <a:pt x="11441448" y="5511376"/>
                    </a:lnTo>
                    <a:cubicBezTo>
                      <a:pt x="11484318" y="5404238"/>
                      <a:pt x="11588094" y="5333992"/>
                      <a:pt x="11703491" y="5334000"/>
                    </a:cubicBezTo>
                    <a:lnTo>
                      <a:pt x="11885807" y="5334000"/>
                    </a:lnTo>
                    <a:cubicBezTo>
                      <a:pt x="12001204" y="5333992"/>
                      <a:pt x="12104980" y="5404238"/>
                      <a:pt x="12147850" y="5511376"/>
                    </a:cubicBezTo>
                    <a:lnTo>
                      <a:pt x="12217982" y="5686777"/>
                    </a:lnTo>
                    <a:lnTo>
                      <a:pt x="12408553" y="6131489"/>
                    </a:lnTo>
                    <a:cubicBezTo>
                      <a:pt x="12413228" y="6142394"/>
                      <a:pt x="12412107" y="6154919"/>
                      <a:pt x="12405572" y="6164820"/>
                    </a:cubicBezTo>
                    <a:cubicBezTo>
                      <a:pt x="12399037" y="6174723"/>
                      <a:pt x="12387962" y="6180677"/>
                      <a:pt x="12376097" y="6180667"/>
                    </a:cubicBezTo>
                    <a:lnTo>
                      <a:pt x="12311045" y="6180667"/>
                    </a:lnTo>
                    <a:cubicBezTo>
                      <a:pt x="12254607" y="6180660"/>
                      <a:pt x="12203601" y="6147026"/>
                      <a:pt x="12181364" y="6095153"/>
                    </a:cubicBezTo>
                    <a:lnTo>
                      <a:pt x="12027341" y="5735814"/>
                    </a:lnTo>
                    <a:cubicBezTo>
                      <a:pt x="12024095" y="5728264"/>
                      <a:pt x="12012736" y="5731439"/>
                      <a:pt x="12013865" y="5739553"/>
                    </a:cubicBezTo>
                    <a:lnTo>
                      <a:pt x="12076871" y="6180667"/>
                    </a:lnTo>
                    <a:lnTo>
                      <a:pt x="12144252" y="6989162"/>
                    </a:lnTo>
                    <a:cubicBezTo>
                      <a:pt x="12145060" y="6998985"/>
                      <a:pt x="12141722" y="7008697"/>
                      <a:pt x="12135048" y="7015947"/>
                    </a:cubicBezTo>
                    <a:cubicBezTo>
                      <a:pt x="12128374" y="7023199"/>
                      <a:pt x="12118970" y="7027327"/>
                      <a:pt x="12109115" y="7027333"/>
                    </a:cubicBezTo>
                    <a:lnTo>
                      <a:pt x="12055281" y="7027333"/>
                    </a:lnTo>
                    <a:cubicBezTo>
                      <a:pt x="11986299" y="7027341"/>
                      <a:pt x="11927422" y="6977477"/>
                      <a:pt x="11916075" y="6909435"/>
                    </a:cubicBezTo>
                    <a:lnTo>
                      <a:pt x="11801704" y="6222435"/>
                    </a:lnTo>
                    <a:cubicBezTo>
                      <a:pt x="11800364" y="6214533"/>
                      <a:pt x="11789075" y="6214533"/>
                      <a:pt x="11787735" y="6222435"/>
                    </a:cubicBezTo>
                    <a:lnTo>
                      <a:pt x="11673294" y="6909435"/>
                    </a:lnTo>
                    <a:cubicBezTo>
                      <a:pt x="11661942" y="6977503"/>
                      <a:pt x="11603025" y="7027376"/>
                      <a:pt x="11534017" y="7027333"/>
                    </a:cubicBezTo>
                    <a:lnTo>
                      <a:pt x="11480183" y="7027333"/>
                    </a:lnTo>
                    <a:cubicBezTo>
                      <a:pt x="11470328" y="7027327"/>
                      <a:pt x="11460924" y="7023199"/>
                      <a:pt x="11454250" y="7015947"/>
                    </a:cubicBezTo>
                    <a:cubicBezTo>
                      <a:pt x="11447576" y="7008697"/>
                      <a:pt x="11444238" y="6998985"/>
                      <a:pt x="11445046" y="6989162"/>
                    </a:cubicBezTo>
                    <a:lnTo>
                      <a:pt x="11512427" y="6180667"/>
                    </a:lnTo>
                    <a:lnTo>
                      <a:pt x="11575433" y="5739553"/>
                    </a:lnTo>
                    <a:moveTo>
                      <a:pt x="13191649" y="4769555"/>
                    </a:moveTo>
                    <a:cubicBezTo>
                      <a:pt x="13074749" y="4769555"/>
                      <a:pt x="12979982" y="4864321"/>
                      <a:pt x="12979982" y="4981222"/>
                    </a:cubicBezTo>
                    <a:lnTo>
                      <a:pt x="12979982" y="5051777"/>
                    </a:lnTo>
                    <a:cubicBezTo>
                      <a:pt x="12979982" y="5168678"/>
                      <a:pt x="13074749" y="5263444"/>
                      <a:pt x="13191649" y="5263444"/>
                    </a:cubicBezTo>
                    <a:cubicBezTo>
                      <a:pt x="13308549" y="5263444"/>
                      <a:pt x="13403315" y="5168678"/>
                      <a:pt x="13403315" y="5051777"/>
                    </a:cubicBezTo>
                    <a:lnTo>
                      <a:pt x="13403315" y="4981222"/>
                    </a:lnTo>
                    <a:cubicBezTo>
                      <a:pt x="13403315" y="4864321"/>
                      <a:pt x="13308549" y="4769555"/>
                      <a:pt x="13191649" y="4769555"/>
                    </a:cubicBezTo>
                    <a:moveTo>
                      <a:pt x="12972433" y="5739553"/>
                    </a:moveTo>
                    <a:cubicBezTo>
                      <a:pt x="12973632" y="5731439"/>
                      <a:pt x="12962203" y="5728264"/>
                      <a:pt x="12959028" y="5735814"/>
                    </a:cubicBezTo>
                    <a:lnTo>
                      <a:pt x="12805004" y="6095153"/>
                    </a:lnTo>
                    <a:cubicBezTo>
                      <a:pt x="12782748" y="6147073"/>
                      <a:pt x="12731672" y="6180717"/>
                      <a:pt x="12675182" y="6180667"/>
                    </a:cubicBezTo>
                    <a:lnTo>
                      <a:pt x="12610130" y="6180667"/>
                    </a:lnTo>
                    <a:cubicBezTo>
                      <a:pt x="12598266" y="6180677"/>
                      <a:pt x="12587191" y="6174723"/>
                      <a:pt x="12580655" y="6164820"/>
                    </a:cubicBezTo>
                    <a:cubicBezTo>
                      <a:pt x="12574120" y="6154919"/>
                      <a:pt x="12573000" y="6142394"/>
                      <a:pt x="12577675" y="6131489"/>
                    </a:cubicBezTo>
                    <a:lnTo>
                      <a:pt x="12768316" y="5686777"/>
                    </a:lnTo>
                    <a:lnTo>
                      <a:pt x="12838448" y="5511376"/>
                    </a:lnTo>
                    <a:cubicBezTo>
                      <a:pt x="12881318" y="5404238"/>
                      <a:pt x="12985094" y="5333992"/>
                      <a:pt x="13100492" y="5334000"/>
                    </a:cubicBezTo>
                    <a:lnTo>
                      <a:pt x="13282806" y="5334000"/>
                    </a:lnTo>
                    <a:cubicBezTo>
                      <a:pt x="13398204" y="5333992"/>
                      <a:pt x="13501980" y="5404238"/>
                      <a:pt x="13544851" y="5511376"/>
                    </a:cubicBezTo>
                    <a:lnTo>
                      <a:pt x="13614983" y="5686777"/>
                    </a:lnTo>
                    <a:lnTo>
                      <a:pt x="13805553" y="6131489"/>
                    </a:lnTo>
                    <a:cubicBezTo>
                      <a:pt x="13810227" y="6142394"/>
                      <a:pt x="13809107" y="6154919"/>
                      <a:pt x="13802573" y="6164820"/>
                    </a:cubicBezTo>
                    <a:cubicBezTo>
                      <a:pt x="13796037" y="6174723"/>
                      <a:pt x="13784962" y="6180677"/>
                      <a:pt x="13773097" y="6180667"/>
                    </a:cubicBezTo>
                    <a:lnTo>
                      <a:pt x="13708045" y="6180667"/>
                    </a:lnTo>
                    <a:cubicBezTo>
                      <a:pt x="13651607" y="6180660"/>
                      <a:pt x="13600601" y="6147026"/>
                      <a:pt x="13578363" y="6095153"/>
                    </a:cubicBezTo>
                    <a:lnTo>
                      <a:pt x="13424342" y="5735814"/>
                    </a:lnTo>
                    <a:cubicBezTo>
                      <a:pt x="13421095" y="5728264"/>
                      <a:pt x="13409736" y="5731439"/>
                      <a:pt x="13410865" y="5739553"/>
                    </a:cubicBezTo>
                    <a:lnTo>
                      <a:pt x="13473872" y="6180667"/>
                    </a:lnTo>
                    <a:lnTo>
                      <a:pt x="13541252" y="6989162"/>
                    </a:lnTo>
                    <a:cubicBezTo>
                      <a:pt x="13542060" y="6998985"/>
                      <a:pt x="13538722" y="7008697"/>
                      <a:pt x="13532048" y="7015947"/>
                    </a:cubicBezTo>
                    <a:cubicBezTo>
                      <a:pt x="13525374" y="7023199"/>
                      <a:pt x="13515970" y="7027327"/>
                      <a:pt x="13506115" y="7027333"/>
                    </a:cubicBezTo>
                    <a:lnTo>
                      <a:pt x="13452281" y="7027333"/>
                    </a:lnTo>
                    <a:cubicBezTo>
                      <a:pt x="13383299" y="7027341"/>
                      <a:pt x="13324422" y="6977477"/>
                      <a:pt x="13313076" y="6909435"/>
                    </a:cubicBezTo>
                    <a:lnTo>
                      <a:pt x="13198704" y="6222435"/>
                    </a:lnTo>
                    <a:cubicBezTo>
                      <a:pt x="13197363" y="6214533"/>
                      <a:pt x="13186076" y="6214533"/>
                      <a:pt x="13184735" y="6222435"/>
                    </a:cubicBezTo>
                    <a:lnTo>
                      <a:pt x="13070294" y="6909435"/>
                    </a:lnTo>
                    <a:cubicBezTo>
                      <a:pt x="13058942" y="6977503"/>
                      <a:pt x="13000025" y="7027376"/>
                      <a:pt x="12931017" y="7027333"/>
                    </a:cubicBezTo>
                    <a:lnTo>
                      <a:pt x="12877183" y="7027333"/>
                    </a:lnTo>
                    <a:cubicBezTo>
                      <a:pt x="12867328" y="7027327"/>
                      <a:pt x="12857924" y="7023199"/>
                      <a:pt x="12851250" y="7015947"/>
                    </a:cubicBezTo>
                    <a:cubicBezTo>
                      <a:pt x="12844576" y="7008697"/>
                      <a:pt x="12841239" y="6998985"/>
                      <a:pt x="12842046" y="6989162"/>
                    </a:cubicBezTo>
                    <a:lnTo>
                      <a:pt x="12909427" y="6180667"/>
                    </a:lnTo>
                    <a:lnTo>
                      <a:pt x="12972433" y="5739553"/>
                    </a:lnTo>
                    <a:moveTo>
                      <a:pt x="14588649" y="4769555"/>
                    </a:moveTo>
                    <a:cubicBezTo>
                      <a:pt x="14471749" y="4769555"/>
                      <a:pt x="14376983" y="4864321"/>
                      <a:pt x="14376983" y="4981222"/>
                    </a:cubicBezTo>
                    <a:lnTo>
                      <a:pt x="14376983" y="5051777"/>
                    </a:lnTo>
                    <a:cubicBezTo>
                      <a:pt x="14376983" y="5168678"/>
                      <a:pt x="14471749" y="5263444"/>
                      <a:pt x="14588649" y="5263444"/>
                    </a:cubicBezTo>
                    <a:cubicBezTo>
                      <a:pt x="14705549" y="5263444"/>
                      <a:pt x="14800315" y="5168678"/>
                      <a:pt x="14800315" y="5051777"/>
                    </a:cubicBezTo>
                    <a:lnTo>
                      <a:pt x="14800315" y="4981222"/>
                    </a:lnTo>
                    <a:cubicBezTo>
                      <a:pt x="14800315" y="4864321"/>
                      <a:pt x="14705549" y="4769555"/>
                      <a:pt x="14588649" y="4769555"/>
                    </a:cubicBezTo>
                    <a:moveTo>
                      <a:pt x="14369433" y="5739553"/>
                    </a:moveTo>
                    <a:cubicBezTo>
                      <a:pt x="14370633" y="5731439"/>
                      <a:pt x="14359203" y="5728264"/>
                      <a:pt x="14356028" y="5735814"/>
                    </a:cubicBezTo>
                    <a:lnTo>
                      <a:pt x="14202004" y="6095153"/>
                    </a:lnTo>
                    <a:cubicBezTo>
                      <a:pt x="14179748" y="6147073"/>
                      <a:pt x="14128672" y="6180717"/>
                      <a:pt x="14072183" y="6180667"/>
                    </a:cubicBezTo>
                    <a:lnTo>
                      <a:pt x="14007129" y="6180667"/>
                    </a:lnTo>
                    <a:cubicBezTo>
                      <a:pt x="13995265" y="6180677"/>
                      <a:pt x="13984190" y="6174723"/>
                      <a:pt x="13977655" y="6164820"/>
                    </a:cubicBezTo>
                    <a:cubicBezTo>
                      <a:pt x="13971119" y="6154919"/>
                      <a:pt x="13970000" y="6142394"/>
                      <a:pt x="13974674" y="6131489"/>
                    </a:cubicBezTo>
                    <a:lnTo>
                      <a:pt x="14165315" y="5686777"/>
                    </a:lnTo>
                    <a:lnTo>
                      <a:pt x="14235447" y="5511376"/>
                    </a:lnTo>
                    <a:cubicBezTo>
                      <a:pt x="14278318" y="5404238"/>
                      <a:pt x="14382094" y="5333992"/>
                      <a:pt x="14497492" y="5334000"/>
                    </a:cubicBezTo>
                    <a:lnTo>
                      <a:pt x="14679806" y="5334000"/>
                    </a:lnTo>
                    <a:cubicBezTo>
                      <a:pt x="14795204" y="5333992"/>
                      <a:pt x="14898980" y="5404238"/>
                      <a:pt x="14941851" y="5511376"/>
                    </a:cubicBezTo>
                    <a:lnTo>
                      <a:pt x="15011983" y="5686777"/>
                    </a:lnTo>
                    <a:lnTo>
                      <a:pt x="15202553" y="6131489"/>
                    </a:lnTo>
                    <a:cubicBezTo>
                      <a:pt x="15207227" y="6142394"/>
                      <a:pt x="15206107" y="6154919"/>
                      <a:pt x="15199573" y="6164820"/>
                    </a:cubicBezTo>
                    <a:cubicBezTo>
                      <a:pt x="15193037" y="6174723"/>
                      <a:pt x="15181962" y="6180677"/>
                      <a:pt x="15170097" y="6180667"/>
                    </a:cubicBezTo>
                    <a:lnTo>
                      <a:pt x="15105045" y="6180667"/>
                    </a:lnTo>
                    <a:cubicBezTo>
                      <a:pt x="15048607" y="6180660"/>
                      <a:pt x="14997601" y="6147026"/>
                      <a:pt x="14975363" y="6095153"/>
                    </a:cubicBezTo>
                    <a:lnTo>
                      <a:pt x="14821342" y="5735814"/>
                    </a:lnTo>
                    <a:cubicBezTo>
                      <a:pt x="14818095" y="5728264"/>
                      <a:pt x="14806736" y="5731439"/>
                      <a:pt x="14807865" y="5739553"/>
                    </a:cubicBezTo>
                    <a:lnTo>
                      <a:pt x="14870872" y="6180667"/>
                    </a:lnTo>
                    <a:lnTo>
                      <a:pt x="14938252" y="6989162"/>
                    </a:lnTo>
                    <a:cubicBezTo>
                      <a:pt x="14939060" y="6998985"/>
                      <a:pt x="14935722" y="7008697"/>
                      <a:pt x="14929048" y="7015947"/>
                    </a:cubicBezTo>
                    <a:cubicBezTo>
                      <a:pt x="14922374" y="7023199"/>
                      <a:pt x="14912970" y="7027327"/>
                      <a:pt x="14903115" y="7027333"/>
                    </a:cubicBezTo>
                    <a:lnTo>
                      <a:pt x="14849281" y="7027333"/>
                    </a:lnTo>
                    <a:cubicBezTo>
                      <a:pt x="14780299" y="7027341"/>
                      <a:pt x="14721422" y="6977477"/>
                      <a:pt x="14710076" y="6909435"/>
                    </a:cubicBezTo>
                    <a:lnTo>
                      <a:pt x="14595704" y="6222435"/>
                    </a:lnTo>
                    <a:cubicBezTo>
                      <a:pt x="14594363" y="6214533"/>
                      <a:pt x="14583076" y="6214533"/>
                      <a:pt x="14581735" y="6222435"/>
                    </a:cubicBezTo>
                    <a:lnTo>
                      <a:pt x="14467294" y="6909435"/>
                    </a:lnTo>
                    <a:cubicBezTo>
                      <a:pt x="14455942" y="6977503"/>
                      <a:pt x="14397025" y="7027376"/>
                      <a:pt x="14328017" y="7027333"/>
                    </a:cubicBezTo>
                    <a:lnTo>
                      <a:pt x="14274183" y="7027333"/>
                    </a:lnTo>
                    <a:cubicBezTo>
                      <a:pt x="14264328" y="7027327"/>
                      <a:pt x="14254925" y="7023199"/>
                      <a:pt x="14248250" y="7015947"/>
                    </a:cubicBezTo>
                    <a:cubicBezTo>
                      <a:pt x="14241576" y="7008697"/>
                      <a:pt x="14238238" y="6998985"/>
                      <a:pt x="14239047" y="6989162"/>
                    </a:cubicBezTo>
                    <a:lnTo>
                      <a:pt x="14306427" y="6180667"/>
                    </a:lnTo>
                    <a:lnTo>
                      <a:pt x="14369433" y="5739553"/>
                    </a:lnTo>
                    <a:moveTo>
                      <a:pt x="15985649" y="4769555"/>
                    </a:moveTo>
                    <a:cubicBezTo>
                      <a:pt x="15868749" y="4769555"/>
                      <a:pt x="15773983" y="4864321"/>
                      <a:pt x="15773983" y="4981222"/>
                    </a:cubicBezTo>
                    <a:lnTo>
                      <a:pt x="15773983" y="5051777"/>
                    </a:lnTo>
                    <a:cubicBezTo>
                      <a:pt x="15773983" y="5168678"/>
                      <a:pt x="15868749" y="5263444"/>
                      <a:pt x="15985649" y="5263444"/>
                    </a:cubicBezTo>
                    <a:cubicBezTo>
                      <a:pt x="16102549" y="5263444"/>
                      <a:pt x="16197315" y="5168678"/>
                      <a:pt x="16197315" y="5051777"/>
                    </a:cubicBezTo>
                    <a:lnTo>
                      <a:pt x="16197315" y="4981222"/>
                    </a:lnTo>
                    <a:cubicBezTo>
                      <a:pt x="16197315" y="4864321"/>
                      <a:pt x="16102549" y="4769555"/>
                      <a:pt x="15985649" y="4769555"/>
                    </a:cubicBezTo>
                    <a:moveTo>
                      <a:pt x="15766433" y="5739553"/>
                    </a:moveTo>
                    <a:cubicBezTo>
                      <a:pt x="15767633" y="5731439"/>
                      <a:pt x="15756203" y="5728264"/>
                      <a:pt x="15753028" y="5735814"/>
                    </a:cubicBezTo>
                    <a:lnTo>
                      <a:pt x="15599004" y="6095153"/>
                    </a:lnTo>
                    <a:cubicBezTo>
                      <a:pt x="15576748" y="6147073"/>
                      <a:pt x="15525672" y="6180717"/>
                      <a:pt x="15469183" y="6180667"/>
                    </a:cubicBezTo>
                    <a:lnTo>
                      <a:pt x="15404129" y="6180667"/>
                    </a:lnTo>
                    <a:cubicBezTo>
                      <a:pt x="15392265" y="6180677"/>
                      <a:pt x="15381190" y="6174723"/>
                      <a:pt x="15374655" y="6164820"/>
                    </a:cubicBezTo>
                    <a:cubicBezTo>
                      <a:pt x="15368119" y="6154919"/>
                      <a:pt x="15367000" y="6142394"/>
                      <a:pt x="15371674" y="6131489"/>
                    </a:cubicBezTo>
                    <a:lnTo>
                      <a:pt x="15562315" y="5686777"/>
                    </a:lnTo>
                    <a:lnTo>
                      <a:pt x="15632447" y="5511376"/>
                    </a:lnTo>
                    <a:cubicBezTo>
                      <a:pt x="15675318" y="5404238"/>
                      <a:pt x="15779094" y="5333992"/>
                      <a:pt x="15894492" y="5334000"/>
                    </a:cubicBezTo>
                    <a:lnTo>
                      <a:pt x="16076806" y="5334000"/>
                    </a:lnTo>
                    <a:cubicBezTo>
                      <a:pt x="16192204" y="5333992"/>
                      <a:pt x="16295980" y="5404238"/>
                      <a:pt x="16338851" y="5511376"/>
                    </a:cubicBezTo>
                    <a:lnTo>
                      <a:pt x="16408983" y="5686777"/>
                    </a:lnTo>
                    <a:lnTo>
                      <a:pt x="16599553" y="6131489"/>
                    </a:lnTo>
                    <a:cubicBezTo>
                      <a:pt x="16604227" y="6142394"/>
                      <a:pt x="16603107" y="6154919"/>
                      <a:pt x="16596573" y="6164820"/>
                    </a:cubicBezTo>
                    <a:cubicBezTo>
                      <a:pt x="16590037" y="6174723"/>
                      <a:pt x="16578962" y="6180677"/>
                      <a:pt x="16567097" y="6180667"/>
                    </a:cubicBezTo>
                    <a:lnTo>
                      <a:pt x="16502045" y="6180667"/>
                    </a:lnTo>
                    <a:cubicBezTo>
                      <a:pt x="16445607" y="6180660"/>
                      <a:pt x="16394601" y="6147026"/>
                      <a:pt x="16372363" y="6095153"/>
                    </a:cubicBezTo>
                    <a:lnTo>
                      <a:pt x="16218342" y="5735814"/>
                    </a:lnTo>
                    <a:cubicBezTo>
                      <a:pt x="16215095" y="5728264"/>
                      <a:pt x="16203736" y="5731439"/>
                      <a:pt x="16204865" y="5739553"/>
                    </a:cubicBezTo>
                    <a:lnTo>
                      <a:pt x="16267872" y="6180667"/>
                    </a:lnTo>
                    <a:lnTo>
                      <a:pt x="16335252" y="6989162"/>
                    </a:lnTo>
                    <a:cubicBezTo>
                      <a:pt x="16336060" y="6998985"/>
                      <a:pt x="16332722" y="7008697"/>
                      <a:pt x="16326048" y="7015947"/>
                    </a:cubicBezTo>
                    <a:cubicBezTo>
                      <a:pt x="16319374" y="7023199"/>
                      <a:pt x="16309970" y="7027327"/>
                      <a:pt x="16300115" y="7027333"/>
                    </a:cubicBezTo>
                    <a:lnTo>
                      <a:pt x="16246281" y="7027333"/>
                    </a:lnTo>
                    <a:cubicBezTo>
                      <a:pt x="16177299" y="7027341"/>
                      <a:pt x="16118422" y="6977477"/>
                      <a:pt x="16107076" y="6909435"/>
                    </a:cubicBezTo>
                    <a:lnTo>
                      <a:pt x="15992704" y="6222435"/>
                    </a:lnTo>
                    <a:cubicBezTo>
                      <a:pt x="15991363" y="6214533"/>
                      <a:pt x="15980076" y="6214533"/>
                      <a:pt x="15978735" y="6222435"/>
                    </a:cubicBezTo>
                    <a:lnTo>
                      <a:pt x="15864294" y="6909435"/>
                    </a:lnTo>
                    <a:cubicBezTo>
                      <a:pt x="15852942" y="6977503"/>
                      <a:pt x="15794025" y="7027376"/>
                      <a:pt x="15725017" y="7027333"/>
                    </a:cubicBezTo>
                    <a:lnTo>
                      <a:pt x="15671183" y="7027333"/>
                    </a:lnTo>
                    <a:cubicBezTo>
                      <a:pt x="15661328" y="7027327"/>
                      <a:pt x="15651925" y="7023199"/>
                      <a:pt x="15645250" y="7015947"/>
                    </a:cubicBezTo>
                    <a:cubicBezTo>
                      <a:pt x="15638576" y="7008697"/>
                      <a:pt x="15635238" y="6998985"/>
                      <a:pt x="15636047" y="6989162"/>
                    </a:cubicBezTo>
                    <a:lnTo>
                      <a:pt x="15703427" y="6180667"/>
                    </a:lnTo>
                    <a:lnTo>
                      <a:pt x="15766433" y="5739553"/>
                    </a:lnTo>
                    <a:moveTo>
                      <a:pt x="17382649" y="4769555"/>
                    </a:moveTo>
                    <a:cubicBezTo>
                      <a:pt x="17265749" y="4769555"/>
                      <a:pt x="17170983" y="4864321"/>
                      <a:pt x="17170983" y="4981222"/>
                    </a:cubicBezTo>
                    <a:lnTo>
                      <a:pt x="17170983" y="5051777"/>
                    </a:lnTo>
                    <a:cubicBezTo>
                      <a:pt x="17170983" y="5168678"/>
                      <a:pt x="17265749" y="5263444"/>
                      <a:pt x="17382649" y="5263444"/>
                    </a:cubicBezTo>
                    <a:cubicBezTo>
                      <a:pt x="17499549" y="5263444"/>
                      <a:pt x="17594315" y="5168678"/>
                      <a:pt x="17594315" y="5051777"/>
                    </a:cubicBezTo>
                    <a:lnTo>
                      <a:pt x="17594315" y="4981222"/>
                    </a:lnTo>
                    <a:cubicBezTo>
                      <a:pt x="17594315" y="4864321"/>
                      <a:pt x="17499549" y="4769555"/>
                      <a:pt x="17382649" y="4769555"/>
                    </a:cubicBezTo>
                    <a:moveTo>
                      <a:pt x="17163433" y="5739553"/>
                    </a:moveTo>
                    <a:cubicBezTo>
                      <a:pt x="17164633" y="5731439"/>
                      <a:pt x="17153203" y="5728264"/>
                      <a:pt x="17150028" y="5735814"/>
                    </a:cubicBezTo>
                    <a:lnTo>
                      <a:pt x="16996004" y="6095153"/>
                    </a:lnTo>
                    <a:cubicBezTo>
                      <a:pt x="16973748" y="6147073"/>
                      <a:pt x="16922672" y="6180717"/>
                      <a:pt x="16866183" y="6180667"/>
                    </a:cubicBezTo>
                    <a:lnTo>
                      <a:pt x="16801129" y="6180667"/>
                    </a:lnTo>
                    <a:cubicBezTo>
                      <a:pt x="16789265" y="6180677"/>
                      <a:pt x="16778190" y="6174723"/>
                      <a:pt x="16771655" y="6164820"/>
                    </a:cubicBezTo>
                    <a:cubicBezTo>
                      <a:pt x="16765119" y="6154919"/>
                      <a:pt x="16764000" y="6142394"/>
                      <a:pt x="16768674" y="6131489"/>
                    </a:cubicBezTo>
                    <a:lnTo>
                      <a:pt x="16959315" y="5686777"/>
                    </a:lnTo>
                    <a:lnTo>
                      <a:pt x="17029447" y="5511376"/>
                    </a:lnTo>
                    <a:cubicBezTo>
                      <a:pt x="17072318" y="5404238"/>
                      <a:pt x="17176094" y="5333992"/>
                      <a:pt x="17291492" y="5334000"/>
                    </a:cubicBezTo>
                    <a:lnTo>
                      <a:pt x="17473806" y="5334000"/>
                    </a:lnTo>
                    <a:cubicBezTo>
                      <a:pt x="17589204" y="5333992"/>
                      <a:pt x="17692980" y="5404238"/>
                      <a:pt x="17735851" y="5511376"/>
                    </a:cubicBezTo>
                    <a:lnTo>
                      <a:pt x="17805983" y="5686777"/>
                    </a:lnTo>
                    <a:lnTo>
                      <a:pt x="17996553" y="6131489"/>
                    </a:lnTo>
                    <a:cubicBezTo>
                      <a:pt x="18001227" y="6142394"/>
                      <a:pt x="18000107" y="6154919"/>
                      <a:pt x="17993573" y="6164820"/>
                    </a:cubicBezTo>
                    <a:cubicBezTo>
                      <a:pt x="17987037" y="6174723"/>
                      <a:pt x="17975962" y="6180677"/>
                      <a:pt x="17964097" y="6180667"/>
                    </a:cubicBezTo>
                    <a:lnTo>
                      <a:pt x="17899045" y="6180667"/>
                    </a:lnTo>
                    <a:cubicBezTo>
                      <a:pt x="17842607" y="6180660"/>
                      <a:pt x="17791601" y="6147026"/>
                      <a:pt x="17769363" y="6095153"/>
                    </a:cubicBezTo>
                    <a:lnTo>
                      <a:pt x="17615342" y="5735814"/>
                    </a:lnTo>
                    <a:cubicBezTo>
                      <a:pt x="17612095" y="5728264"/>
                      <a:pt x="17600736" y="5731439"/>
                      <a:pt x="17601865" y="5739553"/>
                    </a:cubicBezTo>
                    <a:lnTo>
                      <a:pt x="17664872" y="6180667"/>
                    </a:lnTo>
                    <a:lnTo>
                      <a:pt x="17732252" y="6989162"/>
                    </a:lnTo>
                    <a:cubicBezTo>
                      <a:pt x="17733060" y="6998985"/>
                      <a:pt x="17729722" y="7008697"/>
                      <a:pt x="17723048" y="7015947"/>
                    </a:cubicBezTo>
                    <a:cubicBezTo>
                      <a:pt x="17716374" y="7023199"/>
                      <a:pt x="17706970" y="7027327"/>
                      <a:pt x="17697115" y="7027333"/>
                    </a:cubicBezTo>
                    <a:lnTo>
                      <a:pt x="17643281" y="7027333"/>
                    </a:lnTo>
                    <a:cubicBezTo>
                      <a:pt x="17574299" y="7027341"/>
                      <a:pt x="17515422" y="6977477"/>
                      <a:pt x="17504076" y="6909435"/>
                    </a:cubicBezTo>
                    <a:lnTo>
                      <a:pt x="17389704" y="6222435"/>
                    </a:lnTo>
                    <a:cubicBezTo>
                      <a:pt x="17388363" y="6214533"/>
                      <a:pt x="17377076" y="6214533"/>
                      <a:pt x="17375735" y="6222435"/>
                    </a:cubicBezTo>
                    <a:lnTo>
                      <a:pt x="17261294" y="6909435"/>
                    </a:lnTo>
                    <a:cubicBezTo>
                      <a:pt x="17249942" y="6977503"/>
                      <a:pt x="17191025" y="7027376"/>
                      <a:pt x="17122017" y="7027333"/>
                    </a:cubicBezTo>
                    <a:lnTo>
                      <a:pt x="17068183" y="7027333"/>
                    </a:lnTo>
                    <a:cubicBezTo>
                      <a:pt x="17058328" y="7027327"/>
                      <a:pt x="17048925" y="7023199"/>
                      <a:pt x="17042250" y="7015947"/>
                    </a:cubicBezTo>
                    <a:cubicBezTo>
                      <a:pt x="17035576" y="7008697"/>
                      <a:pt x="17032238" y="6998985"/>
                      <a:pt x="17033047" y="6989162"/>
                    </a:cubicBezTo>
                    <a:lnTo>
                      <a:pt x="17100427" y="6180667"/>
                    </a:lnTo>
                    <a:lnTo>
                      <a:pt x="17163433" y="5739553"/>
                    </a:lnTo>
                    <a:moveTo>
                      <a:pt x="18779649" y="4769555"/>
                    </a:moveTo>
                    <a:cubicBezTo>
                      <a:pt x="18662749" y="4769555"/>
                      <a:pt x="18567983" y="4864321"/>
                      <a:pt x="18567983" y="4981222"/>
                    </a:cubicBezTo>
                    <a:lnTo>
                      <a:pt x="18567983" y="5051777"/>
                    </a:lnTo>
                    <a:cubicBezTo>
                      <a:pt x="18567983" y="5168678"/>
                      <a:pt x="18662749" y="5263444"/>
                      <a:pt x="18779649" y="5263444"/>
                    </a:cubicBezTo>
                    <a:cubicBezTo>
                      <a:pt x="18896549" y="5263444"/>
                      <a:pt x="18991315" y="5168678"/>
                      <a:pt x="18991315" y="5051777"/>
                    </a:cubicBezTo>
                    <a:lnTo>
                      <a:pt x="18991315" y="4981222"/>
                    </a:lnTo>
                    <a:cubicBezTo>
                      <a:pt x="18991315" y="4864321"/>
                      <a:pt x="18896549" y="4769555"/>
                      <a:pt x="18779649" y="4769555"/>
                    </a:cubicBezTo>
                    <a:moveTo>
                      <a:pt x="18560433" y="5739553"/>
                    </a:moveTo>
                    <a:cubicBezTo>
                      <a:pt x="18561633" y="5731439"/>
                      <a:pt x="18550203" y="5728264"/>
                      <a:pt x="18547028" y="5735814"/>
                    </a:cubicBezTo>
                    <a:lnTo>
                      <a:pt x="18393004" y="6095153"/>
                    </a:lnTo>
                    <a:cubicBezTo>
                      <a:pt x="18370748" y="6147073"/>
                      <a:pt x="18319672" y="6180717"/>
                      <a:pt x="18263183" y="6180667"/>
                    </a:cubicBezTo>
                    <a:lnTo>
                      <a:pt x="18198129" y="6180667"/>
                    </a:lnTo>
                    <a:cubicBezTo>
                      <a:pt x="18186265" y="6180677"/>
                      <a:pt x="18175190" y="6174723"/>
                      <a:pt x="18168655" y="6164820"/>
                    </a:cubicBezTo>
                    <a:cubicBezTo>
                      <a:pt x="18162119" y="6154919"/>
                      <a:pt x="18161000" y="6142394"/>
                      <a:pt x="18165674" y="6131489"/>
                    </a:cubicBezTo>
                    <a:lnTo>
                      <a:pt x="18356315" y="5686777"/>
                    </a:lnTo>
                    <a:lnTo>
                      <a:pt x="18426447" y="5511376"/>
                    </a:lnTo>
                    <a:cubicBezTo>
                      <a:pt x="18469318" y="5404238"/>
                      <a:pt x="18573094" y="5333992"/>
                      <a:pt x="18688492" y="5334000"/>
                    </a:cubicBezTo>
                    <a:lnTo>
                      <a:pt x="18870806" y="5334000"/>
                    </a:lnTo>
                    <a:cubicBezTo>
                      <a:pt x="18986204" y="5333992"/>
                      <a:pt x="19089980" y="5404238"/>
                      <a:pt x="19132851" y="5511376"/>
                    </a:cubicBezTo>
                    <a:lnTo>
                      <a:pt x="19202983" y="5686777"/>
                    </a:lnTo>
                    <a:lnTo>
                      <a:pt x="19393553" y="6131489"/>
                    </a:lnTo>
                    <a:cubicBezTo>
                      <a:pt x="19398227" y="6142394"/>
                      <a:pt x="19397107" y="6154919"/>
                      <a:pt x="19390573" y="6164820"/>
                    </a:cubicBezTo>
                    <a:cubicBezTo>
                      <a:pt x="19384037" y="6174723"/>
                      <a:pt x="19372962" y="6180677"/>
                      <a:pt x="19361097" y="6180667"/>
                    </a:cubicBezTo>
                    <a:lnTo>
                      <a:pt x="19296045" y="6180667"/>
                    </a:lnTo>
                    <a:cubicBezTo>
                      <a:pt x="19239607" y="6180660"/>
                      <a:pt x="19188601" y="6147026"/>
                      <a:pt x="19166363" y="6095153"/>
                    </a:cubicBezTo>
                    <a:lnTo>
                      <a:pt x="19012342" y="5735814"/>
                    </a:lnTo>
                    <a:cubicBezTo>
                      <a:pt x="19009095" y="5728264"/>
                      <a:pt x="18997736" y="5731439"/>
                      <a:pt x="18998865" y="5739553"/>
                    </a:cubicBezTo>
                    <a:lnTo>
                      <a:pt x="19061872" y="6180667"/>
                    </a:lnTo>
                    <a:lnTo>
                      <a:pt x="19129252" y="6989162"/>
                    </a:lnTo>
                    <a:cubicBezTo>
                      <a:pt x="19130060" y="6998985"/>
                      <a:pt x="19126722" y="7008697"/>
                      <a:pt x="19120048" y="7015947"/>
                    </a:cubicBezTo>
                    <a:cubicBezTo>
                      <a:pt x="19113374" y="7023199"/>
                      <a:pt x="19103970" y="7027327"/>
                      <a:pt x="19094115" y="7027333"/>
                    </a:cubicBezTo>
                    <a:lnTo>
                      <a:pt x="19040281" y="7027333"/>
                    </a:lnTo>
                    <a:cubicBezTo>
                      <a:pt x="18971299" y="7027341"/>
                      <a:pt x="18912422" y="6977477"/>
                      <a:pt x="18901076" y="6909435"/>
                    </a:cubicBezTo>
                    <a:lnTo>
                      <a:pt x="18786704" y="6222435"/>
                    </a:lnTo>
                    <a:cubicBezTo>
                      <a:pt x="18785363" y="6214533"/>
                      <a:pt x="18774076" y="6214533"/>
                      <a:pt x="18772735" y="6222435"/>
                    </a:cubicBezTo>
                    <a:lnTo>
                      <a:pt x="18658294" y="6909435"/>
                    </a:lnTo>
                    <a:cubicBezTo>
                      <a:pt x="18646942" y="6977503"/>
                      <a:pt x="18588025" y="7027376"/>
                      <a:pt x="18519017" y="7027333"/>
                    </a:cubicBezTo>
                    <a:lnTo>
                      <a:pt x="18465183" y="7027333"/>
                    </a:lnTo>
                    <a:cubicBezTo>
                      <a:pt x="18455328" y="7027327"/>
                      <a:pt x="18445925" y="7023199"/>
                      <a:pt x="18439250" y="7015947"/>
                    </a:cubicBezTo>
                    <a:cubicBezTo>
                      <a:pt x="18432576" y="7008697"/>
                      <a:pt x="18429238" y="6998985"/>
                      <a:pt x="18430047" y="6989162"/>
                    </a:cubicBezTo>
                    <a:lnTo>
                      <a:pt x="18497427" y="6180667"/>
                    </a:lnTo>
                    <a:lnTo>
                      <a:pt x="18560433" y="5739553"/>
                    </a:lnTo>
                    <a:moveTo>
                      <a:pt x="20176649" y="4769555"/>
                    </a:moveTo>
                    <a:cubicBezTo>
                      <a:pt x="20059749" y="4769555"/>
                      <a:pt x="19964983" y="4864321"/>
                      <a:pt x="19964983" y="4981222"/>
                    </a:cubicBezTo>
                    <a:lnTo>
                      <a:pt x="19964983" y="5051777"/>
                    </a:lnTo>
                    <a:cubicBezTo>
                      <a:pt x="19964983" y="5168678"/>
                      <a:pt x="20059749" y="5263444"/>
                      <a:pt x="20176649" y="5263444"/>
                    </a:cubicBezTo>
                    <a:cubicBezTo>
                      <a:pt x="20293549" y="5263444"/>
                      <a:pt x="20388315" y="5168678"/>
                      <a:pt x="20388315" y="5051777"/>
                    </a:cubicBezTo>
                    <a:lnTo>
                      <a:pt x="20388315" y="4981222"/>
                    </a:lnTo>
                    <a:cubicBezTo>
                      <a:pt x="20388315" y="4864321"/>
                      <a:pt x="20293549" y="4769555"/>
                      <a:pt x="20176649" y="4769555"/>
                    </a:cubicBezTo>
                    <a:moveTo>
                      <a:pt x="19957433" y="5739553"/>
                    </a:moveTo>
                    <a:cubicBezTo>
                      <a:pt x="19958633" y="5731439"/>
                      <a:pt x="19947203" y="5728264"/>
                      <a:pt x="19944028" y="5735814"/>
                    </a:cubicBezTo>
                    <a:lnTo>
                      <a:pt x="19790004" y="6095153"/>
                    </a:lnTo>
                    <a:cubicBezTo>
                      <a:pt x="19767748" y="6147073"/>
                      <a:pt x="19716672" y="6180717"/>
                      <a:pt x="19660183" y="6180667"/>
                    </a:cubicBezTo>
                    <a:lnTo>
                      <a:pt x="19595129" y="6180667"/>
                    </a:lnTo>
                    <a:cubicBezTo>
                      <a:pt x="19583265" y="6180677"/>
                      <a:pt x="19572190" y="6174723"/>
                      <a:pt x="19565655" y="6164820"/>
                    </a:cubicBezTo>
                    <a:cubicBezTo>
                      <a:pt x="19559119" y="6154919"/>
                      <a:pt x="19558000" y="6142394"/>
                      <a:pt x="19562674" y="6131489"/>
                    </a:cubicBezTo>
                    <a:lnTo>
                      <a:pt x="19753315" y="5686777"/>
                    </a:lnTo>
                    <a:lnTo>
                      <a:pt x="19823447" y="5511376"/>
                    </a:lnTo>
                    <a:cubicBezTo>
                      <a:pt x="19866318" y="5404238"/>
                      <a:pt x="19970094" y="5333992"/>
                      <a:pt x="20085492" y="5334000"/>
                    </a:cubicBezTo>
                    <a:lnTo>
                      <a:pt x="20267806" y="5334000"/>
                    </a:lnTo>
                    <a:cubicBezTo>
                      <a:pt x="20383204" y="5333992"/>
                      <a:pt x="20486980" y="5404238"/>
                      <a:pt x="20529851" y="5511376"/>
                    </a:cubicBezTo>
                    <a:lnTo>
                      <a:pt x="20599983" y="5686777"/>
                    </a:lnTo>
                    <a:lnTo>
                      <a:pt x="20790553" y="6131489"/>
                    </a:lnTo>
                    <a:cubicBezTo>
                      <a:pt x="20795227" y="6142394"/>
                      <a:pt x="20794107" y="6154919"/>
                      <a:pt x="20787573" y="6164820"/>
                    </a:cubicBezTo>
                    <a:cubicBezTo>
                      <a:pt x="20781037" y="6174723"/>
                      <a:pt x="20769962" y="6180677"/>
                      <a:pt x="20758097" y="6180667"/>
                    </a:cubicBezTo>
                    <a:lnTo>
                      <a:pt x="20693045" y="6180667"/>
                    </a:lnTo>
                    <a:cubicBezTo>
                      <a:pt x="20636607" y="6180660"/>
                      <a:pt x="20585601" y="6147026"/>
                      <a:pt x="20563363" y="6095153"/>
                    </a:cubicBezTo>
                    <a:lnTo>
                      <a:pt x="20409342" y="5735814"/>
                    </a:lnTo>
                    <a:cubicBezTo>
                      <a:pt x="20406095" y="5728264"/>
                      <a:pt x="20394736" y="5731439"/>
                      <a:pt x="20395865" y="5739553"/>
                    </a:cubicBezTo>
                    <a:lnTo>
                      <a:pt x="20458872" y="6180667"/>
                    </a:lnTo>
                    <a:lnTo>
                      <a:pt x="20526252" y="6989162"/>
                    </a:lnTo>
                    <a:cubicBezTo>
                      <a:pt x="20527060" y="6998985"/>
                      <a:pt x="20523722" y="7008697"/>
                      <a:pt x="20517048" y="7015947"/>
                    </a:cubicBezTo>
                    <a:cubicBezTo>
                      <a:pt x="20510374" y="7023199"/>
                      <a:pt x="20500970" y="7027327"/>
                      <a:pt x="20491115" y="7027333"/>
                    </a:cubicBezTo>
                    <a:lnTo>
                      <a:pt x="20437281" y="7027333"/>
                    </a:lnTo>
                    <a:cubicBezTo>
                      <a:pt x="20368299" y="7027341"/>
                      <a:pt x="20309422" y="6977477"/>
                      <a:pt x="20298076" y="6909435"/>
                    </a:cubicBezTo>
                    <a:lnTo>
                      <a:pt x="20183704" y="6222435"/>
                    </a:lnTo>
                    <a:cubicBezTo>
                      <a:pt x="20182363" y="6214533"/>
                      <a:pt x="20171076" y="6214533"/>
                      <a:pt x="20169735" y="6222435"/>
                    </a:cubicBezTo>
                    <a:lnTo>
                      <a:pt x="20055294" y="6909435"/>
                    </a:lnTo>
                    <a:cubicBezTo>
                      <a:pt x="20043942" y="6977503"/>
                      <a:pt x="19985025" y="7027376"/>
                      <a:pt x="19916017" y="7027333"/>
                    </a:cubicBezTo>
                    <a:lnTo>
                      <a:pt x="19862183" y="7027333"/>
                    </a:lnTo>
                    <a:cubicBezTo>
                      <a:pt x="19852328" y="7027327"/>
                      <a:pt x="19842925" y="7023199"/>
                      <a:pt x="19836250" y="7015947"/>
                    </a:cubicBezTo>
                    <a:cubicBezTo>
                      <a:pt x="19829576" y="7008697"/>
                      <a:pt x="19826238" y="6998985"/>
                      <a:pt x="19827047" y="6989162"/>
                    </a:cubicBezTo>
                    <a:lnTo>
                      <a:pt x="19894427" y="6180667"/>
                    </a:lnTo>
                    <a:lnTo>
                      <a:pt x="19957433" y="5739553"/>
                    </a:lnTo>
                    <a:moveTo>
                      <a:pt x="21573649" y="4769555"/>
                    </a:moveTo>
                    <a:cubicBezTo>
                      <a:pt x="21456749" y="4769555"/>
                      <a:pt x="21361983" y="4864321"/>
                      <a:pt x="21361983" y="4981222"/>
                    </a:cubicBezTo>
                    <a:lnTo>
                      <a:pt x="21361983" y="5051777"/>
                    </a:lnTo>
                    <a:cubicBezTo>
                      <a:pt x="21361983" y="5168678"/>
                      <a:pt x="21456749" y="5263444"/>
                      <a:pt x="21573649" y="5263444"/>
                    </a:cubicBezTo>
                    <a:cubicBezTo>
                      <a:pt x="21690549" y="5263444"/>
                      <a:pt x="21785315" y="5168678"/>
                      <a:pt x="21785315" y="5051777"/>
                    </a:cubicBezTo>
                    <a:lnTo>
                      <a:pt x="21785315" y="4981222"/>
                    </a:lnTo>
                    <a:cubicBezTo>
                      <a:pt x="21785315" y="4864321"/>
                      <a:pt x="21690549" y="4769555"/>
                      <a:pt x="21573649" y="4769555"/>
                    </a:cubicBezTo>
                    <a:moveTo>
                      <a:pt x="21354433" y="5739553"/>
                    </a:moveTo>
                    <a:cubicBezTo>
                      <a:pt x="21355633" y="5731439"/>
                      <a:pt x="21344203" y="5728264"/>
                      <a:pt x="21341028" y="5735814"/>
                    </a:cubicBezTo>
                    <a:lnTo>
                      <a:pt x="21187004" y="6095153"/>
                    </a:lnTo>
                    <a:cubicBezTo>
                      <a:pt x="21164748" y="6147073"/>
                      <a:pt x="21113672" y="6180717"/>
                      <a:pt x="21057183" y="6180667"/>
                    </a:cubicBezTo>
                    <a:lnTo>
                      <a:pt x="20992129" y="6180667"/>
                    </a:lnTo>
                    <a:cubicBezTo>
                      <a:pt x="20980265" y="6180677"/>
                      <a:pt x="20969190" y="6174723"/>
                      <a:pt x="20962655" y="6164820"/>
                    </a:cubicBezTo>
                    <a:cubicBezTo>
                      <a:pt x="20956119" y="6154919"/>
                      <a:pt x="20955000" y="6142394"/>
                      <a:pt x="20959674" y="6131489"/>
                    </a:cubicBezTo>
                    <a:lnTo>
                      <a:pt x="21150315" y="5686777"/>
                    </a:lnTo>
                    <a:lnTo>
                      <a:pt x="21220447" y="5511376"/>
                    </a:lnTo>
                    <a:cubicBezTo>
                      <a:pt x="21263318" y="5404238"/>
                      <a:pt x="21367094" y="5333992"/>
                      <a:pt x="21482492" y="5334000"/>
                    </a:cubicBezTo>
                    <a:lnTo>
                      <a:pt x="21664806" y="5334000"/>
                    </a:lnTo>
                    <a:cubicBezTo>
                      <a:pt x="21780204" y="5333992"/>
                      <a:pt x="21883980" y="5404238"/>
                      <a:pt x="21926851" y="5511376"/>
                    </a:cubicBezTo>
                    <a:lnTo>
                      <a:pt x="21996983" y="5686777"/>
                    </a:lnTo>
                    <a:lnTo>
                      <a:pt x="22187553" y="6131489"/>
                    </a:lnTo>
                    <a:cubicBezTo>
                      <a:pt x="22192227" y="6142394"/>
                      <a:pt x="22191107" y="6154919"/>
                      <a:pt x="22184573" y="6164820"/>
                    </a:cubicBezTo>
                    <a:cubicBezTo>
                      <a:pt x="22178037" y="6174723"/>
                      <a:pt x="22166962" y="6180677"/>
                      <a:pt x="22155097" y="6180667"/>
                    </a:cubicBezTo>
                    <a:lnTo>
                      <a:pt x="22090045" y="6180667"/>
                    </a:lnTo>
                    <a:cubicBezTo>
                      <a:pt x="22033607" y="6180660"/>
                      <a:pt x="21982601" y="6147026"/>
                      <a:pt x="21960363" y="6095153"/>
                    </a:cubicBezTo>
                    <a:lnTo>
                      <a:pt x="21806342" y="5735814"/>
                    </a:lnTo>
                    <a:cubicBezTo>
                      <a:pt x="21803095" y="5728264"/>
                      <a:pt x="21791736" y="5731439"/>
                      <a:pt x="21792865" y="5739553"/>
                    </a:cubicBezTo>
                    <a:lnTo>
                      <a:pt x="21855872" y="6180667"/>
                    </a:lnTo>
                    <a:lnTo>
                      <a:pt x="21923252" y="6989162"/>
                    </a:lnTo>
                    <a:cubicBezTo>
                      <a:pt x="21924060" y="6998985"/>
                      <a:pt x="21920722" y="7008697"/>
                      <a:pt x="21914048" y="7015947"/>
                    </a:cubicBezTo>
                    <a:cubicBezTo>
                      <a:pt x="21907374" y="7023199"/>
                      <a:pt x="21897970" y="7027327"/>
                      <a:pt x="21888115" y="7027333"/>
                    </a:cubicBezTo>
                    <a:lnTo>
                      <a:pt x="21834281" y="7027333"/>
                    </a:lnTo>
                    <a:cubicBezTo>
                      <a:pt x="21765299" y="7027341"/>
                      <a:pt x="21706422" y="6977477"/>
                      <a:pt x="21695076" y="6909435"/>
                    </a:cubicBezTo>
                    <a:lnTo>
                      <a:pt x="21580704" y="6222435"/>
                    </a:lnTo>
                    <a:cubicBezTo>
                      <a:pt x="21579363" y="6214533"/>
                      <a:pt x="21568076" y="6214533"/>
                      <a:pt x="21566735" y="6222435"/>
                    </a:cubicBezTo>
                    <a:lnTo>
                      <a:pt x="21452294" y="6909435"/>
                    </a:lnTo>
                    <a:cubicBezTo>
                      <a:pt x="21440942" y="6977503"/>
                      <a:pt x="21382025" y="7027376"/>
                      <a:pt x="21313017" y="7027333"/>
                    </a:cubicBezTo>
                    <a:lnTo>
                      <a:pt x="21259183" y="7027333"/>
                    </a:lnTo>
                    <a:cubicBezTo>
                      <a:pt x="21249328" y="7027327"/>
                      <a:pt x="21239925" y="7023199"/>
                      <a:pt x="21233250" y="7015947"/>
                    </a:cubicBezTo>
                    <a:cubicBezTo>
                      <a:pt x="21226576" y="7008697"/>
                      <a:pt x="21223238" y="6998985"/>
                      <a:pt x="21224047" y="6989162"/>
                    </a:cubicBezTo>
                    <a:lnTo>
                      <a:pt x="21291427" y="6180667"/>
                    </a:lnTo>
                    <a:lnTo>
                      <a:pt x="21354433" y="5739553"/>
                    </a:lnTo>
                    <a:moveTo>
                      <a:pt x="22970649" y="4769555"/>
                    </a:moveTo>
                    <a:cubicBezTo>
                      <a:pt x="22853749" y="4769555"/>
                      <a:pt x="22758983" y="4864321"/>
                      <a:pt x="22758983" y="4981222"/>
                    </a:cubicBezTo>
                    <a:lnTo>
                      <a:pt x="22758983" y="5051777"/>
                    </a:lnTo>
                    <a:cubicBezTo>
                      <a:pt x="22758983" y="5168678"/>
                      <a:pt x="22853749" y="5263444"/>
                      <a:pt x="22970649" y="5263444"/>
                    </a:cubicBezTo>
                    <a:cubicBezTo>
                      <a:pt x="23087549" y="5263444"/>
                      <a:pt x="23182315" y="5168678"/>
                      <a:pt x="23182315" y="5051777"/>
                    </a:cubicBezTo>
                    <a:lnTo>
                      <a:pt x="23182315" y="4981222"/>
                    </a:lnTo>
                    <a:cubicBezTo>
                      <a:pt x="23182315" y="4864321"/>
                      <a:pt x="23087549" y="4769555"/>
                      <a:pt x="22970649" y="4769555"/>
                    </a:cubicBezTo>
                    <a:moveTo>
                      <a:pt x="22751433" y="5739553"/>
                    </a:moveTo>
                    <a:cubicBezTo>
                      <a:pt x="22752633" y="5731439"/>
                      <a:pt x="22741203" y="5728264"/>
                      <a:pt x="22738028" y="5735814"/>
                    </a:cubicBezTo>
                    <a:lnTo>
                      <a:pt x="22584004" y="6095153"/>
                    </a:lnTo>
                    <a:cubicBezTo>
                      <a:pt x="22561748" y="6147073"/>
                      <a:pt x="22510672" y="6180717"/>
                      <a:pt x="22454183" y="6180667"/>
                    </a:cubicBezTo>
                    <a:lnTo>
                      <a:pt x="22389129" y="6180667"/>
                    </a:lnTo>
                    <a:cubicBezTo>
                      <a:pt x="22377265" y="6180677"/>
                      <a:pt x="22366190" y="6174723"/>
                      <a:pt x="22359655" y="6164820"/>
                    </a:cubicBezTo>
                    <a:cubicBezTo>
                      <a:pt x="22353119" y="6154919"/>
                      <a:pt x="22352000" y="6142394"/>
                      <a:pt x="22356674" y="6131489"/>
                    </a:cubicBezTo>
                    <a:lnTo>
                      <a:pt x="22547315" y="5686777"/>
                    </a:lnTo>
                    <a:lnTo>
                      <a:pt x="22617447" y="5511376"/>
                    </a:lnTo>
                    <a:cubicBezTo>
                      <a:pt x="22660318" y="5404238"/>
                      <a:pt x="22764094" y="5333992"/>
                      <a:pt x="22879492" y="5334000"/>
                    </a:cubicBezTo>
                    <a:lnTo>
                      <a:pt x="23061806" y="5334000"/>
                    </a:lnTo>
                    <a:cubicBezTo>
                      <a:pt x="23177204" y="5333992"/>
                      <a:pt x="23280980" y="5404238"/>
                      <a:pt x="23323851" y="5511376"/>
                    </a:cubicBezTo>
                    <a:lnTo>
                      <a:pt x="23393983" y="5686777"/>
                    </a:lnTo>
                    <a:lnTo>
                      <a:pt x="23584553" y="6131489"/>
                    </a:lnTo>
                    <a:cubicBezTo>
                      <a:pt x="23589227" y="6142394"/>
                      <a:pt x="23588107" y="6154919"/>
                      <a:pt x="23581573" y="6164820"/>
                    </a:cubicBezTo>
                    <a:cubicBezTo>
                      <a:pt x="23575037" y="6174723"/>
                      <a:pt x="23563962" y="6180677"/>
                      <a:pt x="23552097" y="6180667"/>
                    </a:cubicBezTo>
                    <a:lnTo>
                      <a:pt x="23487045" y="6180667"/>
                    </a:lnTo>
                    <a:cubicBezTo>
                      <a:pt x="23430607" y="6180660"/>
                      <a:pt x="23379601" y="6147026"/>
                      <a:pt x="23357363" y="6095153"/>
                    </a:cubicBezTo>
                    <a:lnTo>
                      <a:pt x="23203342" y="5735814"/>
                    </a:lnTo>
                    <a:cubicBezTo>
                      <a:pt x="23200095" y="5728264"/>
                      <a:pt x="23188736" y="5731439"/>
                      <a:pt x="23189865" y="5739553"/>
                    </a:cubicBezTo>
                    <a:lnTo>
                      <a:pt x="23252872" y="6180667"/>
                    </a:lnTo>
                    <a:lnTo>
                      <a:pt x="23320252" y="6989162"/>
                    </a:lnTo>
                    <a:cubicBezTo>
                      <a:pt x="23321060" y="6998985"/>
                      <a:pt x="23317722" y="7008697"/>
                      <a:pt x="23311048" y="7015947"/>
                    </a:cubicBezTo>
                    <a:cubicBezTo>
                      <a:pt x="23304374" y="7023199"/>
                      <a:pt x="23294970" y="7027327"/>
                      <a:pt x="23285115" y="7027333"/>
                    </a:cubicBezTo>
                    <a:lnTo>
                      <a:pt x="23231281" y="7027333"/>
                    </a:lnTo>
                    <a:cubicBezTo>
                      <a:pt x="23162299" y="7027341"/>
                      <a:pt x="23103422" y="6977477"/>
                      <a:pt x="23092076" y="6909435"/>
                    </a:cubicBezTo>
                    <a:lnTo>
                      <a:pt x="22977704" y="6222435"/>
                    </a:lnTo>
                    <a:cubicBezTo>
                      <a:pt x="22976363" y="6214533"/>
                      <a:pt x="22965076" y="6214533"/>
                      <a:pt x="22963735" y="6222435"/>
                    </a:cubicBezTo>
                    <a:lnTo>
                      <a:pt x="22849294" y="6909435"/>
                    </a:lnTo>
                    <a:cubicBezTo>
                      <a:pt x="22837942" y="6977503"/>
                      <a:pt x="22779025" y="7027376"/>
                      <a:pt x="22710017" y="7027333"/>
                    </a:cubicBezTo>
                    <a:lnTo>
                      <a:pt x="22656183" y="7027333"/>
                    </a:lnTo>
                    <a:cubicBezTo>
                      <a:pt x="22646328" y="7027327"/>
                      <a:pt x="22636925" y="7023199"/>
                      <a:pt x="22630250" y="7015947"/>
                    </a:cubicBezTo>
                    <a:cubicBezTo>
                      <a:pt x="22623576" y="7008697"/>
                      <a:pt x="22620238" y="6998985"/>
                      <a:pt x="22621047" y="6989162"/>
                    </a:cubicBezTo>
                    <a:lnTo>
                      <a:pt x="22688427" y="6180667"/>
                    </a:lnTo>
                    <a:lnTo>
                      <a:pt x="22751433" y="5739553"/>
                    </a:lnTo>
                    <a:moveTo>
                      <a:pt x="24367649" y="4769555"/>
                    </a:moveTo>
                    <a:cubicBezTo>
                      <a:pt x="24250749" y="4769555"/>
                      <a:pt x="24155983" y="4864321"/>
                      <a:pt x="24155983" y="4981222"/>
                    </a:cubicBezTo>
                    <a:lnTo>
                      <a:pt x="24155983" y="5051777"/>
                    </a:lnTo>
                    <a:cubicBezTo>
                      <a:pt x="24155983" y="5168678"/>
                      <a:pt x="24250749" y="5263444"/>
                      <a:pt x="24367649" y="5263444"/>
                    </a:cubicBezTo>
                    <a:cubicBezTo>
                      <a:pt x="24484549" y="5263444"/>
                      <a:pt x="24579315" y="5168678"/>
                      <a:pt x="24579315" y="5051777"/>
                    </a:cubicBezTo>
                    <a:lnTo>
                      <a:pt x="24579315" y="4981222"/>
                    </a:lnTo>
                    <a:cubicBezTo>
                      <a:pt x="24579315" y="4864321"/>
                      <a:pt x="24484549" y="4769555"/>
                      <a:pt x="24367649" y="4769555"/>
                    </a:cubicBezTo>
                    <a:moveTo>
                      <a:pt x="24148433" y="5739553"/>
                    </a:moveTo>
                    <a:cubicBezTo>
                      <a:pt x="24149633" y="5731439"/>
                      <a:pt x="24138203" y="5728264"/>
                      <a:pt x="24135028" y="5735814"/>
                    </a:cubicBezTo>
                    <a:lnTo>
                      <a:pt x="23981004" y="6095153"/>
                    </a:lnTo>
                    <a:cubicBezTo>
                      <a:pt x="23958748" y="6147073"/>
                      <a:pt x="23907672" y="6180717"/>
                      <a:pt x="23851183" y="6180667"/>
                    </a:cubicBezTo>
                    <a:lnTo>
                      <a:pt x="23786129" y="6180667"/>
                    </a:lnTo>
                    <a:cubicBezTo>
                      <a:pt x="23774265" y="6180677"/>
                      <a:pt x="23763190" y="6174723"/>
                      <a:pt x="23756655" y="6164820"/>
                    </a:cubicBezTo>
                    <a:cubicBezTo>
                      <a:pt x="23750119" y="6154919"/>
                      <a:pt x="23749000" y="6142394"/>
                      <a:pt x="23753674" y="6131489"/>
                    </a:cubicBezTo>
                    <a:lnTo>
                      <a:pt x="23944315" y="5686777"/>
                    </a:lnTo>
                    <a:lnTo>
                      <a:pt x="24014447" y="5511376"/>
                    </a:lnTo>
                    <a:cubicBezTo>
                      <a:pt x="24057318" y="5404238"/>
                      <a:pt x="24161094" y="5333992"/>
                      <a:pt x="24276492" y="5334000"/>
                    </a:cubicBezTo>
                    <a:lnTo>
                      <a:pt x="24458806" y="5334000"/>
                    </a:lnTo>
                    <a:cubicBezTo>
                      <a:pt x="24574204" y="5333992"/>
                      <a:pt x="24677980" y="5404238"/>
                      <a:pt x="24720851" y="5511376"/>
                    </a:cubicBezTo>
                    <a:lnTo>
                      <a:pt x="24790983" y="5686777"/>
                    </a:lnTo>
                    <a:lnTo>
                      <a:pt x="24981553" y="6131489"/>
                    </a:lnTo>
                    <a:cubicBezTo>
                      <a:pt x="24986227" y="6142394"/>
                      <a:pt x="24985107" y="6154919"/>
                      <a:pt x="24978573" y="6164820"/>
                    </a:cubicBezTo>
                    <a:cubicBezTo>
                      <a:pt x="24972037" y="6174723"/>
                      <a:pt x="24960962" y="6180677"/>
                      <a:pt x="24949097" y="6180667"/>
                    </a:cubicBezTo>
                    <a:lnTo>
                      <a:pt x="24884045" y="6180667"/>
                    </a:lnTo>
                    <a:cubicBezTo>
                      <a:pt x="24827607" y="6180660"/>
                      <a:pt x="24776601" y="6147026"/>
                      <a:pt x="24754363" y="6095153"/>
                    </a:cubicBezTo>
                    <a:lnTo>
                      <a:pt x="24600342" y="5735814"/>
                    </a:lnTo>
                    <a:cubicBezTo>
                      <a:pt x="24597095" y="5728264"/>
                      <a:pt x="24585736" y="5731439"/>
                      <a:pt x="24586865" y="5739553"/>
                    </a:cubicBezTo>
                    <a:lnTo>
                      <a:pt x="24649872" y="6180667"/>
                    </a:lnTo>
                    <a:lnTo>
                      <a:pt x="24717252" y="6989162"/>
                    </a:lnTo>
                    <a:cubicBezTo>
                      <a:pt x="24718060" y="6998985"/>
                      <a:pt x="24714722" y="7008697"/>
                      <a:pt x="24708048" y="7015947"/>
                    </a:cubicBezTo>
                    <a:cubicBezTo>
                      <a:pt x="24701374" y="7023199"/>
                      <a:pt x="24691970" y="7027327"/>
                      <a:pt x="24682115" y="7027333"/>
                    </a:cubicBezTo>
                    <a:lnTo>
                      <a:pt x="24628281" y="7027333"/>
                    </a:lnTo>
                    <a:cubicBezTo>
                      <a:pt x="24559299" y="7027341"/>
                      <a:pt x="24500422" y="6977477"/>
                      <a:pt x="24489076" y="6909435"/>
                    </a:cubicBezTo>
                    <a:lnTo>
                      <a:pt x="24374704" y="6222435"/>
                    </a:lnTo>
                    <a:cubicBezTo>
                      <a:pt x="24373363" y="6214533"/>
                      <a:pt x="24362076" y="6214533"/>
                      <a:pt x="24360735" y="6222435"/>
                    </a:cubicBezTo>
                    <a:lnTo>
                      <a:pt x="24246294" y="6909435"/>
                    </a:lnTo>
                    <a:cubicBezTo>
                      <a:pt x="24234942" y="6977503"/>
                      <a:pt x="24176025" y="7027376"/>
                      <a:pt x="24107017" y="7027333"/>
                    </a:cubicBezTo>
                    <a:lnTo>
                      <a:pt x="24053183" y="7027333"/>
                    </a:lnTo>
                    <a:cubicBezTo>
                      <a:pt x="24043328" y="7027327"/>
                      <a:pt x="24033925" y="7023199"/>
                      <a:pt x="24027250" y="7015947"/>
                    </a:cubicBezTo>
                    <a:cubicBezTo>
                      <a:pt x="24020576" y="7008697"/>
                      <a:pt x="24017238" y="6998985"/>
                      <a:pt x="24018047" y="6989162"/>
                    </a:cubicBezTo>
                    <a:lnTo>
                      <a:pt x="24085427" y="6180667"/>
                    </a:lnTo>
                    <a:lnTo>
                      <a:pt x="24148433" y="5739553"/>
                    </a:lnTo>
                    <a:moveTo>
                      <a:pt x="25764649" y="4769555"/>
                    </a:moveTo>
                    <a:cubicBezTo>
                      <a:pt x="25647749" y="4769555"/>
                      <a:pt x="25552983" y="4864321"/>
                      <a:pt x="25552983" y="4981222"/>
                    </a:cubicBezTo>
                    <a:lnTo>
                      <a:pt x="25552983" y="5051777"/>
                    </a:lnTo>
                    <a:cubicBezTo>
                      <a:pt x="25552983" y="5168678"/>
                      <a:pt x="25647749" y="5263444"/>
                      <a:pt x="25764649" y="5263444"/>
                    </a:cubicBezTo>
                    <a:cubicBezTo>
                      <a:pt x="25881549" y="5263444"/>
                      <a:pt x="25976315" y="5168678"/>
                      <a:pt x="25976315" y="5051777"/>
                    </a:cubicBezTo>
                    <a:lnTo>
                      <a:pt x="25976315" y="4981222"/>
                    </a:lnTo>
                    <a:cubicBezTo>
                      <a:pt x="25976315" y="4864321"/>
                      <a:pt x="25881549" y="4769555"/>
                      <a:pt x="25764649" y="4769555"/>
                    </a:cubicBezTo>
                    <a:moveTo>
                      <a:pt x="25545433" y="5739553"/>
                    </a:moveTo>
                    <a:cubicBezTo>
                      <a:pt x="25546633" y="5731439"/>
                      <a:pt x="25535203" y="5728264"/>
                      <a:pt x="25532028" y="5735814"/>
                    </a:cubicBezTo>
                    <a:lnTo>
                      <a:pt x="25378004" y="6095153"/>
                    </a:lnTo>
                    <a:cubicBezTo>
                      <a:pt x="25355748" y="6147073"/>
                      <a:pt x="25304672" y="6180717"/>
                      <a:pt x="25248183" y="6180667"/>
                    </a:cubicBezTo>
                    <a:lnTo>
                      <a:pt x="25183129" y="6180667"/>
                    </a:lnTo>
                    <a:cubicBezTo>
                      <a:pt x="25171265" y="6180677"/>
                      <a:pt x="25160190" y="6174723"/>
                      <a:pt x="25153655" y="6164820"/>
                    </a:cubicBezTo>
                    <a:cubicBezTo>
                      <a:pt x="25147119" y="6154919"/>
                      <a:pt x="25146000" y="6142394"/>
                      <a:pt x="25150674" y="6131489"/>
                    </a:cubicBezTo>
                    <a:lnTo>
                      <a:pt x="25341315" y="5686777"/>
                    </a:lnTo>
                    <a:lnTo>
                      <a:pt x="25411447" y="5511376"/>
                    </a:lnTo>
                    <a:cubicBezTo>
                      <a:pt x="25454318" y="5404238"/>
                      <a:pt x="25558094" y="5333992"/>
                      <a:pt x="25673492" y="5334000"/>
                    </a:cubicBezTo>
                    <a:lnTo>
                      <a:pt x="25855806" y="5334000"/>
                    </a:lnTo>
                    <a:cubicBezTo>
                      <a:pt x="25971204" y="5333992"/>
                      <a:pt x="26074980" y="5404238"/>
                      <a:pt x="26117849" y="5511376"/>
                    </a:cubicBezTo>
                    <a:lnTo>
                      <a:pt x="26187981" y="5686777"/>
                    </a:lnTo>
                    <a:lnTo>
                      <a:pt x="26378553" y="6131489"/>
                    </a:lnTo>
                    <a:cubicBezTo>
                      <a:pt x="26383228" y="6142394"/>
                      <a:pt x="26382109" y="6154919"/>
                      <a:pt x="26375573" y="6164820"/>
                    </a:cubicBezTo>
                    <a:cubicBezTo>
                      <a:pt x="26369037" y="6174723"/>
                      <a:pt x="26357962" y="6180677"/>
                      <a:pt x="26346099" y="6180667"/>
                    </a:cubicBezTo>
                    <a:lnTo>
                      <a:pt x="26281045" y="6180667"/>
                    </a:lnTo>
                    <a:cubicBezTo>
                      <a:pt x="26224605" y="6180660"/>
                      <a:pt x="26173601" y="6147026"/>
                      <a:pt x="26151363" y="6095153"/>
                    </a:cubicBezTo>
                    <a:lnTo>
                      <a:pt x="25997342" y="5735814"/>
                    </a:lnTo>
                    <a:cubicBezTo>
                      <a:pt x="25994095" y="5728264"/>
                      <a:pt x="25982736" y="5731439"/>
                      <a:pt x="25983865" y="5739553"/>
                    </a:cubicBezTo>
                    <a:lnTo>
                      <a:pt x="26046871" y="6180667"/>
                    </a:lnTo>
                    <a:lnTo>
                      <a:pt x="26114252" y="6989162"/>
                    </a:lnTo>
                    <a:cubicBezTo>
                      <a:pt x="26115059" y="6998985"/>
                      <a:pt x="26111722" y="7008697"/>
                      <a:pt x="26105047" y="7015947"/>
                    </a:cubicBezTo>
                    <a:cubicBezTo>
                      <a:pt x="26098374" y="7023199"/>
                      <a:pt x="26088970" y="7027327"/>
                      <a:pt x="26079117" y="7027333"/>
                    </a:cubicBezTo>
                    <a:lnTo>
                      <a:pt x="26025281" y="7027333"/>
                    </a:lnTo>
                    <a:cubicBezTo>
                      <a:pt x="25956299" y="7027341"/>
                      <a:pt x="25897422" y="6977477"/>
                      <a:pt x="25886076" y="6909435"/>
                    </a:cubicBezTo>
                    <a:lnTo>
                      <a:pt x="25771704" y="6222435"/>
                    </a:lnTo>
                    <a:cubicBezTo>
                      <a:pt x="25770363" y="6214533"/>
                      <a:pt x="25759076" y="6214533"/>
                      <a:pt x="25757735" y="6222435"/>
                    </a:cubicBezTo>
                    <a:lnTo>
                      <a:pt x="25643294" y="6909435"/>
                    </a:lnTo>
                    <a:cubicBezTo>
                      <a:pt x="25631942" y="6977503"/>
                      <a:pt x="25573025" y="7027376"/>
                      <a:pt x="25504017" y="7027333"/>
                    </a:cubicBezTo>
                    <a:lnTo>
                      <a:pt x="25450183" y="7027333"/>
                    </a:lnTo>
                    <a:cubicBezTo>
                      <a:pt x="25440328" y="7027327"/>
                      <a:pt x="25430925" y="7023199"/>
                      <a:pt x="25424250" y="7015947"/>
                    </a:cubicBezTo>
                    <a:cubicBezTo>
                      <a:pt x="25417576" y="7008697"/>
                      <a:pt x="25414238" y="6998985"/>
                      <a:pt x="25415047" y="6989162"/>
                    </a:cubicBezTo>
                    <a:lnTo>
                      <a:pt x="25482427" y="6180667"/>
                    </a:lnTo>
                    <a:lnTo>
                      <a:pt x="25545433" y="5739553"/>
                    </a:lnTo>
                    <a:moveTo>
                      <a:pt x="27161649" y="4769555"/>
                    </a:moveTo>
                    <a:cubicBezTo>
                      <a:pt x="27044748" y="4769555"/>
                      <a:pt x="26949981" y="4864321"/>
                      <a:pt x="26949981" y="4981222"/>
                    </a:cubicBezTo>
                    <a:lnTo>
                      <a:pt x="26949981" y="5051777"/>
                    </a:lnTo>
                    <a:cubicBezTo>
                      <a:pt x="26949981" y="5168678"/>
                      <a:pt x="27044748" y="5263444"/>
                      <a:pt x="27161649" y="5263444"/>
                    </a:cubicBezTo>
                    <a:cubicBezTo>
                      <a:pt x="27278550" y="5263444"/>
                      <a:pt x="27373317" y="5168678"/>
                      <a:pt x="27373317" y="5051777"/>
                    </a:cubicBezTo>
                    <a:lnTo>
                      <a:pt x="27373317" y="4981222"/>
                    </a:lnTo>
                    <a:cubicBezTo>
                      <a:pt x="27373317" y="4864321"/>
                      <a:pt x="27278550" y="4769555"/>
                      <a:pt x="27161649" y="4769555"/>
                    </a:cubicBezTo>
                    <a:moveTo>
                      <a:pt x="26942431" y="5739553"/>
                    </a:moveTo>
                    <a:cubicBezTo>
                      <a:pt x="26943631" y="5731439"/>
                      <a:pt x="26932203" y="5728264"/>
                      <a:pt x="26929028" y="5735814"/>
                    </a:cubicBezTo>
                    <a:lnTo>
                      <a:pt x="26775006" y="6095153"/>
                    </a:lnTo>
                    <a:cubicBezTo>
                      <a:pt x="26752747" y="6147073"/>
                      <a:pt x="26701671" y="6180717"/>
                      <a:pt x="26645181" y="6180667"/>
                    </a:cubicBezTo>
                    <a:lnTo>
                      <a:pt x="26580131" y="6180667"/>
                    </a:lnTo>
                    <a:cubicBezTo>
                      <a:pt x="26568265" y="6180677"/>
                      <a:pt x="26557190" y="6174723"/>
                      <a:pt x="26550654" y="6164820"/>
                    </a:cubicBezTo>
                    <a:cubicBezTo>
                      <a:pt x="26544121" y="6154919"/>
                      <a:pt x="26543001" y="6142394"/>
                      <a:pt x="26547674" y="6131489"/>
                    </a:cubicBezTo>
                    <a:lnTo>
                      <a:pt x="26738317" y="5686777"/>
                    </a:lnTo>
                    <a:lnTo>
                      <a:pt x="26808449" y="5511376"/>
                    </a:lnTo>
                    <a:cubicBezTo>
                      <a:pt x="26851318" y="5404238"/>
                      <a:pt x="26955094" y="5333992"/>
                      <a:pt x="27070492" y="5334000"/>
                    </a:cubicBezTo>
                    <a:lnTo>
                      <a:pt x="27252806" y="5334000"/>
                    </a:lnTo>
                    <a:cubicBezTo>
                      <a:pt x="27368204" y="5333992"/>
                      <a:pt x="27471980" y="5404238"/>
                      <a:pt x="27514849" y="5511376"/>
                    </a:cubicBezTo>
                    <a:lnTo>
                      <a:pt x="27584981" y="5686777"/>
                    </a:lnTo>
                    <a:lnTo>
                      <a:pt x="27775553" y="6131489"/>
                    </a:lnTo>
                    <a:cubicBezTo>
                      <a:pt x="27780228" y="6142394"/>
                      <a:pt x="27779109" y="6154919"/>
                      <a:pt x="27772573" y="6164820"/>
                    </a:cubicBezTo>
                    <a:cubicBezTo>
                      <a:pt x="27766037" y="6174723"/>
                      <a:pt x="27754962" y="6180677"/>
                      <a:pt x="27743099" y="6180667"/>
                    </a:cubicBezTo>
                    <a:lnTo>
                      <a:pt x="27678045" y="6180667"/>
                    </a:lnTo>
                    <a:cubicBezTo>
                      <a:pt x="27621605" y="6180660"/>
                      <a:pt x="27570601" y="6147026"/>
                      <a:pt x="27548363" y="6095153"/>
                    </a:cubicBezTo>
                    <a:lnTo>
                      <a:pt x="27394342" y="5735814"/>
                    </a:lnTo>
                    <a:cubicBezTo>
                      <a:pt x="27391095" y="5728264"/>
                      <a:pt x="27379735" y="5731439"/>
                      <a:pt x="27380867" y="5739553"/>
                    </a:cubicBezTo>
                    <a:lnTo>
                      <a:pt x="27443871" y="6180667"/>
                    </a:lnTo>
                    <a:lnTo>
                      <a:pt x="27511252" y="6989162"/>
                    </a:lnTo>
                    <a:cubicBezTo>
                      <a:pt x="27512059" y="6998985"/>
                      <a:pt x="27508722" y="7008697"/>
                      <a:pt x="27502047" y="7015947"/>
                    </a:cubicBezTo>
                    <a:cubicBezTo>
                      <a:pt x="27495374" y="7023199"/>
                      <a:pt x="27485970" y="7027327"/>
                      <a:pt x="27476117" y="7027333"/>
                    </a:cubicBezTo>
                    <a:lnTo>
                      <a:pt x="27422281" y="7027333"/>
                    </a:lnTo>
                    <a:cubicBezTo>
                      <a:pt x="27353299" y="7027341"/>
                      <a:pt x="27294422" y="6977477"/>
                      <a:pt x="27283074" y="6909435"/>
                    </a:cubicBezTo>
                    <a:lnTo>
                      <a:pt x="27168706" y="6222435"/>
                    </a:lnTo>
                    <a:cubicBezTo>
                      <a:pt x="27167363" y="6214533"/>
                      <a:pt x="27156074" y="6214533"/>
                      <a:pt x="27154735" y="6222435"/>
                    </a:cubicBezTo>
                    <a:lnTo>
                      <a:pt x="27040292" y="6909435"/>
                    </a:lnTo>
                    <a:cubicBezTo>
                      <a:pt x="27028941" y="6977503"/>
                      <a:pt x="26970027" y="7027376"/>
                      <a:pt x="26901017" y="7027333"/>
                    </a:cubicBezTo>
                    <a:lnTo>
                      <a:pt x="26847181" y="7027333"/>
                    </a:lnTo>
                    <a:cubicBezTo>
                      <a:pt x="26837328" y="7027327"/>
                      <a:pt x="26827924" y="7023199"/>
                      <a:pt x="26821251" y="7015947"/>
                    </a:cubicBezTo>
                    <a:cubicBezTo>
                      <a:pt x="26814576" y="7008697"/>
                      <a:pt x="26811239" y="6998985"/>
                      <a:pt x="26812046" y="6989162"/>
                    </a:cubicBezTo>
                    <a:lnTo>
                      <a:pt x="26879427" y="6180667"/>
                    </a:lnTo>
                    <a:lnTo>
                      <a:pt x="26942431" y="5739553"/>
                    </a:lnTo>
                    <a:moveTo>
                      <a:pt x="618649" y="7154333"/>
                    </a:moveTo>
                    <a:cubicBezTo>
                      <a:pt x="501749" y="7154333"/>
                      <a:pt x="406982" y="7249100"/>
                      <a:pt x="406982" y="7366000"/>
                    </a:cubicBezTo>
                    <a:lnTo>
                      <a:pt x="406982" y="7436555"/>
                    </a:lnTo>
                    <a:cubicBezTo>
                      <a:pt x="406982" y="7553456"/>
                      <a:pt x="501749" y="7648222"/>
                      <a:pt x="618649" y="7648222"/>
                    </a:cubicBezTo>
                    <a:cubicBezTo>
                      <a:pt x="735549" y="7648222"/>
                      <a:pt x="830316" y="7553456"/>
                      <a:pt x="830316" y="7436555"/>
                    </a:cubicBezTo>
                    <a:lnTo>
                      <a:pt x="830316" y="7366000"/>
                    </a:lnTo>
                    <a:cubicBezTo>
                      <a:pt x="830316" y="7249100"/>
                      <a:pt x="735549" y="7154333"/>
                      <a:pt x="618649" y="7154333"/>
                    </a:cubicBezTo>
                    <a:moveTo>
                      <a:pt x="399433" y="8124331"/>
                    </a:moveTo>
                    <a:cubicBezTo>
                      <a:pt x="400632" y="8116217"/>
                      <a:pt x="389202" y="8113042"/>
                      <a:pt x="386027" y="8120592"/>
                    </a:cubicBezTo>
                    <a:lnTo>
                      <a:pt x="232005" y="8479931"/>
                    </a:lnTo>
                    <a:cubicBezTo>
                      <a:pt x="209748" y="8531851"/>
                      <a:pt x="158672" y="8565495"/>
                      <a:pt x="102182" y="8565444"/>
                    </a:cubicBezTo>
                    <a:lnTo>
                      <a:pt x="37130" y="8565444"/>
                    </a:lnTo>
                    <a:cubicBezTo>
                      <a:pt x="25266" y="8565455"/>
                      <a:pt x="14190" y="8559500"/>
                      <a:pt x="7655" y="8549598"/>
                    </a:cubicBezTo>
                    <a:cubicBezTo>
                      <a:pt x="1120" y="8539696"/>
                      <a:pt x="0" y="8527171"/>
                      <a:pt x="4675" y="8516267"/>
                    </a:cubicBezTo>
                    <a:lnTo>
                      <a:pt x="195316" y="8071555"/>
                    </a:lnTo>
                    <a:lnTo>
                      <a:pt x="265448" y="7896154"/>
                    </a:lnTo>
                    <a:cubicBezTo>
                      <a:pt x="308318" y="7789016"/>
                      <a:pt x="412094" y="7718770"/>
                      <a:pt x="527491" y="7718777"/>
                    </a:cubicBezTo>
                    <a:lnTo>
                      <a:pt x="709807" y="7718777"/>
                    </a:lnTo>
                    <a:cubicBezTo>
                      <a:pt x="825204" y="7718770"/>
                      <a:pt x="928980" y="7789016"/>
                      <a:pt x="971850" y="7896154"/>
                    </a:cubicBezTo>
                    <a:lnTo>
                      <a:pt x="1041982" y="8071555"/>
                    </a:lnTo>
                    <a:lnTo>
                      <a:pt x="1232553" y="8516267"/>
                    </a:lnTo>
                    <a:cubicBezTo>
                      <a:pt x="1237228" y="8527171"/>
                      <a:pt x="1236108" y="8539696"/>
                      <a:pt x="1229572" y="8549598"/>
                    </a:cubicBezTo>
                    <a:cubicBezTo>
                      <a:pt x="1223037" y="8559500"/>
                      <a:pt x="1211962" y="8565455"/>
                      <a:pt x="1200097" y="8565444"/>
                    </a:cubicBezTo>
                    <a:lnTo>
                      <a:pt x="1135045" y="8565444"/>
                    </a:lnTo>
                    <a:cubicBezTo>
                      <a:pt x="1078607" y="8565438"/>
                      <a:pt x="1027601" y="8531804"/>
                      <a:pt x="1005364" y="8479931"/>
                    </a:cubicBezTo>
                    <a:lnTo>
                      <a:pt x="851341" y="8120592"/>
                    </a:lnTo>
                    <a:cubicBezTo>
                      <a:pt x="848096" y="8113042"/>
                      <a:pt x="836736" y="8116217"/>
                      <a:pt x="837865" y="8124331"/>
                    </a:cubicBezTo>
                    <a:lnTo>
                      <a:pt x="900871" y="8565444"/>
                    </a:lnTo>
                    <a:lnTo>
                      <a:pt x="968252" y="9373941"/>
                    </a:lnTo>
                    <a:cubicBezTo>
                      <a:pt x="969060" y="9383763"/>
                      <a:pt x="965723" y="9393474"/>
                      <a:pt x="959048" y="9400725"/>
                    </a:cubicBezTo>
                    <a:cubicBezTo>
                      <a:pt x="952374" y="9407977"/>
                      <a:pt x="942970" y="9412105"/>
                      <a:pt x="933115" y="9412111"/>
                    </a:cubicBezTo>
                    <a:lnTo>
                      <a:pt x="879281" y="9412111"/>
                    </a:lnTo>
                    <a:cubicBezTo>
                      <a:pt x="810300" y="9412120"/>
                      <a:pt x="751423" y="9362255"/>
                      <a:pt x="740075" y="9294212"/>
                    </a:cubicBezTo>
                    <a:lnTo>
                      <a:pt x="625705" y="8607213"/>
                    </a:lnTo>
                    <a:cubicBezTo>
                      <a:pt x="624364" y="8599311"/>
                      <a:pt x="613075" y="8599311"/>
                      <a:pt x="611735" y="8607213"/>
                    </a:cubicBezTo>
                    <a:lnTo>
                      <a:pt x="497293" y="9294212"/>
                    </a:lnTo>
                    <a:cubicBezTo>
                      <a:pt x="485942" y="9362281"/>
                      <a:pt x="427025" y="9412154"/>
                      <a:pt x="358017" y="9412111"/>
                    </a:cubicBezTo>
                    <a:lnTo>
                      <a:pt x="304183" y="9412111"/>
                    </a:lnTo>
                    <a:cubicBezTo>
                      <a:pt x="294328" y="9412105"/>
                      <a:pt x="284924" y="9407977"/>
                      <a:pt x="278250" y="9400725"/>
                    </a:cubicBezTo>
                    <a:cubicBezTo>
                      <a:pt x="271575" y="9393474"/>
                      <a:pt x="268238" y="9383763"/>
                      <a:pt x="269046" y="9373941"/>
                    </a:cubicBezTo>
                    <a:lnTo>
                      <a:pt x="336427" y="8565444"/>
                    </a:lnTo>
                    <a:lnTo>
                      <a:pt x="399433" y="8124331"/>
                    </a:lnTo>
                    <a:moveTo>
                      <a:pt x="2015649" y="7154333"/>
                    </a:moveTo>
                    <a:cubicBezTo>
                      <a:pt x="1898749" y="7154333"/>
                      <a:pt x="1803982" y="7249100"/>
                      <a:pt x="1803982" y="7366000"/>
                    </a:cubicBezTo>
                    <a:lnTo>
                      <a:pt x="1803982" y="7436555"/>
                    </a:lnTo>
                    <a:cubicBezTo>
                      <a:pt x="1803982" y="7553456"/>
                      <a:pt x="1898749" y="7648222"/>
                      <a:pt x="2015649" y="7648222"/>
                    </a:cubicBezTo>
                    <a:cubicBezTo>
                      <a:pt x="2132549" y="7648222"/>
                      <a:pt x="2227316" y="7553456"/>
                      <a:pt x="2227316" y="7436555"/>
                    </a:cubicBezTo>
                    <a:lnTo>
                      <a:pt x="2227316" y="7366000"/>
                    </a:lnTo>
                    <a:cubicBezTo>
                      <a:pt x="2227316" y="7249100"/>
                      <a:pt x="2132549" y="7154333"/>
                      <a:pt x="2015649" y="7154333"/>
                    </a:cubicBezTo>
                    <a:moveTo>
                      <a:pt x="1796433" y="8124331"/>
                    </a:moveTo>
                    <a:cubicBezTo>
                      <a:pt x="1797632" y="8116217"/>
                      <a:pt x="1786202" y="8113042"/>
                      <a:pt x="1783027" y="8120592"/>
                    </a:cubicBezTo>
                    <a:lnTo>
                      <a:pt x="1629005" y="8479931"/>
                    </a:lnTo>
                    <a:cubicBezTo>
                      <a:pt x="1606748" y="8531851"/>
                      <a:pt x="1555672" y="8565495"/>
                      <a:pt x="1499182" y="8565444"/>
                    </a:cubicBezTo>
                    <a:lnTo>
                      <a:pt x="1434130" y="8565444"/>
                    </a:lnTo>
                    <a:cubicBezTo>
                      <a:pt x="1422266" y="8565455"/>
                      <a:pt x="1411190" y="8559500"/>
                      <a:pt x="1404655" y="8549598"/>
                    </a:cubicBezTo>
                    <a:cubicBezTo>
                      <a:pt x="1398120" y="8539696"/>
                      <a:pt x="1397000" y="8527171"/>
                      <a:pt x="1401675" y="8516267"/>
                    </a:cubicBezTo>
                    <a:lnTo>
                      <a:pt x="1592316" y="8071555"/>
                    </a:lnTo>
                    <a:lnTo>
                      <a:pt x="1662448" y="7896154"/>
                    </a:lnTo>
                    <a:cubicBezTo>
                      <a:pt x="1705318" y="7789016"/>
                      <a:pt x="1809095" y="7718770"/>
                      <a:pt x="1924491" y="7718777"/>
                    </a:cubicBezTo>
                    <a:lnTo>
                      <a:pt x="2106807" y="7718777"/>
                    </a:lnTo>
                    <a:cubicBezTo>
                      <a:pt x="2222203" y="7718770"/>
                      <a:pt x="2325980" y="7789016"/>
                      <a:pt x="2368850" y="7896154"/>
                    </a:cubicBezTo>
                    <a:lnTo>
                      <a:pt x="2438982" y="8071555"/>
                    </a:lnTo>
                    <a:lnTo>
                      <a:pt x="2629553" y="8516267"/>
                    </a:lnTo>
                    <a:cubicBezTo>
                      <a:pt x="2634228" y="8527171"/>
                      <a:pt x="2633108" y="8539696"/>
                      <a:pt x="2626572" y="8549598"/>
                    </a:cubicBezTo>
                    <a:cubicBezTo>
                      <a:pt x="2620037" y="8559500"/>
                      <a:pt x="2608962" y="8565455"/>
                      <a:pt x="2597097" y="8565444"/>
                    </a:cubicBezTo>
                    <a:lnTo>
                      <a:pt x="2532045" y="8565444"/>
                    </a:lnTo>
                    <a:cubicBezTo>
                      <a:pt x="2475607" y="8565438"/>
                      <a:pt x="2424601" y="8531804"/>
                      <a:pt x="2402364" y="8479931"/>
                    </a:cubicBezTo>
                    <a:lnTo>
                      <a:pt x="2248341" y="8120592"/>
                    </a:lnTo>
                    <a:cubicBezTo>
                      <a:pt x="2245096" y="8113042"/>
                      <a:pt x="2233736" y="8116217"/>
                      <a:pt x="2234865" y="8124331"/>
                    </a:cubicBezTo>
                    <a:lnTo>
                      <a:pt x="2297871" y="8565444"/>
                    </a:lnTo>
                    <a:lnTo>
                      <a:pt x="2365252" y="9373941"/>
                    </a:lnTo>
                    <a:cubicBezTo>
                      <a:pt x="2366060" y="9383763"/>
                      <a:pt x="2362723" y="9393474"/>
                      <a:pt x="2356048" y="9400725"/>
                    </a:cubicBezTo>
                    <a:cubicBezTo>
                      <a:pt x="2349374" y="9407977"/>
                      <a:pt x="2339970" y="9412105"/>
                      <a:pt x="2330115" y="9412111"/>
                    </a:cubicBezTo>
                    <a:lnTo>
                      <a:pt x="2276281" y="9412111"/>
                    </a:lnTo>
                    <a:cubicBezTo>
                      <a:pt x="2207300" y="9412120"/>
                      <a:pt x="2148423" y="9362255"/>
                      <a:pt x="2137075" y="9294212"/>
                    </a:cubicBezTo>
                    <a:lnTo>
                      <a:pt x="2022705" y="8607213"/>
                    </a:lnTo>
                    <a:cubicBezTo>
                      <a:pt x="2021364" y="8599311"/>
                      <a:pt x="2010075" y="8599311"/>
                      <a:pt x="2008734" y="8607213"/>
                    </a:cubicBezTo>
                    <a:lnTo>
                      <a:pt x="1894293" y="9294212"/>
                    </a:lnTo>
                    <a:cubicBezTo>
                      <a:pt x="1882942" y="9362281"/>
                      <a:pt x="1824025" y="9412154"/>
                      <a:pt x="1755017" y="9412111"/>
                    </a:cubicBezTo>
                    <a:lnTo>
                      <a:pt x="1701183" y="9412111"/>
                    </a:lnTo>
                    <a:cubicBezTo>
                      <a:pt x="1691328" y="9412105"/>
                      <a:pt x="1681924" y="9407977"/>
                      <a:pt x="1675250" y="9400725"/>
                    </a:cubicBezTo>
                    <a:cubicBezTo>
                      <a:pt x="1668575" y="9393474"/>
                      <a:pt x="1665238" y="9383763"/>
                      <a:pt x="1666046" y="9373941"/>
                    </a:cubicBezTo>
                    <a:lnTo>
                      <a:pt x="1733427" y="8565444"/>
                    </a:lnTo>
                    <a:lnTo>
                      <a:pt x="1796433" y="8124331"/>
                    </a:lnTo>
                    <a:moveTo>
                      <a:pt x="3412649" y="7154333"/>
                    </a:moveTo>
                    <a:cubicBezTo>
                      <a:pt x="3295749" y="7154333"/>
                      <a:pt x="3200982" y="7249100"/>
                      <a:pt x="3200982" y="7366000"/>
                    </a:cubicBezTo>
                    <a:lnTo>
                      <a:pt x="3200982" y="7436555"/>
                    </a:lnTo>
                    <a:cubicBezTo>
                      <a:pt x="3200982" y="7553456"/>
                      <a:pt x="3295749" y="7648222"/>
                      <a:pt x="3412649" y="7648222"/>
                    </a:cubicBezTo>
                    <a:cubicBezTo>
                      <a:pt x="3529549" y="7648222"/>
                      <a:pt x="3624316" y="7553456"/>
                      <a:pt x="3624316" y="7436555"/>
                    </a:cubicBezTo>
                    <a:lnTo>
                      <a:pt x="3624316" y="7366000"/>
                    </a:lnTo>
                    <a:cubicBezTo>
                      <a:pt x="3624316" y="7249100"/>
                      <a:pt x="3529549" y="7154333"/>
                      <a:pt x="3412649" y="7154333"/>
                    </a:cubicBezTo>
                    <a:moveTo>
                      <a:pt x="3193433" y="8124331"/>
                    </a:moveTo>
                    <a:cubicBezTo>
                      <a:pt x="3194632" y="8116217"/>
                      <a:pt x="3183202" y="8113042"/>
                      <a:pt x="3180027" y="8120592"/>
                    </a:cubicBezTo>
                    <a:lnTo>
                      <a:pt x="3026005" y="8479931"/>
                    </a:lnTo>
                    <a:cubicBezTo>
                      <a:pt x="3003748" y="8531851"/>
                      <a:pt x="2952672" y="8565495"/>
                      <a:pt x="2896182" y="8565444"/>
                    </a:cubicBezTo>
                    <a:lnTo>
                      <a:pt x="2831130" y="8565444"/>
                    </a:lnTo>
                    <a:cubicBezTo>
                      <a:pt x="2819266" y="8565455"/>
                      <a:pt x="2808190" y="8559500"/>
                      <a:pt x="2801655" y="8549598"/>
                    </a:cubicBezTo>
                    <a:cubicBezTo>
                      <a:pt x="2795120" y="8539696"/>
                      <a:pt x="2794000" y="8527171"/>
                      <a:pt x="2798675" y="8516267"/>
                    </a:cubicBezTo>
                    <a:lnTo>
                      <a:pt x="2989316" y="8071555"/>
                    </a:lnTo>
                    <a:lnTo>
                      <a:pt x="3059448" y="7896154"/>
                    </a:lnTo>
                    <a:cubicBezTo>
                      <a:pt x="3102318" y="7789016"/>
                      <a:pt x="3206095" y="7718770"/>
                      <a:pt x="3321491" y="7718777"/>
                    </a:cubicBezTo>
                    <a:lnTo>
                      <a:pt x="3503807" y="7718777"/>
                    </a:lnTo>
                    <a:cubicBezTo>
                      <a:pt x="3619203" y="7718770"/>
                      <a:pt x="3722980" y="7789016"/>
                      <a:pt x="3765850" y="7896154"/>
                    </a:cubicBezTo>
                    <a:lnTo>
                      <a:pt x="3835982" y="8071555"/>
                    </a:lnTo>
                    <a:lnTo>
                      <a:pt x="4026553" y="8516267"/>
                    </a:lnTo>
                    <a:cubicBezTo>
                      <a:pt x="4031228" y="8527171"/>
                      <a:pt x="4030107" y="8539696"/>
                      <a:pt x="4023572" y="8549598"/>
                    </a:cubicBezTo>
                    <a:cubicBezTo>
                      <a:pt x="4017037" y="8559500"/>
                      <a:pt x="4005962" y="8565455"/>
                      <a:pt x="3994097" y="8565444"/>
                    </a:cubicBezTo>
                    <a:lnTo>
                      <a:pt x="3929045" y="8565444"/>
                    </a:lnTo>
                    <a:cubicBezTo>
                      <a:pt x="3872607" y="8565438"/>
                      <a:pt x="3821601" y="8531804"/>
                      <a:pt x="3799364" y="8479931"/>
                    </a:cubicBezTo>
                    <a:lnTo>
                      <a:pt x="3645341" y="8120592"/>
                    </a:lnTo>
                    <a:cubicBezTo>
                      <a:pt x="3642096" y="8113042"/>
                      <a:pt x="3630736" y="8116217"/>
                      <a:pt x="3631865" y="8124331"/>
                    </a:cubicBezTo>
                    <a:lnTo>
                      <a:pt x="3694871" y="8565444"/>
                    </a:lnTo>
                    <a:lnTo>
                      <a:pt x="3762252" y="9373941"/>
                    </a:lnTo>
                    <a:cubicBezTo>
                      <a:pt x="3763060" y="9383763"/>
                      <a:pt x="3759723" y="9393474"/>
                      <a:pt x="3753048" y="9400725"/>
                    </a:cubicBezTo>
                    <a:cubicBezTo>
                      <a:pt x="3746374" y="9407977"/>
                      <a:pt x="3736970" y="9412105"/>
                      <a:pt x="3727115" y="9412111"/>
                    </a:cubicBezTo>
                    <a:lnTo>
                      <a:pt x="3673281" y="9412111"/>
                    </a:lnTo>
                    <a:cubicBezTo>
                      <a:pt x="3604299" y="9412120"/>
                      <a:pt x="3545423" y="9362255"/>
                      <a:pt x="3534075" y="9294212"/>
                    </a:cubicBezTo>
                    <a:lnTo>
                      <a:pt x="3419704" y="8607213"/>
                    </a:lnTo>
                    <a:cubicBezTo>
                      <a:pt x="3418364" y="8599311"/>
                      <a:pt x="3407075" y="8599311"/>
                      <a:pt x="3405735" y="8607213"/>
                    </a:cubicBezTo>
                    <a:lnTo>
                      <a:pt x="3291294" y="9294212"/>
                    </a:lnTo>
                    <a:cubicBezTo>
                      <a:pt x="3279942" y="9362281"/>
                      <a:pt x="3221025" y="9412154"/>
                      <a:pt x="3152017" y="9412111"/>
                    </a:cubicBezTo>
                    <a:lnTo>
                      <a:pt x="3098183" y="9412111"/>
                    </a:lnTo>
                    <a:cubicBezTo>
                      <a:pt x="3088328" y="9412105"/>
                      <a:pt x="3078924" y="9407977"/>
                      <a:pt x="3072250" y="9400725"/>
                    </a:cubicBezTo>
                    <a:cubicBezTo>
                      <a:pt x="3065575" y="9393474"/>
                      <a:pt x="3062238" y="9383763"/>
                      <a:pt x="3063046" y="9373941"/>
                    </a:cubicBezTo>
                    <a:lnTo>
                      <a:pt x="3130427" y="8565444"/>
                    </a:lnTo>
                    <a:lnTo>
                      <a:pt x="3193433" y="8124331"/>
                    </a:lnTo>
                    <a:moveTo>
                      <a:pt x="4809649" y="7154333"/>
                    </a:moveTo>
                    <a:cubicBezTo>
                      <a:pt x="4692749" y="7154333"/>
                      <a:pt x="4597982" y="7249100"/>
                      <a:pt x="4597982" y="7366000"/>
                    </a:cubicBezTo>
                    <a:lnTo>
                      <a:pt x="4597982" y="7436555"/>
                    </a:lnTo>
                    <a:cubicBezTo>
                      <a:pt x="4597982" y="7553456"/>
                      <a:pt x="4692749" y="7648222"/>
                      <a:pt x="4809649" y="7648222"/>
                    </a:cubicBezTo>
                    <a:cubicBezTo>
                      <a:pt x="4926549" y="7648222"/>
                      <a:pt x="5021316" y="7553456"/>
                      <a:pt x="5021316" y="7436555"/>
                    </a:cubicBezTo>
                    <a:lnTo>
                      <a:pt x="5021316" y="7366000"/>
                    </a:lnTo>
                    <a:cubicBezTo>
                      <a:pt x="5021316" y="7249100"/>
                      <a:pt x="4926549" y="7154333"/>
                      <a:pt x="4809649" y="7154333"/>
                    </a:cubicBezTo>
                    <a:moveTo>
                      <a:pt x="4590433" y="8124331"/>
                    </a:moveTo>
                    <a:cubicBezTo>
                      <a:pt x="4591632" y="8116217"/>
                      <a:pt x="4580202" y="8113042"/>
                      <a:pt x="4577027" y="8120592"/>
                    </a:cubicBezTo>
                    <a:lnTo>
                      <a:pt x="4423004" y="8479931"/>
                    </a:lnTo>
                    <a:cubicBezTo>
                      <a:pt x="4400748" y="8531851"/>
                      <a:pt x="4349672" y="8565495"/>
                      <a:pt x="4293182" y="8565444"/>
                    </a:cubicBezTo>
                    <a:lnTo>
                      <a:pt x="4228130" y="8565444"/>
                    </a:lnTo>
                    <a:cubicBezTo>
                      <a:pt x="4216265" y="8565455"/>
                      <a:pt x="4205191" y="8559500"/>
                      <a:pt x="4198655" y="8549598"/>
                    </a:cubicBezTo>
                    <a:cubicBezTo>
                      <a:pt x="4192120" y="8539696"/>
                      <a:pt x="4191000" y="8527171"/>
                      <a:pt x="4195674" y="8516267"/>
                    </a:cubicBezTo>
                    <a:lnTo>
                      <a:pt x="4386316" y="8071555"/>
                    </a:lnTo>
                    <a:lnTo>
                      <a:pt x="4456448" y="7896154"/>
                    </a:lnTo>
                    <a:cubicBezTo>
                      <a:pt x="4499318" y="7789016"/>
                      <a:pt x="4603095" y="7718770"/>
                      <a:pt x="4718491" y="7718777"/>
                    </a:cubicBezTo>
                    <a:lnTo>
                      <a:pt x="4900807" y="7718777"/>
                    </a:lnTo>
                    <a:cubicBezTo>
                      <a:pt x="5016203" y="7718770"/>
                      <a:pt x="5119980" y="7789016"/>
                      <a:pt x="5162850" y="7896154"/>
                    </a:cubicBezTo>
                    <a:lnTo>
                      <a:pt x="5232982" y="8071555"/>
                    </a:lnTo>
                    <a:lnTo>
                      <a:pt x="5423553" y="8516267"/>
                    </a:lnTo>
                    <a:cubicBezTo>
                      <a:pt x="5428228" y="8527171"/>
                      <a:pt x="5427107" y="8539696"/>
                      <a:pt x="5420572" y="8549598"/>
                    </a:cubicBezTo>
                    <a:cubicBezTo>
                      <a:pt x="5414037" y="8559500"/>
                      <a:pt x="5402962" y="8565455"/>
                      <a:pt x="5391097" y="8565444"/>
                    </a:cubicBezTo>
                    <a:lnTo>
                      <a:pt x="5326045" y="8565444"/>
                    </a:lnTo>
                    <a:cubicBezTo>
                      <a:pt x="5269607" y="8565438"/>
                      <a:pt x="5218601" y="8531804"/>
                      <a:pt x="5196364" y="8479931"/>
                    </a:cubicBezTo>
                    <a:lnTo>
                      <a:pt x="5042341" y="8120592"/>
                    </a:lnTo>
                    <a:cubicBezTo>
                      <a:pt x="5039096" y="8113042"/>
                      <a:pt x="5027736" y="8116217"/>
                      <a:pt x="5028865" y="8124331"/>
                    </a:cubicBezTo>
                    <a:lnTo>
                      <a:pt x="5091871" y="8565444"/>
                    </a:lnTo>
                    <a:lnTo>
                      <a:pt x="5159252" y="9373941"/>
                    </a:lnTo>
                    <a:cubicBezTo>
                      <a:pt x="5160060" y="9383763"/>
                      <a:pt x="5156723" y="9393474"/>
                      <a:pt x="5150048" y="9400725"/>
                    </a:cubicBezTo>
                    <a:cubicBezTo>
                      <a:pt x="5143374" y="9407977"/>
                      <a:pt x="5133970" y="9412105"/>
                      <a:pt x="5124115" y="9412111"/>
                    </a:cubicBezTo>
                    <a:lnTo>
                      <a:pt x="5070281" y="9412111"/>
                    </a:lnTo>
                    <a:cubicBezTo>
                      <a:pt x="5001299" y="9412120"/>
                      <a:pt x="4942423" y="9362255"/>
                      <a:pt x="4931075" y="9294212"/>
                    </a:cubicBezTo>
                    <a:lnTo>
                      <a:pt x="4816704" y="8607213"/>
                    </a:lnTo>
                    <a:cubicBezTo>
                      <a:pt x="4815364" y="8599311"/>
                      <a:pt x="4804075" y="8599311"/>
                      <a:pt x="4802735" y="8607213"/>
                    </a:cubicBezTo>
                    <a:lnTo>
                      <a:pt x="4688294" y="9294212"/>
                    </a:lnTo>
                    <a:cubicBezTo>
                      <a:pt x="4676942" y="9362281"/>
                      <a:pt x="4618025" y="9412154"/>
                      <a:pt x="4549017" y="9412111"/>
                    </a:cubicBezTo>
                    <a:lnTo>
                      <a:pt x="4495183" y="9412111"/>
                    </a:lnTo>
                    <a:cubicBezTo>
                      <a:pt x="4485328" y="9412105"/>
                      <a:pt x="4475924" y="9407977"/>
                      <a:pt x="4469250" y="9400725"/>
                    </a:cubicBezTo>
                    <a:cubicBezTo>
                      <a:pt x="4462575" y="9393474"/>
                      <a:pt x="4459238" y="9383763"/>
                      <a:pt x="4460046" y="9373941"/>
                    </a:cubicBezTo>
                    <a:lnTo>
                      <a:pt x="4527427" y="8565444"/>
                    </a:lnTo>
                    <a:lnTo>
                      <a:pt x="4590433" y="8124331"/>
                    </a:lnTo>
                    <a:moveTo>
                      <a:pt x="6206649" y="7154333"/>
                    </a:moveTo>
                    <a:cubicBezTo>
                      <a:pt x="6089749" y="7154333"/>
                      <a:pt x="5994982" y="7249100"/>
                      <a:pt x="5994982" y="7366000"/>
                    </a:cubicBezTo>
                    <a:lnTo>
                      <a:pt x="5994982" y="7436555"/>
                    </a:lnTo>
                    <a:cubicBezTo>
                      <a:pt x="5994982" y="7553456"/>
                      <a:pt x="6089749" y="7648222"/>
                      <a:pt x="6206649" y="7648222"/>
                    </a:cubicBezTo>
                    <a:cubicBezTo>
                      <a:pt x="6323549" y="7648222"/>
                      <a:pt x="6418316" y="7553456"/>
                      <a:pt x="6418316" y="7436555"/>
                    </a:cubicBezTo>
                    <a:lnTo>
                      <a:pt x="6418316" y="7366000"/>
                    </a:lnTo>
                    <a:cubicBezTo>
                      <a:pt x="6418316" y="7249100"/>
                      <a:pt x="6323549" y="7154333"/>
                      <a:pt x="6206649" y="7154333"/>
                    </a:cubicBezTo>
                    <a:moveTo>
                      <a:pt x="5987433" y="8124331"/>
                    </a:moveTo>
                    <a:cubicBezTo>
                      <a:pt x="5988632" y="8116217"/>
                      <a:pt x="5977202" y="8113042"/>
                      <a:pt x="5974027" y="8120592"/>
                    </a:cubicBezTo>
                    <a:lnTo>
                      <a:pt x="5820004" y="8479931"/>
                    </a:lnTo>
                    <a:cubicBezTo>
                      <a:pt x="5797748" y="8531851"/>
                      <a:pt x="5746672" y="8565495"/>
                      <a:pt x="5690182" y="8565444"/>
                    </a:cubicBezTo>
                    <a:lnTo>
                      <a:pt x="5625130" y="8565444"/>
                    </a:lnTo>
                    <a:cubicBezTo>
                      <a:pt x="5613265" y="8565455"/>
                      <a:pt x="5602191" y="8559500"/>
                      <a:pt x="5595655" y="8549598"/>
                    </a:cubicBezTo>
                    <a:cubicBezTo>
                      <a:pt x="5589120" y="8539696"/>
                      <a:pt x="5588000" y="8527171"/>
                      <a:pt x="5592674" y="8516267"/>
                    </a:cubicBezTo>
                    <a:lnTo>
                      <a:pt x="5783316" y="8071555"/>
                    </a:lnTo>
                    <a:lnTo>
                      <a:pt x="5853448" y="7896154"/>
                    </a:lnTo>
                    <a:cubicBezTo>
                      <a:pt x="5896318" y="7789016"/>
                      <a:pt x="6000095" y="7718770"/>
                      <a:pt x="6115491" y="7718777"/>
                    </a:cubicBezTo>
                    <a:lnTo>
                      <a:pt x="6297807" y="7718777"/>
                    </a:lnTo>
                    <a:cubicBezTo>
                      <a:pt x="6413203" y="7718770"/>
                      <a:pt x="6516980" y="7789016"/>
                      <a:pt x="6559850" y="7896154"/>
                    </a:cubicBezTo>
                    <a:lnTo>
                      <a:pt x="6629982" y="8071555"/>
                    </a:lnTo>
                    <a:lnTo>
                      <a:pt x="6820553" y="8516267"/>
                    </a:lnTo>
                    <a:cubicBezTo>
                      <a:pt x="6825228" y="8527171"/>
                      <a:pt x="6824107" y="8539696"/>
                      <a:pt x="6817572" y="8549598"/>
                    </a:cubicBezTo>
                    <a:cubicBezTo>
                      <a:pt x="6811037" y="8559500"/>
                      <a:pt x="6799962" y="8565455"/>
                      <a:pt x="6788097" y="8565444"/>
                    </a:cubicBezTo>
                    <a:lnTo>
                      <a:pt x="6723045" y="8565444"/>
                    </a:lnTo>
                    <a:cubicBezTo>
                      <a:pt x="6666607" y="8565438"/>
                      <a:pt x="6615601" y="8531804"/>
                      <a:pt x="6593364" y="8479931"/>
                    </a:cubicBezTo>
                    <a:lnTo>
                      <a:pt x="6439341" y="8120592"/>
                    </a:lnTo>
                    <a:cubicBezTo>
                      <a:pt x="6436096" y="8113042"/>
                      <a:pt x="6424736" y="8116217"/>
                      <a:pt x="6425865" y="8124331"/>
                    </a:cubicBezTo>
                    <a:lnTo>
                      <a:pt x="6488871" y="8565444"/>
                    </a:lnTo>
                    <a:lnTo>
                      <a:pt x="6556252" y="9373941"/>
                    </a:lnTo>
                    <a:cubicBezTo>
                      <a:pt x="6557060" y="9383763"/>
                      <a:pt x="6553722" y="9393474"/>
                      <a:pt x="6547048" y="9400725"/>
                    </a:cubicBezTo>
                    <a:cubicBezTo>
                      <a:pt x="6540374" y="9407977"/>
                      <a:pt x="6530970" y="9412105"/>
                      <a:pt x="6521115" y="9412111"/>
                    </a:cubicBezTo>
                    <a:lnTo>
                      <a:pt x="6467281" y="9412111"/>
                    </a:lnTo>
                    <a:cubicBezTo>
                      <a:pt x="6398299" y="9412120"/>
                      <a:pt x="6339423" y="9362255"/>
                      <a:pt x="6328075" y="9294212"/>
                    </a:cubicBezTo>
                    <a:lnTo>
                      <a:pt x="6213704" y="8607213"/>
                    </a:lnTo>
                    <a:cubicBezTo>
                      <a:pt x="6212364" y="8599311"/>
                      <a:pt x="6201075" y="8599311"/>
                      <a:pt x="6199735" y="8607213"/>
                    </a:cubicBezTo>
                    <a:lnTo>
                      <a:pt x="6085294" y="9294212"/>
                    </a:lnTo>
                    <a:cubicBezTo>
                      <a:pt x="6073942" y="9362281"/>
                      <a:pt x="6015025" y="9412154"/>
                      <a:pt x="5946017" y="9412111"/>
                    </a:cubicBezTo>
                    <a:lnTo>
                      <a:pt x="5892183" y="9412111"/>
                    </a:lnTo>
                    <a:cubicBezTo>
                      <a:pt x="5882328" y="9412105"/>
                      <a:pt x="5872924" y="9407977"/>
                      <a:pt x="5866250" y="9400725"/>
                    </a:cubicBezTo>
                    <a:cubicBezTo>
                      <a:pt x="5859575" y="9393474"/>
                      <a:pt x="5856238" y="9383763"/>
                      <a:pt x="5857046" y="9373941"/>
                    </a:cubicBezTo>
                    <a:lnTo>
                      <a:pt x="5924427" y="8565444"/>
                    </a:lnTo>
                    <a:lnTo>
                      <a:pt x="5987433" y="8124331"/>
                    </a:lnTo>
                    <a:moveTo>
                      <a:pt x="7603649" y="7154333"/>
                    </a:moveTo>
                    <a:cubicBezTo>
                      <a:pt x="7486748" y="7154333"/>
                      <a:pt x="7391982" y="7249100"/>
                      <a:pt x="7391982" y="7366000"/>
                    </a:cubicBezTo>
                    <a:lnTo>
                      <a:pt x="7391982" y="7436555"/>
                    </a:lnTo>
                    <a:cubicBezTo>
                      <a:pt x="7391982" y="7553456"/>
                      <a:pt x="7486748" y="7648222"/>
                      <a:pt x="7603649" y="7648222"/>
                    </a:cubicBezTo>
                    <a:cubicBezTo>
                      <a:pt x="7720550" y="7648222"/>
                      <a:pt x="7815316" y="7553456"/>
                      <a:pt x="7815316" y="7436555"/>
                    </a:cubicBezTo>
                    <a:lnTo>
                      <a:pt x="7815316" y="7366000"/>
                    </a:lnTo>
                    <a:cubicBezTo>
                      <a:pt x="7815316" y="7249100"/>
                      <a:pt x="7720550" y="7154333"/>
                      <a:pt x="7603649" y="7154333"/>
                    </a:cubicBezTo>
                    <a:moveTo>
                      <a:pt x="7384433" y="8124331"/>
                    </a:moveTo>
                    <a:cubicBezTo>
                      <a:pt x="7385632" y="8116217"/>
                      <a:pt x="7374203" y="8113042"/>
                      <a:pt x="7371028" y="8120592"/>
                    </a:cubicBezTo>
                    <a:lnTo>
                      <a:pt x="7217004" y="8479931"/>
                    </a:lnTo>
                    <a:cubicBezTo>
                      <a:pt x="7194748" y="8531851"/>
                      <a:pt x="7143672" y="8565495"/>
                      <a:pt x="7087182" y="8565444"/>
                    </a:cubicBezTo>
                    <a:lnTo>
                      <a:pt x="7022130" y="8565444"/>
                    </a:lnTo>
                    <a:cubicBezTo>
                      <a:pt x="7010266" y="8565455"/>
                      <a:pt x="6999191" y="8559500"/>
                      <a:pt x="6992655" y="8549598"/>
                    </a:cubicBezTo>
                    <a:cubicBezTo>
                      <a:pt x="6986120" y="8539696"/>
                      <a:pt x="6985000" y="8527171"/>
                      <a:pt x="6989675" y="8516267"/>
                    </a:cubicBezTo>
                    <a:lnTo>
                      <a:pt x="7180316" y="8071555"/>
                    </a:lnTo>
                    <a:lnTo>
                      <a:pt x="7250448" y="7896154"/>
                    </a:lnTo>
                    <a:cubicBezTo>
                      <a:pt x="7293318" y="7789016"/>
                      <a:pt x="7397094" y="7718770"/>
                      <a:pt x="7512491" y="7718777"/>
                    </a:cubicBezTo>
                    <a:lnTo>
                      <a:pt x="7694807" y="7718777"/>
                    </a:lnTo>
                    <a:cubicBezTo>
                      <a:pt x="7810204" y="7718770"/>
                      <a:pt x="7913980" y="7789016"/>
                      <a:pt x="7956850" y="7896154"/>
                    </a:cubicBezTo>
                    <a:lnTo>
                      <a:pt x="8026982" y="8071555"/>
                    </a:lnTo>
                    <a:lnTo>
                      <a:pt x="8217553" y="8516267"/>
                    </a:lnTo>
                    <a:cubicBezTo>
                      <a:pt x="8222228" y="8527171"/>
                      <a:pt x="8221107" y="8539696"/>
                      <a:pt x="8214572" y="8549598"/>
                    </a:cubicBezTo>
                    <a:cubicBezTo>
                      <a:pt x="8208037" y="8559500"/>
                      <a:pt x="8196962" y="8565455"/>
                      <a:pt x="8185097" y="8565444"/>
                    </a:cubicBezTo>
                    <a:lnTo>
                      <a:pt x="8120045" y="8565444"/>
                    </a:lnTo>
                    <a:cubicBezTo>
                      <a:pt x="8063607" y="8565438"/>
                      <a:pt x="8012601" y="8531804"/>
                      <a:pt x="7990364" y="8479931"/>
                    </a:cubicBezTo>
                    <a:lnTo>
                      <a:pt x="7836341" y="8120592"/>
                    </a:lnTo>
                    <a:cubicBezTo>
                      <a:pt x="7833095" y="8113042"/>
                      <a:pt x="7821736" y="8116217"/>
                      <a:pt x="7822865" y="8124331"/>
                    </a:cubicBezTo>
                    <a:lnTo>
                      <a:pt x="7885871" y="8565444"/>
                    </a:lnTo>
                    <a:lnTo>
                      <a:pt x="7953252" y="9373941"/>
                    </a:lnTo>
                    <a:cubicBezTo>
                      <a:pt x="7954060" y="9383763"/>
                      <a:pt x="7950722" y="9393474"/>
                      <a:pt x="7944048" y="9400725"/>
                    </a:cubicBezTo>
                    <a:cubicBezTo>
                      <a:pt x="7937374" y="9407977"/>
                      <a:pt x="7927970" y="9412105"/>
                      <a:pt x="7918115" y="9412111"/>
                    </a:cubicBezTo>
                    <a:lnTo>
                      <a:pt x="7864281" y="9412111"/>
                    </a:lnTo>
                    <a:cubicBezTo>
                      <a:pt x="7795299" y="9412120"/>
                      <a:pt x="7736422" y="9362255"/>
                      <a:pt x="7725075" y="9294212"/>
                    </a:cubicBezTo>
                    <a:lnTo>
                      <a:pt x="7610704" y="8607213"/>
                    </a:lnTo>
                    <a:cubicBezTo>
                      <a:pt x="7609364" y="8599311"/>
                      <a:pt x="7598075" y="8599311"/>
                      <a:pt x="7596735" y="8607213"/>
                    </a:cubicBezTo>
                    <a:lnTo>
                      <a:pt x="7482294" y="9294212"/>
                    </a:lnTo>
                    <a:cubicBezTo>
                      <a:pt x="7470942" y="9362281"/>
                      <a:pt x="7412025" y="9412154"/>
                      <a:pt x="7343017" y="9412111"/>
                    </a:cubicBezTo>
                    <a:lnTo>
                      <a:pt x="7289183" y="9412111"/>
                    </a:lnTo>
                    <a:cubicBezTo>
                      <a:pt x="7279328" y="9412105"/>
                      <a:pt x="7269924" y="9407977"/>
                      <a:pt x="7263250" y="9400725"/>
                    </a:cubicBezTo>
                    <a:cubicBezTo>
                      <a:pt x="7256576" y="9393474"/>
                      <a:pt x="7253238" y="9383763"/>
                      <a:pt x="7254046" y="9373941"/>
                    </a:cubicBezTo>
                    <a:lnTo>
                      <a:pt x="7321427" y="8565444"/>
                    </a:lnTo>
                    <a:lnTo>
                      <a:pt x="7384433" y="8124331"/>
                    </a:lnTo>
                    <a:moveTo>
                      <a:pt x="9000649" y="7154333"/>
                    </a:moveTo>
                    <a:cubicBezTo>
                      <a:pt x="8883748" y="7154333"/>
                      <a:pt x="8788982" y="7249100"/>
                      <a:pt x="8788982" y="7366000"/>
                    </a:cubicBezTo>
                    <a:lnTo>
                      <a:pt x="8788982" y="7436555"/>
                    </a:lnTo>
                    <a:cubicBezTo>
                      <a:pt x="8788982" y="7553456"/>
                      <a:pt x="8883748" y="7648222"/>
                      <a:pt x="9000649" y="7648222"/>
                    </a:cubicBezTo>
                    <a:cubicBezTo>
                      <a:pt x="9117550" y="7648222"/>
                      <a:pt x="9212316" y="7553456"/>
                      <a:pt x="9212316" y="7436555"/>
                    </a:cubicBezTo>
                    <a:lnTo>
                      <a:pt x="9212316" y="7366000"/>
                    </a:lnTo>
                    <a:cubicBezTo>
                      <a:pt x="9212316" y="7249100"/>
                      <a:pt x="9117550" y="7154333"/>
                      <a:pt x="9000649" y="7154333"/>
                    </a:cubicBezTo>
                    <a:moveTo>
                      <a:pt x="8781433" y="8124331"/>
                    </a:moveTo>
                    <a:cubicBezTo>
                      <a:pt x="8782632" y="8116217"/>
                      <a:pt x="8771203" y="8113042"/>
                      <a:pt x="8768028" y="8120592"/>
                    </a:cubicBezTo>
                    <a:lnTo>
                      <a:pt x="8614004" y="8479931"/>
                    </a:lnTo>
                    <a:cubicBezTo>
                      <a:pt x="8591748" y="8531851"/>
                      <a:pt x="8540672" y="8565495"/>
                      <a:pt x="8484182" y="8565444"/>
                    </a:cubicBezTo>
                    <a:lnTo>
                      <a:pt x="8419130" y="8565444"/>
                    </a:lnTo>
                    <a:cubicBezTo>
                      <a:pt x="8407266" y="8565455"/>
                      <a:pt x="8396191" y="8559500"/>
                      <a:pt x="8389655" y="8549598"/>
                    </a:cubicBezTo>
                    <a:cubicBezTo>
                      <a:pt x="8383120" y="8539696"/>
                      <a:pt x="8382000" y="8527171"/>
                      <a:pt x="8386675" y="8516267"/>
                    </a:cubicBezTo>
                    <a:lnTo>
                      <a:pt x="8577316" y="8071555"/>
                    </a:lnTo>
                    <a:lnTo>
                      <a:pt x="8647448" y="7896154"/>
                    </a:lnTo>
                    <a:cubicBezTo>
                      <a:pt x="8690318" y="7789016"/>
                      <a:pt x="8794094" y="7718770"/>
                      <a:pt x="8909491" y="7718777"/>
                    </a:cubicBezTo>
                    <a:lnTo>
                      <a:pt x="9091807" y="7718777"/>
                    </a:lnTo>
                    <a:cubicBezTo>
                      <a:pt x="9207204" y="7718770"/>
                      <a:pt x="9310980" y="7789016"/>
                      <a:pt x="9353850" y="7896154"/>
                    </a:cubicBezTo>
                    <a:lnTo>
                      <a:pt x="9423982" y="8071555"/>
                    </a:lnTo>
                    <a:lnTo>
                      <a:pt x="9614553" y="8516267"/>
                    </a:lnTo>
                    <a:cubicBezTo>
                      <a:pt x="9619228" y="8527171"/>
                      <a:pt x="9618107" y="8539696"/>
                      <a:pt x="9611572" y="8549598"/>
                    </a:cubicBezTo>
                    <a:cubicBezTo>
                      <a:pt x="9605037" y="8559500"/>
                      <a:pt x="9593962" y="8565455"/>
                      <a:pt x="9582097" y="8565444"/>
                    </a:cubicBezTo>
                    <a:lnTo>
                      <a:pt x="9517045" y="8565444"/>
                    </a:lnTo>
                    <a:cubicBezTo>
                      <a:pt x="9460607" y="8565438"/>
                      <a:pt x="9409601" y="8531804"/>
                      <a:pt x="9387364" y="8479931"/>
                    </a:cubicBezTo>
                    <a:lnTo>
                      <a:pt x="9233341" y="8120592"/>
                    </a:lnTo>
                    <a:cubicBezTo>
                      <a:pt x="9230095" y="8113042"/>
                      <a:pt x="9218736" y="8116217"/>
                      <a:pt x="9219865" y="8124331"/>
                    </a:cubicBezTo>
                    <a:lnTo>
                      <a:pt x="9282871" y="8565444"/>
                    </a:lnTo>
                    <a:lnTo>
                      <a:pt x="9350252" y="9373941"/>
                    </a:lnTo>
                    <a:cubicBezTo>
                      <a:pt x="9351060" y="9383763"/>
                      <a:pt x="9347722" y="9393474"/>
                      <a:pt x="9341048" y="9400725"/>
                    </a:cubicBezTo>
                    <a:cubicBezTo>
                      <a:pt x="9334374" y="9407977"/>
                      <a:pt x="9324970" y="9412105"/>
                      <a:pt x="9315115" y="9412111"/>
                    </a:cubicBezTo>
                    <a:lnTo>
                      <a:pt x="9261281" y="9412111"/>
                    </a:lnTo>
                    <a:cubicBezTo>
                      <a:pt x="9192299" y="9412120"/>
                      <a:pt x="9133422" y="9362255"/>
                      <a:pt x="9122075" y="9294212"/>
                    </a:cubicBezTo>
                    <a:lnTo>
                      <a:pt x="9007704" y="8607213"/>
                    </a:lnTo>
                    <a:cubicBezTo>
                      <a:pt x="9006364" y="8599311"/>
                      <a:pt x="8995075" y="8599311"/>
                      <a:pt x="8993735" y="8607213"/>
                    </a:cubicBezTo>
                    <a:lnTo>
                      <a:pt x="8879294" y="9294212"/>
                    </a:lnTo>
                    <a:cubicBezTo>
                      <a:pt x="8867942" y="9362281"/>
                      <a:pt x="8809025" y="9412154"/>
                      <a:pt x="8740017" y="9412111"/>
                    </a:cubicBezTo>
                    <a:lnTo>
                      <a:pt x="8686183" y="9412111"/>
                    </a:lnTo>
                    <a:cubicBezTo>
                      <a:pt x="8676328" y="9412105"/>
                      <a:pt x="8666924" y="9407977"/>
                      <a:pt x="8660250" y="9400725"/>
                    </a:cubicBezTo>
                    <a:cubicBezTo>
                      <a:pt x="8653576" y="9393474"/>
                      <a:pt x="8650238" y="9383763"/>
                      <a:pt x="8651046" y="9373941"/>
                    </a:cubicBezTo>
                    <a:lnTo>
                      <a:pt x="8718427" y="8565444"/>
                    </a:lnTo>
                    <a:lnTo>
                      <a:pt x="8781433" y="8124331"/>
                    </a:lnTo>
                    <a:moveTo>
                      <a:pt x="10397649" y="7154333"/>
                    </a:moveTo>
                    <a:cubicBezTo>
                      <a:pt x="10280748" y="7154333"/>
                      <a:pt x="10185982" y="7249100"/>
                      <a:pt x="10185982" y="7366000"/>
                    </a:cubicBezTo>
                    <a:lnTo>
                      <a:pt x="10185982" y="7436555"/>
                    </a:lnTo>
                    <a:cubicBezTo>
                      <a:pt x="10185982" y="7553456"/>
                      <a:pt x="10280748" y="7648222"/>
                      <a:pt x="10397649" y="7648222"/>
                    </a:cubicBezTo>
                    <a:cubicBezTo>
                      <a:pt x="10514550" y="7648222"/>
                      <a:pt x="10609316" y="7553456"/>
                      <a:pt x="10609316" y="7436555"/>
                    </a:cubicBezTo>
                    <a:lnTo>
                      <a:pt x="10609316" y="7366000"/>
                    </a:lnTo>
                    <a:cubicBezTo>
                      <a:pt x="10609316" y="7249100"/>
                      <a:pt x="10514550" y="7154333"/>
                      <a:pt x="10397649" y="7154333"/>
                    </a:cubicBezTo>
                    <a:moveTo>
                      <a:pt x="10178433" y="8124331"/>
                    </a:moveTo>
                    <a:cubicBezTo>
                      <a:pt x="10179632" y="8116217"/>
                      <a:pt x="10168203" y="8113042"/>
                      <a:pt x="10165028" y="8120592"/>
                    </a:cubicBezTo>
                    <a:lnTo>
                      <a:pt x="10011004" y="8479931"/>
                    </a:lnTo>
                    <a:cubicBezTo>
                      <a:pt x="9988748" y="8531851"/>
                      <a:pt x="9937672" y="8565495"/>
                      <a:pt x="9881182" y="8565444"/>
                    </a:cubicBezTo>
                    <a:lnTo>
                      <a:pt x="9816130" y="8565444"/>
                    </a:lnTo>
                    <a:cubicBezTo>
                      <a:pt x="9804266" y="8565455"/>
                      <a:pt x="9793191" y="8559500"/>
                      <a:pt x="9786655" y="8549598"/>
                    </a:cubicBezTo>
                    <a:cubicBezTo>
                      <a:pt x="9780120" y="8539696"/>
                      <a:pt x="9779000" y="8527171"/>
                      <a:pt x="9783675" y="8516267"/>
                    </a:cubicBezTo>
                    <a:lnTo>
                      <a:pt x="9974316" y="8071555"/>
                    </a:lnTo>
                    <a:lnTo>
                      <a:pt x="10044448" y="7896154"/>
                    </a:lnTo>
                    <a:cubicBezTo>
                      <a:pt x="10087318" y="7789016"/>
                      <a:pt x="10191094" y="7718770"/>
                      <a:pt x="10306491" y="7718777"/>
                    </a:cubicBezTo>
                    <a:lnTo>
                      <a:pt x="10488807" y="7718777"/>
                    </a:lnTo>
                    <a:cubicBezTo>
                      <a:pt x="10604204" y="7718770"/>
                      <a:pt x="10707980" y="7789016"/>
                      <a:pt x="10750850" y="7896154"/>
                    </a:cubicBezTo>
                    <a:lnTo>
                      <a:pt x="10820982" y="8071555"/>
                    </a:lnTo>
                    <a:lnTo>
                      <a:pt x="11011553" y="8516267"/>
                    </a:lnTo>
                    <a:cubicBezTo>
                      <a:pt x="11016228" y="8527171"/>
                      <a:pt x="11015107" y="8539696"/>
                      <a:pt x="11008572" y="8549598"/>
                    </a:cubicBezTo>
                    <a:cubicBezTo>
                      <a:pt x="11002037" y="8559500"/>
                      <a:pt x="10990962" y="8565455"/>
                      <a:pt x="10979097" y="8565444"/>
                    </a:cubicBezTo>
                    <a:lnTo>
                      <a:pt x="10914045" y="8565444"/>
                    </a:lnTo>
                    <a:cubicBezTo>
                      <a:pt x="10857607" y="8565438"/>
                      <a:pt x="10806601" y="8531804"/>
                      <a:pt x="10784364" y="8479931"/>
                    </a:cubicBezTo>
                    <a:lnTo>
                      <a:pt x="10630341" y="8120592"/>
                    </a:lnTo>
                    <a:cubicBezTo>
                      <a:pt x="10627095" y="8113042"/>
                      <a:pt x="10615736" y="8116217"/>
                      <a:pt x="10616865" y="8124331"/>
                    </a:cubicBezTo>
                    <a:lnTo>
                      <a:pt x="10679871" y="8565444"/>
                    </a:lnTo>
                    <a:lnTo>
                      <a:pt x="10747252" y="9373941"/>
                    </a:lnTo>
                    <a:cubicBezTo>
                      <a:pt x="10748060" y="9383763"/>
                      <a:pt x="10744722" y="9393474"/>
                      <a:pt x="10738048" y="9400725"/>
                    </a:cubicBezTo>
                    <a:cubicBezTo>
                      <a:pt x="10731374" y="9407977"/>
                      <a:pt x="10721970" y="9412105"/>
                      <a:pt x="10712115" y="9412111"/>
                    </a:cubicBezTo>
                    <a:lnTo>
                      <a:pt x="10658281" y="9412111"/>
                    </a:lnTo>
                    <a:cubicBezTo>
                      <a:pt x="10589299" y="9412120"/>
                      <a:pt x="10530422" y="9362255"/>
                      <a:pt x="10519075" y="9294212"/>
                    </a:cubicBezTo>
                    <a:lnTo>
                      <a:pt x="10404704" y="8607213"/>
                    </a:lnTo>
                    <a:cubicBezTo>
                      <a:pt x="10403364" y="8599311"/>
                      <a:pt x="10392075" y="8599311"/>
                      <a:pt x="10390735" y="8607213"/>
                    </a:cubicBezTo>
                    <a:lnTo>
                      <a:pt x="10276294" y="9294212"/>
                    </a:lnTo>
                    <a:cubicBezTo>
                      <a:pt x="10264942" y="9362281"/>
                      <a:pt x="10206025" y="9412154"/>
                      <a:pt x="10137017" y="9412111"/>
                    </a:cubicBezTo>
                    <a:lnTo>
                      <a:pt x="10083183" y="9412111"/>
                    </a:lnTo>
                    <a:cubicBezTo>
                      <a:pt x="10073328" y="9412105"/>
                      <a:pt x="10063924" y="9407977"/>
                      <a:pt x="10057250" y="9400725"/>
                    </a:cubicBezTo>
                    <a:cubicBezTo>
                      <a:pt x="10050576" y="9393474"/>
                      <a:pt x="10047238" y="9383763"/>
                      <a:pt x="10048046" y="9373941"/>
                    </a:cubicBezTo>
                    <a:lnTo>
                      <a:pt x="10115427" y="8565444"/>
                    </a:lnTo>
                    <a:lnTo>
                      <a:pt x="10178433" y="8124331"/>
                    </a:lnTo>
                    <a:moveTo>
                      <a:pt x="11794649" y="7154333"/>
                    </a:moveTo>
                    <a:cubicBezTo>
                      <a:pt x="11677748" y="7154333"/>
                      <a:pt x="11582982" y="7249100"/>
                      <a:pt x="11582982" y="7366000"/>
                    </a:cubicBezTo>
                    <a:lnTo>
                      <a:pt x="11582982" y="7436555"/>
                    </a:lnTo>
                    <a:cubicBezTo>
                      <a:pt x="11582982" y="7553456"/>
                      <a:pt x="11677748" y="7648222"/>
                      <a:pt x="11794649" y="7648222"/>
                    </a:cubicBezTo>
                    <a:cubicBezTo>
                      <a:pt x="11911550" y="7648222"/>
                      <a:pt x="12006316" y="7553456"/>
                      <a:pt x="12006316" y="7436555"/>
                    </a:cubicBezTo>
                    <a:lnTo>
                      <a:pt x="12006316" y="7366000"/>
                    </a:lnTo>
                    <a:cubicBezTo>
                      <a:pt x="12006316" y="7249100"/>
                      <a:pt x="11911550" y="7154333"/>
                      <a:pt x="11794649" y="7154333"/>
                    </a:cubicBezTo>
                    <a:moveTo>
                      <a:pt x="11575433" y="8124331"/>
                    </a:moveTo>
                    <a:cubicBezTo>
                      <a:pt x="11576632" y="8116217"/>
                      <a:pt x="11565203" y="8113042"/>
                      <a:pt x="11562028" y="8120592"/>
                    </a:cubicBezTo>
                    <a:lnTo>
                      <a:pt x="11408004" y="8479931"/>
                    </a:lnTo>
                    <a:cubicBezTo>
                      <a:pt x="11385748" y="8531851"/>
                      <a:pt x="11334672" y="8565495"/>
                      <a:pt x="11278182" y="8565444"/>
                    </a:cubicBezTo>
                    <a:lnTo>
                      <a:pt x="11213130" y="8565444"/>
                    </a:lnTo>
                    <a:cubicBezTo>
                      <a:pt x="11201266" y="8565455"/>
                      <a:pt x="11190191" y="8559500"/>
                      <a:pt x="11183655" y="8549598"/>
                    </a:cubicBezTo>
                    <a:cubicBezTo>
                      <a:pt x="11177120" y="8539696"/>
                      <a:pt x="11176000" y="8527171"/>
                      <a:pt x="11180675" y="8516267"/>
                    </a:cubicBezTo>
                    <a:lnTo>
                      <a:pt x="11371316" y="8071555"/>
                    </a:lnTo>
                    <a:lnTo>
                      <a:pt x="11441448" y="7896154"/>
                    </a:lnTo>
                    <a:cubicBezTo>
                      <a:pt x="11484318" y="7789016"/>
                      <a:pt x="11588094" y="7718770"/>
                      <a:pt x="11703491" y="7718777"/>
                    </a:cubicBezTo>
                    <a:lnTo>
                      <a:pt x="11885807" y="7718777"/>
                    </a:lnTo>
                    <a:cubicBezTo>
                      <a:pt x="12001204" y="7718770"/>
                      <a:pt x="12104980" y="7789016"/>
                      <a:pt x="12147850" y="7896154"/>
                    </a:cubicBezTo>
                    <a:lnTo>
                      <a:pt x="12217982" y="8071555"/>
                    </a:lnTo>
                    <a:lnTo>
                      <a:pt x="12408553" y="8516267"/>
                    </a:lnTo>
                    <a:cubicBezTo>
                      <a:pt x="12413228" y="8527171"/>
                      <a:pt x="12412107" y="8539696"/>
                      <a:pt x="12405572" y="8549598"/>
                    </a:cubicBezTo>
                    <a:cubicBezTo>
                      <a:pt x="12399037" y="8559500"/>
                      <a:pt x="12387962" y="8565455"/>
                      <a:pt x="12376097" y="8565444"/>
                    </a:cubicBezTo>
                    <a:lnTo>
                      <a:pt x="12311045" y="8565444"/>
                    </a:lnTo>
                    <a:cubicBezTo>
                      <a:pt x="12254607" y="8565438"/>
                      <a:pt x="12203601" y="8531804"/>
                      <a:pt x="12181364" y="8479931"/>
                    </a:cubicBezTo>
                    <a:lnTo>
                      <a:pt x="12027341" y="8120592"/>
                    </a:lnTo>
                    <a:cubicBezTo>
                      <a:pt x="12024095" y="8113042"/>
                      <a:pt x="12012736" y="8116217"/>
                      <a:pt x="12013865" y="8124331"/>
                    </a:cubicBezTo>
                    <a:lnTo>
                      <a:pt x="12076871" y="8565444"/>
                    </a:lnTo>
                    <a:lnTo>
                      <a:pt x="12144252" y="9373941"/>
                    </a:lnTo>
                    <a:cubicBezTo>
                      <a:pt x="12145060" y="9383763"/>
                      <a:pt x="12141722" y="9393474"/>
                      <a:pt x="12135048" y="9400725"/>
                    </a:cubicBezTo>
                    <a:cubicBezTo>
                      <a:pt x="12128374" y="9407977"/>
                      <a:pt x="12118970" y="9412105"/>
                      <a:pt x="12109115" y="9412111"/>
                    </a:cubicBezTo>
                    <a:lnTo>
                      <a:pt x="12055281" y="9412111"/>
                    </a:lnTo>
                    <a:cubicBezTo>
                      <a:pt x="11986299" y="9412120"/>
                      <a:pt x="11927422" y="9362255"/>
                      <a:pt x="11916075" y="9294212"/>
                    </a:cubicBezTo>
                    <a:lnTo>
                      <a:pt x="11801704" y="8607213"/>
                    </a:lnTo>
                    <a:cubicBezTo>
                      <a:pt x="11800364" y="8599311"/>
                      <a:pt x="11789075" y="8599311"/>
                      <a:pt x="11787735" y="8607213"/>
                    </a:cubicBezTo>
                    <a:lnTo>
                      <a:pt x="11673294" y="9294212"/>
                    </a:lnTo>
                    <a:cubicBezTo>
                      <a:pt x="11661942" y="9362281"/>
                      <a:pt x="11603025" y="9412154"/>
                      <a:pt x="11534017" y="9412111"/>
                    </a:cubicBezTo>
                    <a:lnTo>
                      <a:pt x="11480183" y="9412111"/>
                    </a:lnTo>
                    <a:cubicBezTo>
                      <a:pt x="11470328" y="9412105"/>
                      <a:pt x="11460924" y="9407977"/>
                      <a:pt x="11454250" y="9400725"/>
                    </a:cubicBezTo>
                    <a:cubicBezTo>
                      <a:pt x="11447576" y="9393474"/>
                      <a:pt x="11444238" y="9383763"/>
                      <a:pt x="11445046" y="9373941"/>
                    </a:cubicBezTo>
                    <a:lnTo>
                      <a:pt x="11512427" y="8565444"/>
                    </a:lnTo>
                    <a:lnTo>
                      <a:pt x="11575433" y="8124331"/>
                    </a:lnTo>
                    <a:moveTo>
                      <a:pt x="13191649" y="7154333"/>
                    </a:moveTo>
                    <a:cubicBezTo>
                      <a:pt x="13074749" y="7154333"/>
                      <a:pt x="12979982" y="7249100"/>
                      <a:pt x="12979982" y="7366000"/>
                    </a:cubicBezTo>
                    <a:lnTo>
                      <a:pt x="12979982" y="7436555"/>
                    </a:lnTo>
                    <a:cubicBezTo>
                      <a:pt x="12979982" y="7553456"/>
                      <a:pt x="13074749" y="7648222"/>
                      <a:pt x="13191649" y="7648222"/>
                    </a:cubicBezTo>
                    <a:cubicBezTo>
                      <a:pt x="13308549" y="7648222"/>
                      <a:pt x="13403315" y="7553456"/>
                      <a:pt x="13403315" y="7436555"/>
                    </a:cubicBezTo>
                    <a:lnTo>
                      <a:pt x="13403315" y="7366000"/>
                    </a:lnTo>
                    <a:cubicBezTo>
                      <a:pt x="13403315" y="7249100"/>
                      <a:pt x="13308549" y="7154333"/>
                      <a:pt x="13191649" y="7154333"/>
                    </a:cubicBezTo>
                    <a:moveTo>
                      <a:pt x="12972433" y="8124331"/>
                    </a:moveTo>
                    <a:cubicBezTo>
                      <a:pt x="12973632" y="8116217"/>
                      <a:pt x="12962203" y="8113042"/>
                      <a:pt x="12959028" y="8120592"/>
                    </a:cubicBezTo>
                    <a:lnTo>
                      <a:pt x="12805004" y="8479931"/>
                    </a:lnTo>
                    <a:cubicBezTo>
                      <a:pt x="12782748" y="8531851"/>
                      <a:pt x="12731672" y="8565495"/>
                      <a:pt x="12675182" y="8565444"/>
                    </a:cubicBezTo>
                    <a:lnTo>
                      <a:pt x="12610130" y="8565444"/>
                    </a:lnTo>
                    <a:cubicBezTo>
                      <a:pt x="12598266" y="8565455"/>
                      <a:pt x="12587191" y="8559500"/>
                      <a:pt x="12580655" y="8549598"/>
                    </a:cubicBezTo>
                    <a:cubicBezTo>
                      <a:pt x="12574120" y="8539696"/>
                      <a:pt x="12573000" y="8527171"/>
                      <a:pt x="12577675" y="8516267"/>
                    </a:cubicBezTo>
                    <a:lnTo>
                      <a:pt x="12768316" y="8071555"/>
                    </a:lnTo>
                    <a:lnTo>
                      <a:pt x="12838448" y="7896154"/>
                    </a:lnTo>
                    <a:cubicBezTo>
                      <a:pt x="12881318" y="7789016"/>
                      <a:pt x="12985094" y="7718770"/>
                      <a:pt x="13100492" y="7718777"/>
                    </a:cubicBezTo>
                    <a:lnTo>
                      <a:pt x="13282806" y="7718777"/>
                    </a:lnTo>
                    <a:cubicBezTo>
                      <a:pt x="13398204" y="7718770"/>
                      <a:pt x="13501980" y="7789016"/>
                      <a:pt x="13544851" y="7896154"/>
                    </a:cubicBezTo>
                    <a:lnTo>
                      <a:pt x="13614983" y="8071555"/>
                    </a:lnTo>
                    <a:lnTo>
                      <a:pt x="13805553" y="8516267"/>
                    </a:lnTo>
                    <a:cubicBezTo>
                      <a:pt x="13810227" y="8527171"/>
                      <a:pt x="13809107" y="8539696"/>
                      <a:pt x="13802573" y="8549598"/>
                    </a:cubicBezTo>
                    <a:cubicBezTo>
                      <a:pt x="13796037" y="8559500"/>
                      <a:pt x="13784962" y="8565455"/>
                      <a:pt x="13773097" y="8565444"/>
                    </a:cubicBezTo>
                    <a:lnTo>
                      <a:pt x="13708045" y="8565444"/>
                    </a:lnTo>
                    <a:cubicBezTo>
                      <a:pt x="13651607" y="8565438"/>
                      <a:pt x="13600601" y="8531804"/>
                      <a:pt x="13578363" y="8479931"/>
                    </a:cubicBezTo>
                    <a:lnTo>
                      <a:pt x="13424342" y="8120592"/>
                    </a:lnTo>
                    <a:cubicBezTo>
                      <a:pt x="13421095" y="8113042"/>
                      <a:pt x="13409736" y="8116217"/>
                      <a:pt x="13410865" y="8124331"/>
                    </a:cubicBezTo>
                    <a:lnTo>
                      <a:pt x="13473872" y="8565444"/>
                    </a:lnTo>
                    <a:lnTo>
                      <a:pt x="13541252" y="9373941"/>
                    </a:lnTo>
                    <a:cubicBezTo>
                      <a:pt x="13542060" y="9383763"/>
                      <a:pt x="13538722" y="9393474"/>
                      <a:pt x="13532048" y="9400725"/>
                    </a:cubicBezTo>
                    <a:cubicBezTo>
                      <a:pt x="13525374" y="9407977"/>
                      <a:pt x="13515970" y="9412105"/>
                      <a:pt x="13506115" y="9412111"/>
                    </a:cubicBezTo>
                    <a:lnTo>
                      <a:pt x="13452281" y="9412111"/>
                    </a:lnTo>
                    <a:cubicBezTo>
                      <a:pt x="13383299" y="9412120"/>
                      <a:pt x="13324422" y="9362255"/>
                      <a:pt x="13313076" y="9294212"/>
                    </a:cubicBezTo>
                    <a:lnTo>
                      <a:pt x="13198704" y="8607213"/>
                    </a:lnTo>
                    <a:cubicBezTo>
                      <a:pt x="13197363" y="8599311"/>
                      <a:pt x="13186076" y="8599311"/>
                      <a:pt x="13184735" y="8607213"/>
                    </a:cubicBezTo>
                    <a:lnTo>
                      <a:pt x="13070294" y="9294212"/>
                    </a:lnTo>
                    <a:cubicBezTo>
                      <a:pt x="13058942" y="9362281"/>
                      <a:pt x="13000025" y="9412154"/>
                      <a:pt x="12931017" y="9412111"/>
                    </a:cubicBezTo>
                    <a:lnTo>
                      <a:pt x="12877183" y="9412111"/>
                    </a:lnTo>
                    <a:cubicBezTo>
                      <a:pt x="12867328" y="9412105"/>
                      <a:pt x="12857924" y="9407977"/>
                      <a:pt x="12851250" y="9400725"/>
                    </a:cubicBezTo>
                    <a:cubicBezTo>
                      <a:pt x="12844576" y="9393474"/>
                      <a:pt x="12841239" y="9383763"/>
                      <a:pt x="12842046" y="9373941"/>
                    </a:cubicBezTo>
                    <a:lnTo>
                      <a:pt x="12909427" y="8565444"/>
                    </a:lnTo>
                    <a:lnTo>
                      <a:pt x="12972433" y="8124331"/>
                    </a:lnTo>
                    <a:moveTo>
                      <a:pt x="14588649" y="7154333"/>
                    </a:moveTo>
                    <a:cubicBezTo>
                      <a:pt x="14471749" y="7154333"/>
                      <a:pt x="14376983" y="7249100"/>
                      <a:pt x="14376983" y="7366000"/>
                    </a:cubicBezTo>
                    <a:lnTo>
                      <a:pt x="14376983" y="7436555"/>
                    </a:lnTo>
                    <a:cubicBezTo>
                      <a:pt x="14376983" y="7553456"/>
                      <a:pt x="14471749" y="7648222"/>
                      <a:pt x="14588649" y="7648222"/>
                    </a:cubicBezTo>
                    <a:cubicBezTo>
                      <a:pt x="14705549" y="7648222"/>
                      <a:pt x="14800315" y="7553456"/>
                      <a:pt x="14800315" y="7436555"/>
                    </a:cubicBezTo>
                    <a:lnTo>
                      <a:pt x="14800315" y="7366000"/>
                    </a:lnTo>
                    <a:cubicBezTo>
                      <a:pt x="14800315" y="7249100"/>
                      <a:pt x="14705549" y="7154333"/>
                      <a:pt x="14588649" y="7154333"/>
                    </a:cubicBezTo>
                    <a:moveTo>
                      <a:pt x="14369433" y="8124331"/>
                    </a:moveTo>
                    <a:cubicBezTo>
                      <a:pt x="14370633" y="8116217"/>
                      <a:pt x="14359203" y="8113042"/>
                      <a:pt x="14356028" y="8120592"/>
                    </a:cubicBezTo>
                    <a:lnTo>
                      <a:pt x="14202004" y="8479931"/>
                    </a:lnTo>
                    <a:cubicBezTo>
                      <a:pt x="14179748" y="8531851"/>
                      <a:pt x="14128672" y="8565495"/>
                      <a:pt x="14072183" y="8565444"/>
                    </a:cubicBezTo>
                    <a:lnTo>
                      <a:pt x="14007129" y="8565444"/>
                    </a:lnTo>
                    <a:cubicBezTo>
                      <a:pt x="13995265" y="8565455"/>
                      <a:pt x="13984190" y="8559500"/>
                      <a:pt x="13977655" y="8549598"/>
                    </a:cubicBezTo>
                    <a:cubicBezTo>
                      <a:pt x="13971119" y="8539696"/>
                      <a:pt x="13970000" y="8527171"/>
                      <a:pt x="13974674" y="8516267"/>
                    </a:cubicBezTo>
                    <a:lnTo>
                      <a:pt x="14165315" y="8071555"/>
                    </a:lnTo>
                    <a:lnTo>
                      <a:pt x="14235447" y="7896154"/>
                    </a:lnTo>
                    <a:cubicBezTo>
                      <a:pt x="14278318" y="7789016"/>
                      <a:pt x="14382094" y="7718770"/>
                      <a:pt x="14497492" y="7718777"/>
                    </a:cubicBezTo>
                    <a:lnTo>
                      <a:pt x="14679806" y="7718777"/>
                    </a:lnTo>
                    <a:cubicBezTo>
                      <a:pt x="14795204" y="7718770"/>
                      <a:pt x="14898980" y="7789016"/>
                      <a:pt x="14941851" y="7896154"/>
                    </a:cubicBezTo>
                    <a:lnTo>
                      <a:pt x="15011983" y="8071555"/>
                    </a:lnTo>
                    <a:lnTo>
                      <a:pt x="15202553" y="8516267"/>
                    </a:lnTo>
                    <a:cubicBezTo>
                      <a:pt x="15207227" y="8527171"/>
                      <a:pt x="15206107" y="8539696"/>
                      <a:pt x="15199573" y="8549598"/>
                    </a:cubicBezTo>
                    <a:cubicBezTo>
                      <a:pt x="15193037" y="8559500"/>
                      <a:pt x="15181962" y="8565455"/>
                      <a:pt x="15170097" y="8565444"/>
                    </a:cubicBezTo>
                    <a:lnTo>
                      <a:pt x="15105045" y="8565444"/>
                    </a:lnTo>
                    <a:cubicBezTo>
                      <a:pt x="15048607" y="8565438"/>
                      <a:pt x="14997601" y="8531804"/>
                      <a:pt x="14975363" y="8479931"/>
                    </a:cubicBezTo>
                    <a:lnTo>
                      <a:pt x="14821342" y="8120592"/>
                    </a:lnTo>
                    <a:cubicBezTo>
                      <a:pt x="14818095" y="8113042"/>
                      <a:pt x="14806736" y="8116217"/>
                      <a:pt x="14807865" y="8124331"/>
                    </a:cubicBezTo>
                    <a:lnTo>
                      <a:pt x="14870872" y="8565444"/>
                    </a:lnTo>
                    <a:lnTo>
                      <a:pt x="14938252" y="9373941"/>
                    </a:lnTo>
                    <a:cubicBezTo>
                      <a:pt x="14939060" y="9383763"/>
                      <a:pt x="14935722" y="9393474"/>
                      <a:pt x="14929048" y="9400725"/>
                    </a:cubicBezTo>
                    <a:cubicBezTo>
                      <a:pt x="14922374" y="9407977"/>
                      <a:pt x="14912970" y="9412105"/>
                      <a:pt x="14903115" y="9412111"/>
                    </a:cubicBezTo>
                    <a:lnTo>
                      <a:pt x="14849281" y="9412111"/>
                    </a:lnTo>
                    <a:cubicBezTo>
                      <a:pt x="14780299" y="9412120"/>
                      <a:pt x="14721422" y="9362255"/>
                      <a:pt x="14710076" y="9294212"/>
                    </a:cubicBezTo>
                    <a:lnTo>
                      <a:pt x="14595704" y="8607213"/>
                    </a:lnTo>
                    <a:cubicBezTo>
                      <a:pt x="14594363" y="8599311"/>
                      <a:pt x="14583076" y="8599311"/>
                      <a:pt x="14581735" y="8607213"/>
                    </a:cubicBezTo>
                    <a:lnTo>
                      <a:pt x="14467294" y="9294212"/>
                    </a:lnTo>
                    <a:cubicBezTo>
                      <a:pt x="14455942" y="9362281"/>
                      <a:pt x="14397025" y="9412154"/>
                      <a:pt x="14328017" y="9412111"/>
                    </a:cubicBezTo>
                    <a:lnTo>
                      <a:pt x="14274183" y="9412111"/>
                    </a:lnTo>
                    <a:cubicBezTo>
                      <a:pt x="14264328" y="9412105"/>
                      <a:pt x="14254925" y="9407977"/>
                      <a:pt x="14248250" y="9400725"/>
                    </a:cubicBezTo>
                    <a:cubicBezTo>
                      <a:pt x="14241576" y="9393474"/>
                      <a:pt x="14238238" y="9383763"/>
                      <a:pt x="14239047" y="9373941"/>
                    </a:cubicBezTo>
                    <a:lnTo>
                      <a:pt x="14306427" y="8565444"/>
                    </a:lnTo>
                    <a:lnTo>
                      <a:pt x="14369433" y="8124331"/>
                    </a:lnTo>
                    <a:moveTo>
                      <a:pt x="15985649" y="7154333"/>
                    </a:moveTo>
                    <a:cubicBezTo>
                      <a:pt x="15868749" y="7154333"/>
                      <a:pt x="15773983" y="7249100"/>
                      <a:pt x="15773983" y="7366000"/>
                    </a:cubicBezTo>
                    <a:lnTo>
                      <a:pt x="15773983" y="7436555"/>
                    </a:lnTo>
                    <a:cubicBezTo>
                      <a:pt x="15773983" y="7553456"/>
                      <a:pt x="15868749" y="7648222"/>
                      <a:pt x="15985649" y="7648222"/>
                    </a:cubicBezTo>
                    <a:cubicBezTo>
                      <a:pt x="16102549" y="7648222"/>
                      <a:pt x="16197315" y="7553456"/>
                      <a:pt x="16197315" y="7436555"/>
                    </a:cubicBezTo>
                    <a:lnTo>
                      <a:pt x="16197315" y="7366000"/>
                    </a:lnTo>
                    <a:cubicBezTo>
                      <a:pt x="16197315" y="7249100"/>
                      <a:pt x="16102549" y="7154333"/>
                      <a:pt x="15985649" y="7154333"/>
                    </a:cubicBezTo>
                    <a:moveTo>
                      <a:pt x="15766433" y="8124331"/>
                    </a:moveTo>
                    <a:cubicBezTo>
                      <a:pt x="15767633" y="8116217"/>
                      <a:pt x="15756203" y="8113042"/>
                      <a:pt x="15753028" y="8120592"/>
                    </a:cubicBezTo>
                    <a:lnTo>
                      <a:pt x="15599004" y="8479931"/>
                    </a:lnTo>
                    <a:cubicBezTo>
                      <a:pt x="15576748" y="8531851"/>
                      <a:pt x="15525672" y="8565495"/>
                      <a:pt x="15469183" y="8565444"/>
                    </a:cubicBezTo>
                    <a:lnTo>
                      <a:pt x="15404129" y="8565444"/>
                    </a:lnTo>
                    <a:cubicBezTo>
                      <a:pt x="15392265" y="8565455"/>
                      <a:pt x="15381190" y="8559500"/>
                      <a:pt x="15374655" y="8549598"/>
                    </a:cubicBezTo>
                    <a:cubicBezTo>
                      <a:pt x="15368119" y="8539696"/>
                      <a:pt x="15367000" y="8527171"/>
                      <a:pt x="15371674" y="8516267"/>
                    </a:cubicBezTo>
                    <a:lnTo>
                      <a:pt x="15562315" y="8071555"/>
                    </a:lnTo>
                    <a:lnTo>
                      <a:pt x="15632447" y="7896154"/>
                    </a:lnTo>
                    <a:cubicBezTo>
                      <a:pt x="15675318" y="7789016"/>
                      <a:pt x="15779094" y="7718770"/>
                      <a:pt x="15894492" y="7718777"/>
                    </a:cubicBezTo>
                    <a:lnTo>
                      <a:pt x="16076806" y="7718777"/>
                    </a:lnTo>
                    <a:cubicBezTo>
                      <a:pt x="16192204" y="7718770"/>
                      <a:pt x="16295980" y="7789016"/>
                      <a:pt x="16338851" y="7896154"/>
                    </a:cubicBezTo>
                    <a:lnTo>
                      <a:pt x="16408983" y="8071555"/>
                    </a:lnTo>
                    <a:lnTo>
                      <a:pt x="16599553" y="8516267"/>
                    </a:lnTo>
                    <a:cubicBezTo>
                      <a:pt x="16604227" y="8527171"/>
                      <a:pt x="16603107" y="8539696"/>
                      <a:pt x="16596573" y="8549598"/>
                    </a:cubicBezTo>
                    <a:cubicBezTo>
                      <a:pt x="16590037" y="8559500"/>
                      <a:pt x="16578962" y="8565455"/>
                      <a:pt x="16567097" y="8565444"/>
                    </a:cubicBezTo>
                    <a:lnTo>
                      <a:pt x="16502045" y="8565444"/>
                    </a:lnTo>
                    <a:cubicBezTo>
                      <a:pt x="16445607" y="8565438"/>
                      <a:pt x="16394601" y="8531804"/>
                      <a:pt x="16372363" y="8479931"/>
                    </a:cubicBezTo>
                    <a:lnTo>
                      <a:pt x="16218342" y="8120592"/>
                    </a:lnTo>
                    <a:cubicBezTo>
                      <a:pt x="16215095" y="8113042"/>
                      <a:pt x="16203736" y="8116217"/>
                      <a:pt x="16204865" y="8124331"/>
                    </a:cubicBezTo>
                    <a:lnTo>
                      <a:pt x="16267872" y="8565444"/>
                    </a:lnTo>
                    <a:lnTo>
                      <a:pt x="16335252" y="9373941"/>
                    </a:lnTo>
                    <a:cubicBezTo>
                      <a:pt x="16336060" y="9383763"/>
                      <a:pt x="16332722" y="9393474"/>
                      <a:pt x="16326048" y="9400725"/>
                    </a:cubicBezTo>
                    <a:cubicBezTo>
                      <a:pt x="16319374" y="9407977"/>
                      <a:pt x="16309970" y="9412105"/>
                      <a:pt x="16300115" y="9412111"/>
                    </a:cubicBezTo>
                    <a:lnTo>
                      <a:pt x="16246281" y="9412111"/>
                    </a:lnTo>
                    <a:cubicBezTo>
                      <a:pt x="16177299" y="9412120"/>
                      <a:pt x="16118422" y="9362255"/>
                      <a:pt x="16107076" y="9294212"/>
                    </a:cubicBezTo>
                    <a:lnTo>
                      <a:pt x="15992704" y="8607213"/>
                    </a:lnTo>
                    <a:cubicBezTo>
                      <a:pt x="15991363" y="8599311"/>
                      <a:pt x="15980076" y="8599311"/>
                      <a:pt x="15978735" y="8607213"/>
                    </a:cubicBezTo>
                    <a:lnTo>
                      <a:pt x="15864294" y="9294212"/>
                    </a:lnTo>
                    <a:cubicBezTo>
                      <a:pt x="15852942" y="9362281"/>
                      <a:pt x="15794025" y="9412154"/>
                      <a:pt x="15725017" y="9412111"/>
                    </a:cubicBezTo>
                    <a:lnTo>
                      <a:pt x="15671183" y="9412111"/>
                    </a:lnTo>
                    <a:cubicBezTo>
                      <a:pt x="15661328" y="9412105"/>
                      <a:pt x="15651925" y="9407977"/>
                      <a:pt x="15645250" y="9400725"/>
                    </a:cubicBezTo>
                    <a:cubicBezTo>
                      <a:pt x="15638576" y="9393474"/>
                      <a:pt x="15635238" y="9383763"/>
                      <a:pt x="15636047" y="9373941"/>
                    </a:cubicBezTo>
                    <a:lnTo>
                      <a:pt x="15703427" y="8565444"/>
                    </a:lnTo>
                    <a:lnTo>
                      <a:pt x="15766433" y="8124331"/>
                    </a:lnTo>
                    <a:moveTo>
                      <a:pt x="17382649" y="7154333"/>
                    </a:moveTo>
                    <a:cubicBezTo>
                      <a:pt x="17265749" y="7154333"/>
                      <a:pt x="17170983" y="7249100"/>
                      <a:pt x="17170983" y="7366000"/>
                    </a:cubicBezTo>
                    <a:lnTo>
                      <a:pt x="17170983" y="7436555"/>
                    </a:lnTo>
                    <a:cubicBezTo>
                      <a:pt x="17170983" y="7553456"/>
                      <a:pt x="17265749" y="7648222"/>
                      <a:pt x="17382649" y="7648222"/>
                    </a:cubicBezTo>
                    <a:cubicBezTo>
                      <a:pt x="17499549" y="7648222"/>
                      <a:pt x="17594315" y="7553456"/>
                      <a:pt x="17594315" y="7436555"/>
                    </a:cubicBezTo>
                    <a:lnTo>
                      <a:pt x="17594315" y="7366000"/>
                    </a:lnTo>
                    <a:cubicBezTo>
                      <a:pt x="17594315" y="7249100"/>
                      <a:pt x="17499549" y="7154333"/>
                      <a:pt x="17382649" y="7154333"/>
                    </a:cubicBezTo>
                    <a:moveTo>
                      <a:pt x="17163433" y="8124331"/>
                    </a:moveTo>
                    <a:cubicBezTo>
                      <a:pt x="17164633" y="8116217"/>
                      <a:pt x="17153203" y="8113042"/>
                      <a:pt x="17150028" y="8120592"/>
                    </a:cubicBezTo>
                    <a:lnTo>
                      <a:pt x="16996004" y="8479931"/>
                    </a:lnTo>
                    <a:cubicBezTo>
                      <a:pt x="16973748" y="8531851"/>
                      <a:pt x="16922672" y="8565495"/>
                      <a:pt x="16866183" y="8565444"/>
                    </a:cubicBezTo>
                    <a:lnTo>
                      <a:pt x="16801129" y="8565444"/>
                    </a:lnTo>
                    <a:cubicBezTo>
                      <a:pt x="16789265" y="8565455"/>
                      <a:pt x="16778190" y="8559500"/>
                      <a:pt x="16771655" y="8549598"/>
                    </a:cubicBezTo>
                    <a:cubicBezTo>
                      <a:pt x="16765119" y="8539696"/>
                      <a:pt x="16764000" y="8527171"/>
                      <a:pt x="16768674" y="8516267"/>
                    </a:cubicBezTo>
                    <a:lnTo>
                      <a:pt x="16959315" y="8071555"/>
                    </a:lnTo>
                    <a:lnTo>
                      <a:pt x="17029447" y="7896154"/>
                    </a:lnTo>
                    <a:cubicBezTo>
                      <a:pt x="17072318" y="7789016"/>
                      <a:pt x="17176094" y="7718770"/>
                      <a:pt x="17291492" y="7718777"/>
                    </a:cubicBezTo>
                    <a:lnTo>
                      <a:pt x="17473806" y="7718777"/>
                    </a:lnTo>
                    <a:cubicBezTo>
                      <a:pt x="17589204" y="7718770"/>
                      <a:pt x="17692980" y="7789016"/>
                      <a:pt x="17735851" y="7896154"/>
                    </a:cubicBezTo>
                    <a:lnTo>
                      <a:pt x="17805983" y="8071555"/>
                    </a:lnTo>
                    <a:lnTo>
                      <a:pt x="17996553" y="8516267"/>
                    </a:lnTo>
                    <a:cubicBezTo>
                      <a:pt x="18001227" y="8527171"/>
                      <a:pt x="18000107" y="8539696"/>
                      <a:pt x="17993573" y="8549598"/>
                    </a:cubicBezTo>
                    <a:cubicBezTo>
                      <a:pt x="17987037" y="8559500"/>
                      <a:pt x="17975962" y="8565455"/>
                      <a:pt x="17964097" y="8565444"/>
                    </a:cubicBezTo>
                    <a:lnTo>
                      <a:pt x="17899045" y="8565444"/>
                    </a:lnTo>
                    <a:cubicBezTo>
                      <a:pt x="17842607" y="8565438"/>
                      <a:pt x="17791601" y="8531804"/>
                      <a:pt x="17769363" y="8479931"/>
                    </a:cubicBezTo>
                    <a:lnTo>
                      <a:pt x="17615342" y="8120592"/>
                    </a:lnTo>
                    <a:cubicBezTo>
                      <a:pt x="17612095" y="8113042"/>
                      <a:pt x="17600736" y="8116217"/>
                      <a:pt x="17601865" y="8124331"/>
                    </a:cubicBezTo>
                    <a:lnTo>
                      <a:pt x="17664872" y="8565444"/>
                    </a:lnTo>
                    <a:lnTo>
                      <a:pt x="17732252" y="9373941"/>
                    </a:lnTo>
                    <a:cubicBezTo>
                      <a:pt x="17733060" y="9383763"/>
                      <a:pt x="17729722" y="9393474"/>
                      <a:pt x="17723048" y="9400725"/>
                    </a:cubicBezTo>
                    <a:cubicBezTo>
                      <a:pt x="17716374" y="9407977"/>
                      <a:pt x="17706970" y="9412105"/>
                      <a:pt x="17697115" y="9412111"/>
                    </a:cubicBezTo>
                    <a:lnTo>
                      <a:pt x="17643281" y="9412111"/>
                    </a:lnTo>
                    <a:cubicBezTo>
                      <a:pt x="17574299" y="9412120"/>
                      <a:pt x="17515422" y="9362255"/>
                      <a:pt x="17504076" y="9294212"/>
                    </a:cubicBezTo>
                    <a:lnTo>
                      <a:pt x="17389704" y="8607213"/>
                    </a:lnTo>
                    <a:cubicBezTo>
                      <a:pt x="17388363" y="8599311"/>
                      <a:pt x="17377076" y="8599311"/>
                      <a:pt x="17375735" y="8607213"/>
                    </a:cubicBezTo>
                    <a:lnTo>
                      <a:pt x="17261294" y="9294212"/>
                    </a:lnTo>
                    <a:cubicBezTo>
                      <a:pt x="17249942" y="9362281"/>
                      <a:pt x="17191025" y="9412154"/>
                      <a:pt x="17122017" y="9412111"/>
                    </a:cubicBezTo>
                    <a:lnTo>
                      <a:pt x="17068183" y="9412111"/>
                    </a:lnTo>
                    <a:cubicBezTo>
                      <a:pt x="17058328" y="9412105"/>
                      <a:pt x="17048925" y="9407977"/>
                      <a:pt x="17042250" y="9400725"/>
                    </a:cubicBezTo>
                    <a:cubicBezTo>
                      <a:pt x="17035576" y="9393474"/>
                      <a:pt x="17032238" y="9383763"/>
                      <a:pt x="17033047" y="9373941"/>
                    </a:cubicBezTo>
                    <a:lnTo>
                      <a:pt x="17100427" y="8565444"/>
                    </a:lnTo>
                    <a:lnTo>
                      <a:pt x="17163433" y="8124331"/>
                    </a:lnTo>
                    <a:moveTo>
                      <a:pt x="18779649" y="7154333"/>
                    </a:moveTo>
                    <a:cubicBezTo>
                      <a:pt x="18662749" y="7154333"/>
                      <a:pt x="18567983" y="7249100"/>
                      <a:pt x="18567983" y="7366000"/>
                    </a:cubicBezTo>
                    <a:lnTo>
                      <a:pt x="18567983" y="7436555"/>
                    </a:lnTo>
                    <a:cubicBezTo>
                      <a:pt x="18567983" y="7553456"/>
                      <a:pt x="18662749" y="7648222"/>
                      <a:pt x="18779649" y="7648222"/>
                    </a:cubicBezTo>
                    <a:cubicBezTo>
                      <a:pt x="18896549" y="7648222"/>
                      <a:pt x="18991315" y="7553456"/>
                      <a:pt x="18991315" y="7436555"/>
                    </a:cubicBezTo>
                    <a:lnTo>
                      <a:pt x="18991315" y="7366000"/>
                    </a:lnTo>
                    <a:cubicBezTo>
                      <a:pt x="18991315" y="7249100"/>
                      <a:pt x="18896549" y="7154333"/>
                      <a:pt x="18779649" y="7154333"/>
                    </a:cubicBezTo>
                    <a:moveTo>
                      <a:pt x="18560433" y="8124331"/>
                    </a:moveTo>
                    <a:cubicBezTo>
                      <a:pt x="18561633" y="8116217"/>
                      <a:pt x="18550203" y="8113042"/>
                      <a:pt x="18547028" y="8120592"/>
                    </a:cubicBezTo>
                    <a:lnTo>
                      <a:pt x="18393004" y="8479931"/>
                    </a:lnTo>
                    <a:cubicBezTo>
                      <a:pt x="18370748" y="8531851"/>
                      <a:pt x="18319672" y="8565495"/>
                      <a:pt x="18263183" y="8565444"/>
                    </a:cubicBezTo>
                    <a:lnTo>
                      <a:pt x="18198129" y="8565444"/>
                    </a:lnTo>
                    <a:cubicBezTo>
                      <a:pt x="18186265" y="8565455"/>
                      <a:pt x="18175190" y="8559500"/>
                      <a:pt x="18168655" y="8549598"/>
                    </a:cubicBezTo>
                    <a:cubicBezTo>
                      <a:pt x="18162119" y="8539696"/>
                      <a:pt x="18161000" y="8527171"/>
                      <a:pt x="18165674" y="8516267"/>
                    </a:cubicBezTo>
                    <a:lnTo>
                      <a:pt x="18356315" y="8071555"/>
                    </a:lnTo>
                    <a:lnTo>
                      <a:pt x="18426447" y="7896154"/>
                    </a:lnTo>
                    <a:cubicBezTo>
                      <a:pt x="18469318" y="7789016"/>
                      <a:pt x="18573094" y="7718770"/>
                      <a:pt x="18688492" y="7718777"/>
                    </a:cubicBezTo>
                    <a:lnTo>
                      <a:pt x="18870806" y="7718777"/>
                    </a:lnTo>
                    <a:cubicBezTo>
                      <a:pt x="18986204" y="7718770"/>
                      <a:pt x="19089980" y="7789016"/>
                      <a:pt x="19132851" y="7896154"/>
                    </a:cubicBezTo>
                    <a:lnTo>
                      <a:pt x="19202983" y="8071555"/>
                    </a:lnTo>
                    <a:lnTo>
                      <a:pt x="19393553" y="8516267"/>
                    </a:lnTo>
                    <a:cubicBezTo>
                      <a:pt x="19398227" y="8527171"/>
                      <a:pt x="19397107" y="8539696"/>
                      <a:pt x="19390573" y="8549598"/>
                    </a:cubicBezTo>
                    <a:cubicBezTo>
                      <a:pt x="19384037" y="8559500"/>
                      <a:pt x="19372962" y="8565455"/>
                      <a:pt x="19361097" y="8565444"/>
                    </a:cubicBezTo>
                    <a:lnTo>
                      <a:pt x="19296045" y="8565444"/>
                    </a:lnTo>
                    <a:cubicBezTo>
                      <a:pt x="19239607" y="8565438"/>
                      <a:pt x="19188601" y="8531804"/>
                      <a:pt x="19166363" y="8479931"/>
                    </a:cubicBezTo>
                    <a:lnTo>
                      <a:pt x="19012342" y="8120592"/>
                    </a:lnTo>
                    <a:cubicBezTo>
                      <a:pt x="19009095" y="8113042"/>
                      <a:pt x="18997736" y="8116217"/>
                      <a:pt x="18998865" y="8124331"/>
                    </a:cubicBezTo>
                    <a:lnTo>
                      <a:pt x="19061872" y="8565444"/>
                    </a:lnTo>
                    <a:lnTo>
                      <a:pt x="19129252" y="9373941"/>
                    </a:lnTo>
                    <a:cubicBezTo>
                      <a:pt x="19130060" y="9383763"/>
                      <a:pt x="19126722" y="9393474"/>
                      <a:pt x="19120048" y="9400725"/>
                    </a:cubicBezTo>
                    <a:cubicBezTo>
                      <a:pt x="19113374" y="9407977"/>
                      <a:pt x="19103970" y="9412105"/>
                      <a:pt x="19094115" y="9412111"/>
                    </a:cubicBezTo>
                    <a:lnTo>
                      <a:pt x="19040281" y="9412111"/>
                    </a:lnTo>
                    <a:cubicBezTo>
                      <a:pt x="18971299" y="9412120"/>
                      <a:pt x="18912422" y="9362255"/>
                      <a:pt x="18901076" y="9294212"/>
                    </a:cubicBezTo>
                    <a:lnTo>
                      <a:pt x="18786704" y="8607213"/>
                    </a:lnTo>
                    <a:cubicBezTo>
                      <a:pt x="18785363" y="8599311"/>
                      <a:pt x="18774076" y="8599311"/>
                      <a:pt x="18772735" y="8607213"/>
                    </a:cubicBezTo>
                    <a:lnTo>
                      <a:pt x="18658294" y="9294212"/>
                    </a:lnTo>
                    <a:cubicBezTo>
                      <a:pt x="18646942" y="9362281"/>
                      <a:pt x="18588025" y="9412154"/>
                      <a:pt x="18519017" y="9412111"/>
                    </a:cubicBezTo>
                    <a:lnTo>
                      <a:pt x="18465183" y="9412111"/>
                    </a:lnTo>
                    <a:cubicBezTo>
                      <a:pt x="18455328" y="9412105"/>
                      <a:pt x="18445925" y="9407977"/>
                      <a:pt x="18439250" y="9400725"/>
                    </a:cubicBezTo>
                    <a:cubicBezTo>
                      <a:pt x="18432576" y="9393474"/>
                      <a:pt x="18429238" y="9383763"/>
                      <a:pt x="18430047" y="9373941"/>
                    </a:cubicBezTo>
                    <a:lnTo>
                      <a:pt x="18497427" y="8565444"/>
                    </a:lnTo>
                    <a:lnTo>
                      <a:pt x="18560433" y="8124331"/>
                    </a:lnTo>
                    <a:moveTo>
                      <a:pt x="20176649" y="7154333"/>
                    </a:moveTo>
                    <a:cubicBezTo>
                      <a:pt x="20059749" y="7154333"/>
                      <a:pt x="19964983" y="7249100"/>
                      <a:pt x="19964983" y="7366000"/>
                    </a:cubicBezTo>
                    <a:lnTo>
                      <a:pt x="19964983" y="7436555"/>
                    </a:lnTo>
                    <a:cubicBezTo>
                      <a:pt x="19964983" y="7553456"/>
                      <a:pt x="20059749" y="7648222"/>
                      <a:pt x="20176649" y="7648222"/>
                    </a:cubicBezTo>
                    <a:cubicBezTo>
                      <a:pt x="20293549" y="7648222"/>
                      <a:pt x="20388315" y="7553456"/>
                      <a:pt x="20388315" y="7436555"/>
                    </a:cubicBezTo>
                    <a:lnTo>
                      <a:pt x="20388315" y="7366000"/>
                    </a:lnTo>
                    <a:cubicBezTo>
                      <a:pt x="20388315" y="7249100"/>
                      <a:pt x="20293549" y="7154333"/>
                      <a:pt x="20176649" y="7154333"/>
                    </a:cubicBezTo>
                    <a:moveTo>
                      <a:pt x="19957433" y="8124331"/>
                    </a:moveTo>
                    <a:cubicBezTo>
                      <a:pt x="19958633" y="8116217"/>
                      <a:pt x="19947203" y="8113042"/>
                      <a:pt x="19944028" y="8120592"/>
                    </a:cubicBezTo>
                    <a:lnTo>
                      <a:pt x="19790004" y="8479931"/>
                    </a:lnTo>
                    <a:cubicBezTo>
                      <a:pt x="19767748" y="8531851"/>
                      <a:pt x="19716672" y="8565495"/>
                      <a:pt x="19660183" y="8565444"/>
                    </a:cubicBezTo>
                    <a:lnTo>
                      <a:pt x="19595129" y="8565444"/>
                    </a:lnTo>
                    <a:cubicBezTo>
                      <a:pt x="19583265" y="8565455"/>
                      <a:pt x="19572190" y="8559500"/>
                      <a:pt x="19565655" y="8549598"/>
                    </a:cubicBezTo>
                    <a:cubicBezTo>
                      <a:pt x="19559119" y="8539696"/>
                      <a:pt x="19558000" y="8527171"/>
                      <a:pt x="19562674" y="8516267"/>
                    </a:cubicBezTo>
                    <a:lnTo>
                      <a:pt x="19753315" y="8071555"/>
                    </a:lnTo>
                    <a:lnTo>
                      <a:pt x="19823447" y="7896154"/>
                    </a:lnTo>
                    <a:cubicBezTo>
                      <a:pt x="19866318" y="7789016"/>
                      <a:pt x="19970094" y="7718770"/>
                      <a:pt x="20085492" y="7718777"/>
                    </a:cubicBezTo>
                    <a:lnTo>
                      <a:pt x="20267806" y="7718777"/>
                    </a:lnTo>
                    <a:cubicBezTo>
                      <a:pt x="20383204" y="7718770"/>
                      <a:pt x="20486980" y="7789016"/>
                      <a:pt x="20529851" y="7896154"/>
                    </a:cubicBezTo>
                    <a:lnTo>
                      <a:pt x="20599983" y="8071555"/>
                    </a:lnTo>
                    <a:lnTo>
                      <a:pt x="20790553" y="8516267"/>
                    </a:lnTo>
                    <a:cubicBezTo>
                      <a:pt x="20795227" y="8527171"/>
                      <a:pt x="20794107" y="8539696"/>
                      <a:pt x="20787573" y="8549598"/>
                    </a:cubicBezTo>
                    <a:cubicBezTo>
                      <a:pt x="20781037" y="8559500"/>
                      <a:pt x="20769962" y="8565455"/>
                      <a:pt x="20758097" y="8565444"/>
                    </a:cubicBezTo>
                    <a:lnTo>
                      <a:pt x="20693045" y="8565444"/>
                    </a:lnTo>
                    <a:cubicBezTo>
                      <a:pt x="20636607" y="8565438"/>
                      <a:pt x="20585601" y="8531804"/>
                      <a:pt x="20563363" y="8479931"/>
                    </a:cubicBezTo>
                    <a:lnTo>
                      <a:pt x="20409342" y="8120592"/>
                    </a:lnTo>
                    <a:cubicBezTo>
                      <a:pt x="20406095" y="8113042"/>
                      <a:pt x="20394736" y="8116217"/>
                      <a:pt x="20395865" y="8124331"/>
                    </a:cubicBezTo>
                    <a:lnTo>
                      <a:pt x="20458872" y="8565444"/>
                    </a:lnTo>
                    <a:lnTo>
                      <a:pt x="20526252" y="9373941"/>
                    </a:lnTo>
                    <a:cubicBezTo>
                      <a:pt x="20527060" y="9383763"/>
                      <a:pt x="20523722" y="9393474"/>
                      <a:pt x="20517048" y="9400725"/>
                    </a:cubicBezTo>
                    <a:cubicBezTo>
                      <a:pt x="20510374" y="9407977"/>
                      <a:pt x="20500970" y="9412105"/>
                      <a:pt x="20491115" y="9412111"/>
                    </a:cubicBezTo>
                    <a:lnTo>
                      <a:pt x="20437281" y="9412111"/>
                    </a:lnTo>
                    <a:cubicBezTo>
                      <a:pt x="20368299" y="9412120"/>
                      <a:pt x="20309422" y="9362255"/>
                      <a:pt x="20298076" y="9294212"/>
                    </a:cubicBezTo>
                    <a:lnTo>
                      <a:pt x="20183704" y="8607213"/>
                    </a:lnTo>
                    <a:cubicBezTo>
                      <a:pt x="20182363" y="8599311"/>
                      <a:pt x="20171076" y="8599311"/>
                      <a:pt x="20169735" y="8607213"/>
                    </a:cubicBezTo>
                    <a:lnTo>
                      <a:pt x="20055294" y="9294212"/>
                    </a:lnTo>
                    <a:cubicBezTo>
                      <a:pt x="20043942" y="9362281"/>
                      <a:pt x="19985025" y="9412154"/>
                      <a:pt x="19916017" y="9412111"/>
                    </a:cubicBezTo>
                    <a:lnTo>
                      <a:pt x="19862183" y="9412111"/>
                    </a:lnTo>
                    <a:cubicBezTo>
                      <a:pt x="19852328" y="9412105"/>
                      <a:pt x="19842925" y="9407977"/>
                      <a:pt x="19836250" y="9400725"/>
                    </a:cubicBezTo>
                    <a:cubicBezTo>
                      <a:pt x="19829576" y="9393474"/>
                      <a:pt x="19826238" y="9383763"/>
                      <a:pt x="19827047" y="9373941"/>
                    </a:cubicBezTo>
                    <a:lnTo>
                      <a:pt x="19894427" y="8565444"/>
                    </a:lnTo>
                    <a:lnTo>
                      <a:pt x="19957433" y="8124331"/>
                    </a:lnTo>
                    <a:moveTo>
                      <a:pt x="21573649" y="7154333"/>
                    </a:moveTo>
                    <a:cubicBezTo>
                      <a:pt x="21456749" y="7154333"/>
                      <a:pt x="21361983" y="7249100"/>
                      <a:pt x="21361983" y="7366000"/>
                    </a:cubicBezTo>
                    <a:lnTo>
                      <a:pt x="21361983" y="7436555"/>
                    </a:lnTo>
                    <a:cubicBezTo>
                      <a:pt x="21361983" y="7553456"/>
                      <a:pt x="21456749" y="7648222"/>
                      <a:pt x="21573649" y="7648222"/>
                    </a:cubicBezTo>
                    <a:cubicBezTo>
                      <a:pt x="21690549" y="7648222"/>
                      <a:pt x="21785315" y="7553456"/>
                      <a:pt x="21785315" y="7436555"/>
                    </a:cubicBezTo>
                    <a:lnTo>
                      <a:pt x="21785315" y="7366000"/>
                    </a:lnTo>
                    <a:cubicBezTo>
                      <a:pt x="21785315" y="7249100"/>
                      <a:pt x="21690549" y="7154333"/>
                      <a:pt x="21573649" y="7154333"/>
                    </a:cubicBezTo>
                    <a:moveTo>
                      <a:pt x="21354433" y="8124331"/>
                    </a:moveTo>
                    <a:cubicBezTo>
                      <a:pt x="21355633" y="8116217"/>
                      <a:pt x="21344203" y="8113042"/>
                      <a:pt x="21341028" y="8120592"/>
                    </a:cubicBezTo>
                    <a:lnTo>
                      <a:pt x="21187004" y="8479931"/>
                    </a:lnTo>
                    <a:cubicBezTo>
                      <a:pt x="21164748" y="8531851"/>
                      <a:pt x="21113672" y="8565495"/>
                      <a:pt x="21057183" y="8565444"/>
                    </a:cubicBezTo>
                    <a:lnTo>
                      <a:pt x="20992129" y="8565444"/>
                    </a:lnTo>
                    <a:cubicBezTo>
                      <a:pt x="20980265" y="8565455"/>
                      <a:pt x="20969190" y="8559500"/>
                      <a:pt x="20962655" y="8549598"/>
                    </a:cubicBezTo>
                    <a:cubicBezTo>
                      <a:pt x="20956119" y="8539696"/>
                      <a:pt x="20955000" y="8527171"/>
                      <a:pt x="20959674" y="8516267"/>
                    </a:cubicBezTo>
                    <a:lnTo>
                      <a:pt x="21150315" y="8071555"/>
                    </a:lnTo>
                    <a:lnTo>
                      <a:pt x="21220447" y="7896154"/>
                    </a:lnTo>
                    <a:cubicBezTo>
                      <a:pt x="21263318" y="7789016"/>
                      <a:pt x="21367094" y="7718770"/>
                      <a:pt x="21482492" y="7718777"/>
                    </a:cubicBezTo>
                    <a:lnTo>
                      <a:pt x="21664806" y="7718777"/>
                    </a:lnTo>
                    <a:cubicBezTo>
                      <a:pt x="21780204" y="7718770"/>
                      <a:pt x="21883980" y="7789016"/>
                      <a:pt x="21926851" y="7896154"/>
                    </a:cubicBezTo>
                    <a:lnTo>
                      <a:pt x="21996983" y="8071555"/>
                    </a:lnTo>
                    <a:lnTo>
                      <a:pt x="22187553" y="8516267"/>
                    </a:lnTo>
                    <a:cubicBezTo>
                      <a:pt x="22192227" y="8527171"/>
                      <a:pt x="22191107" y="8539696"/>
                      <a:pt x="22184573" y="8549598"/>
                    </a:cubicBezTo>
                    <a:cubicBezTo>
                      <a:pt x="22178037" y="8559500"/>
                      <a:pt x="22166962" y="8565455"/>
                      <a:pt x="22155097" y="8565444"/>
                    </a:cubicBezTo>
                    <a:lnTo>
                      <a:pt x="22090045" y="8565444"/>
                    </a:lnTo>
                    <a:cubicBezTo>
                      <a:pt x="22033607" y="8565438"/>
                      <a:pt x="21982601" y="8531804"/>
                      <a:pt x="21960363" y="8479931"/>
                    </a:cubicBezTo>
                    <a:lnTo>
                      <a:pt x="21806342" y="8120592"/>
                    </a:lnTo>
                    <a:cubicBezTo>
                      <a:pt x="21803095" y="8113042"/>
                      <a:pt x="21791736" y="8116217"/>
                      <a:pt x="21792865" y="8124331"/>
                    </a:cubicBezTo>
                    <a:lnTo>
                      <a:pt x="21855872" y="8565444"/>
                    </a:lnTo>
                    <a:lnTo>
                      <a:pt x="21923252" y="9373941"/>
                    </a:lnTo>
                    <a:cubicBezTo>
                      <a:pt x="21924060" y="9383763"/>
                      <a:pt x="21920722" y="9393474"/>
                      <a:pt x="21914048" y="9400725"/>
                    </a:cubicBezTo>
                    <a:cubicBezTo>
                      <a:pt x="21907374" y="9407977"/>
                      <a:pt x="21897970" y="9412105"/>
                      <a:pt x="21888115" y="9412111"/>
                    </a:cubicBezTo>
                    <a:lnTo>
                      <a:pt x="21834281" y="9412111"/>
                    </a:lnTo>
                    <a:cubicBezTo>
                      <a:pt x="21765299" y="9412120"/>
                      <a:pt x="21706422" y="9362255"/>
                      <a:pt x="21695076" y="9294212"/>
                    </a:cubicBezTo>
                    <a:lnTo>
                      <a:pt x="21580704" y="8607213"/>
                    </a:lnTo>
                    <a:cubicBezTo>
                      <a:pt x="21579363" y="8599311"/>
                      <a:pt x="21568076" y="8599311"/>
                      <a:pt x="21566735" y="8607213"/>
                    </a:cubicBezTo>
                    <a:lnTo>
                      <a:pt x="21452294" y="9294212"/>
                    </a:lnTo>
                    <a:cubicBezTo>
                      <a:pt x="21440942" y="9362281"/>
                      <a:pt x="21382025" y="9412154"/>
                      <a:pt x="21313017" y="9412111"/>
                    </a:cubicBezTo>
                    <a:lnTo>
                      <a:pt x="21259183" y="9412111"/>
                    </a:lnTo>
                    <a:cubicBezTo>
                      <a:pt x="21249328" y="9412105"/>
                      <a:pt x="21239925" y="9407977"/>
                      <a:pt x="21233250" y="9400725"/>
                    </a:cubicBezTo>
                    <a:cubicBezTo>
                      <a:pt x="21226576" y="9393474"/>
                      <a:pt x="21223238" y="9383763"/>
                      <a:pt x="21224047" y="9373941"/>
                    </a:cubicBezTo>
                    <a:lnTo>
                      <a:pt x="21291427" y="8565444"/>
                    </a:lnTo>
                    <a:lnTo>
                      <a:pt x="21354433" y="8124331"/>
                    </a:lnTo>
                    <a:moveTo>
                      <a:pt x="22970649" y="7154333"/>
                    </a:moveTo>
                    <a:cubicBezTo>
                      <a:pt x="22853749" y="7154333"/>
                      <a:pt x="22758983" y="7249100"/>
                      <a:pt x="22758983" y="7366000"/>
                    </a:cubicBezTo>
                    <a:lnTo>
                      <a:pt x="22758983" y="7436555"/>
                    </a:lnTo>
                    <a:cubicBezTo>
                      <a:pt x="22758983" y="7553456"/>
                      <a:pt x="22853749" y="7648222"/>
                      <a:pt x="22970649" y="7648222"/>
                    </a:cubicBezTo>
                    <a:cubicBezTo>
                      <a:pt x="23087549" y="7648222"/>
                      <a:pt x="23182315" y="7553456"/>
                      <a:pt x="23182315" y="7436555"/>
                    </a:cubicBezTo>
                    <a:lnTo>
                      <a:pt x="23182315" y="7366000"/>
                    </a:lnTo>
                    <a:cubicBezTo>
                      <a:pt x="23182315" y="7249100"/>
                      <a:pt x="23087549" y="7154333"/>
                      <a:pt x="22970649" y="7154333"/>
                    </a:cubicBezTo>
                    <a:moveTo>
                      <a:pt x="22751433" y="8124331"/>
                    </a:moveTo>
                    <a:cubicBezTo>
                      <a:pt x="22752633" y="8116217"/>
                      <a:pt x="22741203" y="8113042"/>
                      <a:pt x="22738028" y="8120592"/>
                    </a:cubicBezTo>
                    <a:lnTo>
                      <a:pt x="22584004" y="8479931"/>
                    </a:lnTo>
                    <a:cubicBezTo>
                      <a:pt x="22561748" y="8531851"/>
                      <a:pt x="22510672" y="8565495"/>
                      <a:pt x="22454183" y="8565444"/>
                    </a:cubicBezTo>
                    <a:lnTo>
                      <a:pt x="22389129" y="8565444"/>
                    </a:lnTo>
                    <a:cubicBezTo>
                      <a:pt x="22377265" y="8565455"/>
                      <a:pt x="22366190" y="8559500"/>
                      <a:pt x="22359655" y="8549598"/>
                    </a:cubicBezTo>
                    <a:cubicBezTo>
                      <a:pt x="22353119" y="8539696"/>
                      <a:pt x="22352000" y="8527171"/>
                      <a:pt x="22356674" y="8516267"/>
                    </a:cubicBezTo>
                    <a:lnTo>
                      <a:pt x="22547315" y="8071555"/>
                    </a:lnTo>
                    <a:lnTo>
                      <a:pt x="22617447" y="7896154"/>
                    </a:lnTo>
                    <a:cubicBezTo>
                      <a:pt x="22660318" y="7789016"/>
                      <a:pt x="22764094" y="7718770"/>
                      <a:pt x="22879492" y="7718777"/>
                    </a:cubicBezTo>
                    <a:lnTo>
                      <a:pt x="23061806" y="7718777"/>
                    </a:lnTo>
                    <a:cubicBezTo>
                      <a:pt x="23177204" y="7718770"/>
                      <a:pt x="23280980" y="7789016"/>
                      <a:pt x="23323851" y="7896154"/>
                    </a:cubicBezTo>
                    <a:lnTo>
                      <a:pt x="23393983" y="8071555"/>
                    </a:lnTo>
                    <a:lnTo>
                      <a:pt x="23584553" y="8516267"/>
                    </a:lnTo>
                    <a:cubicBezTo>
                      <a:pt x="23589227" y="8527171"/>
                      <a:pt x="23588107" y="8539696"/>
                      <a:pt x="23581573" y="8549598"/>
                    </a:cubicBezTo>
                    <a:cubicBezTo>
                      <a:pt x="23575037" y="8559500"/>
                      <a:pt x="23563962" y="8565455"/>
                      <a:pt x="23552097" y="8565444"/>
                    </a:cubicBezTo>
                    <a:lnTo>
                      <a:pt x="23487045" y="8565444"/>
                    </a:lnTo>
                    <a:cubicBezTo>
                      <a:pt x="23430607" y="8565438"/>
                      <a:pt x="23379601" y="8531804"/>
                      <a:pt x="23357363" y="8479931"/>
                    </a:cubicBezTo>
                    <a:lnTo>
                      <a:pt x="23203342" y="8120592"/>
                    </a:lnTo>
                    <a:cubicBezTo>
                      <a:pt x="23200095" y="8113042"/>
                      <a:pt x="23188736" y="8116217"/>
                      <a:pt x="23189865" y="8124331"/>
                    </a:cubicBezTo>
                    <a:lnTo>
                      <a:pt x="23252872" y="8565444"/>
                    </a:lnTo>
                    <a:lnTo>
                      <a:pt x="23320252" y="9373941"/>
                    </a:lnTo>
                    <a:cubicBezTo>
                      <a:pt x="23321060" y="9383763"/>
                      <a:pt x="23317722" y="9393474"/>
                      <a:pt x="23311048" y="9400725"/>
                    </a:cubicBezTo>
                    <a:cubicBezTo>
                      <a:pt x="23304374" y="9407977"/>
                      <a:pt x="23294970" y="9412105"/>
                      <a:pt x="23285115" y="9412111"/>
                    </a:cubicBezTo>
                    <a:lnTo>
                      <a:pt x="23231281" y="9412111"/>
                    </a:lnTo>
                    <a:cubicBezTo>
                      <a:pt x="23162299" y="9412120"/>
                      <a:pt x="23103422" y="9362255"/>
                      <a:pt x="23092076" y="9294212"/>
                    </a:cubicBezTo>
                    <a:lnTo>
                      <a:pt x="22977704" y="8607213"/>
                    </a:lnTo>
                    <a:cubicBezTo>
                      <a:pt x="22976363" y="8599311"/>
                      <a:pt x="22965076" y="8599311"/>
                      <a:pt x="22963735" y="8607213"/>
                    </a:cubicBezTo>
                    <a:lnTo>
                      <a:pt x="22849294" y="9294212"/>
                    </a:lnTo>
                    <a:cubicBezTo>
                      <a:pt x="22837942" y="9362281"/>
                      <a:pt x="22779025" y="9412154"/>
                      <a:pt x="22710017" y="9412111"/>
                    </a:cubicBezTo>
                    <a:lnTo>
                      <a:pt x="22656183" y="9412111"/>
                    </a:lnTo>
                    <a:cubicBezTo>
                      <a:pt x="22646328" y="9412105"/>
                      <a:pt x="22636925" y="9407977"/>
                      <a:pt x="22630250" y="9400725"/>
                    </a:cubicBezTo>
                    <a:cubicBezTo>
                      <a:pt x="22623576" y="9393474"/>
                      <a:pt x="22620238" y="9383763"/>
                      <a:pt x="22621047" y="9373941"/>
                    </a:cubicBezTo>
                    <a:lnTo>
                      <a:pt x="22688427" y="8565444"/>
                    </a:lnTo>
                    <a:lnTo>
                      <a:pt x="22751433" y="8124331"/>
                    </a:lnTo>
                    <a:moveTo>
                      <a:pt x="24367649" y="7154333"/>
                    </a:moveTo>
                    <a:cubicBezTo>
                      <a:pt x="24250749" y="7154333"/>
                      <a:pt x="24155983" y="7249100"/>
                      <a:pt x="24155983" y="7366000"/>
                    </a:cubicBezTo>
                    <a:lnTo>
                      <a:pt x="24155983" y="7436555"/>
                    </a:lnTo>
                    <a:cubicBezTo>
                      <a:pt x="24155983" y="7553456"/>
                      <a:pt x="24250749" y="7648222"/>
                      <a:pt x="24367649" y="7648222"/>
                    </a:cubicBezTo>
                    <a:cubicBezTo>
                      <a:pt x="24484549" y="7648222"/>
                      <a:pt x="24579315" y="7553456"/>
                      <a:pt x="24579315" y="7436555"/>
                    </a:cubicBezTo>
                    <a:lnTo>
                      <a:pt x="24579315" y="7366000"/>
                    </a:lnTo>
                    <a:cubicBezTo>
                      <a:pt x="24579315" y="7249100"/>
                      <a:pt x="24484549" y="7154333"/>
                      <a:pt x="24367649" y="7154333"/>
                    </a:cubicBezTo>
                    <a:moveTo>
                      <a:pt x="24148433" y="8124331"/>
                    </a:moveTo>
                    <a:cubicBezTo>
                      <a:pt x="24149633" y="8116217"/>
                      <a:pt x="24138203" y="8113042"/>
                      <a:pt x="24135028" y="8120592"/>
                    </a:cubicBezTo>
                    <a:lnTo>
                      <a:pt x="23981004" y="8479931"/>
                    </a:lnTo>
                    <a:cubicBezTo>
                      <a:pt x="23958748" y="8531851"/>
                      <a:pt x="23907672" y="8565495"/>
                      <a:pt x="23851183" y="8565444"/>
                    </a:cubicBezTo>
                    <a:lnTo>
                      <a:pt x="23786129" y="8565444"/>
                    </a:lnTo>
                    <a:cubicBezTo>
                      <a:pt x="23774265" y="8565455"/>
                      <a:pt x="23763190" y="8559500"/>
                      <a:pt x="23756655" y="8549598"/>
                    </a:cubicBezTo>
                    <a:cubicBezTo>
                      <a:pt x="23750119" y="8539696"/>
                      <a:pt x="23749000" y="8527171"/>
                      <a:pt x="23753674" y="8516267"/>
                    </a:cubicBezTo>
                    <a:lnTo>
                      <a:pt x="23944315" y="8071555"/>
                    </a:lnTo>
                    <a:lnTo>
                      <a:pt x="24014447" y="7896154"/>
                    </a:lnTo>
                    <a:cubicBezTo>
                      <a:pt x="24057318" y="7789016"/>
                      <a:pt x="24161094" y="7718770"/>
                      <a:pt x="24276492" y="7718777"/>
                    </a:cubicBezTo>
                    <a:lnTo>
                      <a:pt x="24458806" y="7718777"/>
                    </a:lnTo>
                    <a:cubicBezTo>
                      <a:pt x="24574204" y="7718770"/>
                      <a:pt x="24677980" y="7789016"/>
                      <a:pt x="24720851" y="7896154"/>
                    </a:cubicBezTo>
                    <a:lnTo>
                      <a:pt x="24790983" y="8071555"/>
                    </a:lnTo>
                    <a:lnTo>
                      <a:pt x="24981553" y="8516267"/>
                    </a:lnTo>
                    <a:cubicBezTo>
                      <a:pt x="24986227" y="8527171"/>
                      <a:pt x="24985107" y="8539696"/>
                      <a:pt x="24978573" y="8549598"/>
                    </a:cubicBezTo>
                    <a:cubicBezTo>
                      <a:pt x="24972037" y="8559500"/>
                      <a:pt x="24960962" y="8565455"/>
                      <a:pt x="24949097" y="8565444"/>
                    </a:cubicBezTo>
                    <a:lnTo>
                      <a:pt x="24884045" y="8565444"/>
                    </a:lnTo>
                    <a:cubicBezTo>
                      <a:pt x="24827607" y="8565438"/>
                      <a:pt x="24776601" y="8531804"/>
                      <a:pt x="24754363" y="8479931"/>
                    </a:cubicBezTo>
                    <a:lnTo>
                      <a:pt x="24600342" y="8120592"/>
                    </a:lnTo>
                    <a:cubicBezTo>
                      <a:pt x="24597095" y="8113042"/>
                      <a:pt x="24585736" y="8116217"/>
                      <a:pt x="24586865" y="8124331"/>
                    </a:cubicBezTo>
                    <a:lnTo>
                      <a:pt x="24649872" y="8565444"/>
                    </a:lnTo>
                    <a:lnTo>
                      <a:pt x="24717252" y="9373941"/>
                    </a:lnTo>
                    <a:cubicBezTo>
                      <a:pt x="24718060" y="9383763"/>
                      <a:pt x="24714722" y="9393474"/>
                      <a:pt x="24708048" y="9400725"/>
                    </a:cubicBezTo>
                    <a:cubicBezTo>
                      <a:pt x="24701374" y="9407977"/>
                      <a:pt x="24691970" y="9412105"/>
                      <a:pt x="24682115" y="9412111"/>
                    </a:cubicBezTo>
                    <a:lnTo>
                      <a:pt x="24628281" y="9412111"/>
                    </a:lnTo>
                    <a:cubicBezTo>
                      <a:pt x="24559299" y="9412120"/>
                      <a:pt x="24500422" y="9362255"/>
                      <a:pt x="24489076" y="9294212"/>
                    </a:cubicBezTo>
                    <a:lnTo>
                      <a:pt x="24374704" y="8607213"/>
                    </a:lnTo>
                    <a:cubicBezTo>
                      <a:pt x="24373363" y="8599311"/>
                      <a:pt x="24362076" y="8599311"/>
                      <a:pt x="24360735" y="8607213"/>
                    </a:cubicBezTo>
                    <a:lnTo>
                      <a:pt x="24246294" y="9294212"/>
                    </a:lnTo>
                    <a:cubicBezTo>
                      <a:pt x="24234942" y="9362281"/>
                      <a:pt x="24176025" y="9412154"/>
                      <a:pt x="24107017" y="9412111"/>
                    </a:cubicBezTo>
                    <a:lnTo>
                      <a:pt x="24053183" y="9412111"/>
                    </a:lnTo>
                    <a:cubicBezTo>
                      <a:pt x="24043328" y="9412105"/>
                      <a:pt x="24033925" y="9407977"/>
                      <a:pt x="24027250" y="9400725"/>
                    </a:cubicBezTo>
                    <a:cubicBezTo>
                      <a:pt x="24020576" y="9393474"/>
                      <a:pt x="24017238" y="9383763"/>
                      <a:pt x="24018047" y="9373941"/>
                    </a:cubicBezTo>
                    <a:lnTo>
                      <a:pt x="24085427" y="8565444"/>
                    </a:lnTo>
                    <a:lnTo>
                      <a:pt x="24148433" y="8124331"/>
                    </a:lnTo>
                    <a:moveTo>
                      <a:pt x="25764649" y="7154333"/>
                    </a:moveTo>
                    <a:cubicBezTo>
                      <a:pt x="25647749" y="7154333"/>
                      <a:pt x="25552983" y="7249100"/>
                      <a:pt x="25552983" y="7366000"/>
                    </a:cubicBezTo>
                    <a:lnTo>
                      <a:pt x="25552983" y="7436555"/>
                    </a:lnTo>
                    <a:cubicBezTo>
                      <a:pt x="25552983" y="7553456"/>
                      <a:pt x="25647749" y="7648222"/>
                      <a:pt x="25764649" y="7648222"/>
                    </a:cubicBezTo>
                    <a:cubicBezTo>
                      <a:pt x="25881549" y="7648222"/>
                      <a:pt x="25976315" y="7553456"/>
                      <a:pt x="25976315" y="7436555"/>
                    </a:cubicBezTo>
                    <a:lnTo>
                      <a:pt x="25976315" y="7366000"/>
                    </a:lnTo>
                    <a:cubicBezTo>
                      <a:pt x="25976315" y="7249100"/>
                      <a:pt x="25881549" y="7154333"/>
                      <a:pt x="25764649" y="7154333"/>
                    </a:cubicBezTo>
                    <a:moveTo>
                      <a:pt x="25545433" y="8124331"/>
                    </a:moveTo>
                    <a:cubicBezTo>
                      <a:pt x="25546633" y="8116217"/>
                      <a:pt x="25535203" y="8113042"/>
                      <a:pt x="25532028" y="8120592"/>
                    </a:cubicBezTo>
                    <a:lnTo>
                      <a:pt x="25378004" y="8479931"/>
                    </a:lnTo>
                    <a:cubicBezTo>
                      <a:pt x="25355748" y="8531851"/>
                      <a:pt x="25304672" y="8565495"/>
                      <a:pt x="25248183" y="8565444"/>
                    </a:cubicBezTo>
                    <a:lnTo>
                      <a:pt x="25183129" y="8565444"/>
                    </a:lnTo>
                    <a:cubicBezTo>
                      <a:pt x="25171265" y="8565455"/>
                      <a:pt x="25160190" y="8559500"/>
                      <a:pt x="25153655" y="8549598"/>
                    </a:cubicBezTo>
                    <a:cubicBezTo>
                      <a:pt x="25147119" y="8539696"/>
                      <a:pt x="25146000" y="8527171"/>
                      <a:pt x="25150674" y="8516267"/>
                    </a:cubicBezTo>
                    <a:lnTo>
                      <a:pt x="25341315" y="8071555"/>
                    </a:lnTo>
                    <a:lnTo>
                      <a:pt x="25411447" y="7896154"/>
                    </a:lnTo>
                    <a:cubicBezTo>
                      <a:pt x="25454318" y="7789016"/>
                      <a:pt x="25558094" y="7718770"/>
                      <a:pt x="25673492" y="7718777"/>
                    </a:cubicBezTo>
                    <a:lnTo>
                      <a:pt x="25855806" y="7718777"/>
                    </a:lnTo>
                    <a:cubicBezTo>
                      <a:pt x="25971204" y="7718770"/>
                      <a:pt x="26074980" y="7789016"/>
                      <a:pt x="26117849" y="7896154"/>
                    </a:cubicBezTo>
                    <a:lnTo>
                      <a:pt x="26187981" y="8071555"/>
                    </a:lnTo>
                    <a:lnTo>
                      <a:pt x="26378553" y="8516267"/>
                    </a:lnTo>
                    <a:cubicBezTo>
                      <a:pt x="26383228" y="8527171"/>
                      <a:pt x="26382109" y="8539696"/>
                      <a:pt x="26375573" y="8549598"/>
                    </a:cubicBezTo>
                    <a:cubicBezTo>
                      <a:pt x="26369037" y="8559500"/>
                      <a:pt x="26357962" y="8565455"/>
                      <a:pt x="26346099" y="8565444"/>
                    </a:cubicBezTo>
                    <a:lnTo>
                      <a:pt x="26281045" y="8565444"/>
                    </a:lnTo>
                    <a:cubicBezTo>
                      <a:pt x="26224605" y="8565438"/>
                      <a:pt x="26173601" y="8531804"/>
                      <a:pt x="26151363" y="8479931"/>
                    </a:cubicBezTo>
                    <a:lnTo>
                      <a:pt x="25997342" y="8120592"/>
                    </a:lnTo>
                    <a:cubicBezTo>
                      <a:pt x="25994095" y="8113042"/>
                      <a:pt x="25982736" y="8116217"/>
                      <a:pt x="25983865" y="8124331"/>
                    </a:cubicBezTo>
                    <a:lnTo>
                      <a:pt x="26046871" y="8565444"/>
                    </a:lnTo>
                    <a:lnTo>
                      <a:pt x="26114252" y="9373941"/>
                    </a:lnTo>
                    <a:cubicBezTo>
                      <a:pt x="26115059" y="9383763"/>
                      <a:pt x="26111722" y="9393474"/>
                      <a:pt x="26105047" y="9400725"/>
                    </a:cubicBezTo>
                    <a:cubicBezTo>
                      <a:pt x="26098374" y="9407977"/>
                      <a:pt x="26088970" y="9412105"/>
                      <a:pt x="26079117" y="9412111"/>
                    </a:cubicBezTo>
                    <a:lnTo>
                      <a:pt x="26025281" y="9412111"/>
                    </a:lnTo>
                    <a:cubicBezTo>
                      <a:pt x="25956299" y="9412120"/>
                      <a:pt x="25897422" y="9362255"/>
                      <a:pt x="25886076" y="9294212"/>
                    </a:cubicBezTo>
                    <a:lnTo>
                      <a:pt x="25771704" y="8607213"/>
                    </a:lnTo>
                    <a:cubicBezTo>
                      <a:pt x="25770363" y="8599311"/>
                      <a:pt x="25759076" y="8599311"/>
                      <a:pt x="25757735" y="8607213"/>
                    </a:cubicBezTo>
                    <a:lnTo>
                      <a:pt x="25643294" y="9294212"/>
                    </a:lnTo>
                    <a:cubicBezTo>
                      <a:pt x="25631942" y="9362281"/>
                      <a:pt x="25573025" y="9412154"/>
                      <a:pt x="25504017" y="9412111"/>
                    </a:cubicBezTo>
                    <a:lnTo>
                      <a:pt x="25450183" y="9412111"/>
                    </a:lnTo>
                    <a:cubicBezTo>
                      <a:pt x="25440328" y="9412105"/>
                      <a:pt x="25430925" y="9407977"/>
                      <a:pt x="25424250" y="9400725"/>
                    </a:cubicBezTo>
                    <a:cubicBezTo>
                      <a:pt x="25417576" y="9393474"/>
                      <a:pt x="25414238" y="9383763"/>
                      <a:pt x="25415047" y="9373941"/>
                    </a:cubicBezTo>
                    <a:lnTo>
                      <a:pt x="25482427" y="8565444"/>
                    </a:lnTo>
                    <a:lnTo>
                      <a:pt x="25545433" y="8124331"/>
                    </a:lnTo>
                    <a:moveTo>
                      <a:pt x="27161649" y="7154333"/>
                    </a:moveTo>
                    <a:cubicBezTo>
                      <a:pt x="27044748" y="7154333"/>
                      <a:pt x="26949981" y="7249100"/>
                      <a:pt x="26949981" y="7366000"/>
                    </a:cubicBezTo>
                    <a:lnTo>
                      <a:pt x="26949981" y="7436555"/>
                    </a:lnTo>
                    <a:cubicBezTo>
                      <a:pt x="26949981" y="7553456"/>
                      <a:pt x="27044748" y="7648222"/>
                      <a:pt x="27161649" y="7648222"/>
                    </a:cubicBezTo>
                    <a:cubicBezTo>
                      <a:pt x="27278550" y="7648222"/>
                      <a:pt x="27373317" y="7553456"/>
                      <a:pt x="27373317" y="7436555"/>
                    </a:cubicBezTo>
                    <a:lnTo>
                      <a:pt x="27373317" y="7366000"/>
                    </a:lnTo>
                    <a:cubicBezTo>
                      <a:pt x="27373317" y="7249100"/>
                      <a:pt x="27278550" y="7154333"/>
                      <a:pt x="27161649" y="7154333"/>
                    </a:cubicBezTo>
                    <a:moveTo>
                      <a:pt x="26942431" y="8124331"/>
                    </a:moveTo>
                    <a:cubicBezTo>
                      <a:pt x="26943631" y="8116217"/>
                      <a:pt x="26932203" y="8113042"/>
                      <a:pt x="26929028" y="8120592"/>
                    </a:cubicBezTo>
                    <a:lnTo>
                      <a:pt x="26775006" y="8479931"/>
                    </a:lnTo>
                    <a:cubicBezTo>
                      <a:pt x="26752747" y="8531851"/>
                      <a:pt x="26701671" y="8565495"/>
                      <a:pt x="26645181" y="8565444"/>
                    </a:cubicBezTo>
                    <a:lnTo>
                      <a:pt x="26580131" y="8565444"/>
                    </a:lnTo>
                    <a:cubicBezTo>
                      <a:pt x="26568265" y="8565455"/>
                      <a:pt x="26557190" y="8559500"/>
                      <a:pt x="26550654" y="8549598"/>
                    </a:cubicBezTo>
                    <a:cubicBezTo>
                      <a:pt x="26544121" y="8539696"/>
                      <a:pt x="26543001" y="8527171"/>
                      <a:pt x="26547674" y="8516267"/>
                    </a:cubicBezTo>
                    <a:lnTo>
                      <a:pt x="26738317" y="8071555"/>
                    </a:lnTo>
                    <a:lnTo>
                      <a:pt x="26808449" y="7896154"/>
                    </a:lnTo>
                    <a:cubicBezTo>
                      <a:pt x="26851318" y="7789016"/>
                      <a:pt x="26955094" y="7718770"/>
                      <a:pt x="27070492" y="7718777"/>
                    </a:cubicBezTo>
                    <a:lnTo>
                      <a:pt x="27252806" y="7718777"/>
                    </a:lnTo>
                    <a:cubicBezTo>
                      <a:pt x="27368204" y="7718770"/>
                      <a:pt x="27471980" y="7789016"/>
                      <a:pt x="27514849" y="7896154"/>
                    </a:cubicBezTo>
                    <a:lnTo>
                      <a:pt x="27584981" y="8071555"/>
                    </a:lnTo>
                    <a:lnTo>
                      <a:pt x="27775553" y="8516267"/>
                    </a:lnTo>
                    <a:cubicBezTo>
                      <a:pt x="27780228" y="8527171"/>
                      <a:pt x="27779109" y="8539696"/>
                      <a:pt x="27772573" y="8549598"/>
                    </a:cubicBezTo>
                    <a:cubicBezTo>
                      <a:pt x="27766037" y="8559500"/>
                      <a:pt x="27754962" y="8565455"/>
                      <a:pt x="27743099" y="8565444"/>
                    </a:cubicBezTo>
                    <a:lnTo>
                      <a:pt x="27678045" y="8565444"/>
                    </a:lnTo>
                    <a:cubicBezTo>
                      <a:pt x="27621605" y="8565438"/>
                      <a:pt x="27570601" y="8531804"/>
                      <a:pt x="27548363" y="8479931"/>
                    </a:cubicBezTo>
                    <a:lnTo>
                      <a:pt x="27394342" y="8120592"/>
                    </a:lnTo>
                    <a:cubicBezTo>
                      <a:pt x="27391095" y="8113042"/>
                      <a:pt x="27379735" y="8116217"/>
                      <a:pt x="27380867" y="8124331"/>
                    </a:cubicBezTo>
                    <a:lnTo>
                      <a:pt x="27443871" y="8565444"/>
                    </a:lnTo>
                    <a:lnTo>
                      <a:pt x="27511252" y="9373941"/>
                    </a:lnTo>
                    <a:cubicBezTo>
                      <a:pt x="27512059" y="9383763"/>
                      <a:pt x="27508722" y="9393474"/>
                      <a:pt x="27502047" y="9400725"/>
                    </a:cubicBezTo>
                    <a:cubicBezTo>
                      <a:pt x="27495374" y="9407977"/>
                      <a:pt x="27485970" y="9412105"/>
                      <a:pt x="27476117" y="9412111"/>
                    </a:cubicBezTo>
                    <a:lnTo>
                      <a:pt x="27422281" y="9412111"/>
                    </a:lnTo>
                    <a:cubicBezTo>
                      <a:pt x="27353299" y="9412120"/>
                      <a:pt x="27294422" y="9362255"/>
                      <a:pt x="27283074" y="9294212"/>
                    </a:cubicBezTo>
                    <a:lnTo>
                      <a:pt x="27168706" y="8607213"/>
                    </a:lnTo>
                    <a:cubicBezTo>
                      <a:pt x="27167363" y="8599311"/>
                      <a:pt x="27156074" y="8599311"/>
                      <a:pt x="27154735" y="8607213"/>
                    </a:cubicBezTo>
                    <a:lnTo>
                      <a:pt x="27040292" y="9294212"/>
                    </a:lnTo>
                    <a:cubicBezTo>
                      <a:pt x="27028941" y="9362281"/>
                      <a:pt x="26970027" y="9412154"/>
                      <a:pt x="26901017" y="9412111"/>
                    </a:cubicBezTo>
                    <a:lnTo>
                      <a:pt x="26847181" y="9412111"/>
                    </a:lnTo>
                    <a:cubicBezTo>
                      <a:pt x="26837328" y="9412105"/>
                      <a:pt x="26827924" y="9407977"/>
                      <a:pt x="26821251" y="9400725"/>
                    </a:cubicBezTo>
                    <a:cubicBezTo>
                      <a:pt x="26814576" y="9393474"/>
                      <a:pt x="26811239" y="9383763"/>
                      <a:pt x="26812046" y="9373941"/>
                    </a:cubicBezTo>
                    <a:lnTo>
                      <a:pt x="26879427" y="8565444"/>
                    </a:lnTo>
                    <a:lnTo>
                      <a:pt x="26942431" y="8124331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DF7E340-79B4-542D-EFD6-2593D6ACFB61}"/>
              </a:ext>
            </a:extLst>
          </p:cNvPr>
          <p:cNvSpPr txBox="1"/>
          <p:nvPr/>
        </p:nvSpPr>
        <p:spPr>
          <a:xfrm>
            <a:off x="682570" y="599018"/>
            <a:ext cx="10575978" cy="4755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am Bold"/>
              </a:rPr>
              <a:t>Can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am Bold"/>
              </a:rPr>
              <a:t> you think w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am Bold"/>
              </a:rPr>
              <a:t>hat the children</a:t>
            </a:r>
            <a:r>
              <a:rPr lang="en-US" sz="2400" b="1" dirty="0">
                <a:solidFill>
                  <a:srgbClr val="FFFFFF"/>
                </a:solidFill>
                <a:latin typeface="Gilam Bold"/>
              </a:rPr>
              <a:t> and young people </a:t>
            </a:r>
            <a:r>
              <a:rPr lang="en-US" sz="2400" b="1" dirty="0" err="1">
                <a:solidFill>
                  <a:srgbClr val="FFFFFF"/>
                </a:solidFill>
                <a:latin typeface="Gilam Bold"/>
              </a:rPr>
              <a:t>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am Bold"/>
              </a:rPr>
              <a:t>n green represent?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am Bold"/>
            </a:endParaRPr>
          </a:p>
        </p:txBody>
      </p:sp>
    </p:spTree>
    <p:extLst>
      <p:ext uri="{BB962C8B-B14F-4D97-AF65-F5344CB8AC3E}">
        <p14:creationId xmlns:p14="http://schemas.microsoft.com/office/powerpoint/2010/main" val="326067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9A89A6B-92FF-094D-A9CF-C2342337C9C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07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F73D711-74C8-064E-A2A1-23EFE7CD6C2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 rot="18850920">
            <a:off x="-241526" y="4910400"/>
            <a:ext cx="3073979" cy="1421302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E0F2F7FB-BD1E-6447-AD11-DC7B1BB96929}"/>
              </a:ext>
            </a:extLst>
          </p:cNvPr>
          <p:cNvGrpSpPr/>
          <p:nvPr/>
        </p:nvGrpSpPr>
        <p:grpSpPr>
          <a:xfrm>
            <a:off x="-1847566" y="5564825"/>
            <a:ext cx="14389801" cy="2407039"/>
            <a:chOff x="-1847566" y="5564825"/>
            <a:chExt cx="14389801" cy="2407039"/>
          </a:xfrm>
        </p:grpSpPr>
        <p:sp>
          <p:nvSpPr>
            <p:cNvPr id="24" name="Right Arrow 23">
              <a:extLst>
                <a:ext uri="{FF2B5EF4-FFF2-40B4-BE49-F238E27FC236}">
                  <a16:creationId xmlns:a16="http://schemas.microsoft.com/office/drawing/2014/main" id="{87959F4F-66E3-E840-A5EA-B6EFFC59BACA}"/>
                </a:ext>
              </a:extLst>
            </p:cNvPr>
            <p:cNvSpPr/>
            <p:nvPr/>
          </p:nvSpPr>
          <p:spPr>
            <a:xfrm rot="152137">
              <a:off x="-1847566" y="5564825"/>
              <a:ext cx="14389801" cy="2407039"/>
            </a:xfrm>
            <a:prstGeom prst="rightArrow">
              <a:avLst>
                <a:gd name="adj1" fmla="val 73698"/>
                <a:gd name="adj2" fmla="val 50000"/>
              </a:avLst>
            </a:prstGeom>
            <a:solidFill>
              <a:schemeClr val="tx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5A50E98-E301-3042-80CA-3C84348A50D7}"/>
                </a:ext>
              </a:extLst>
            </p:cNvPr>
            <p:cNvSpPr txBox="1"/>
            <p:nvPr/>
          </p:nvSpPr>
          <p:spPr>
            <a:xfrm>
              <a:off x="11258548" y="6243638"/>
              <a:ext cx="4143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fld id="{EE191D64-B265-A647-8DDD-1777B26646FF}" type="slidenum">
                <a:rPr lang="en-US" sz="1600" smtClean="0"/>
                <a:pPr algn="r"/>
                <a:t>5</a:t>
              </a:fld>
              <a:endParaRPr lang="en-US" sz="1600" dirty="0"/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1EDD2F1C-36A3-484C-8C30-702AD45AC72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 rot="2700000">
            <a:off x="-624387" y="-645012"/>
            <a:ext cx="2677056" cy="25255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362476-9021-8B3D-4F78-9F04D88C37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9" t="3219" r="9129" b="5735"/>
          <a:stretch/>
        </p:blipFill>
        <p:spPr>
          <a:xfrm>
            <a:off x="121151" y="5244108"/>
            <a:ext cx="1434272" cy="1613891"/>
          </a:xfrm>
          <a:prstGeom prst="rect">
            <a:avLst/>
          </a:prstGeom>
        </p:spPr>
      </p:pic>
      <p:grpSp>
        <p:nvGrpSpPr>
          <p:cNvPr id="18" name="Group 2">
            <a:extLst>
              <a:ext uri="{FF2B5EF4-FFF2-40B4-BE49-F238E27FC236}">
                <a16:creationId xmlns:a16="http://schemas.microsoft.com/office/drawing/2014/main" id="{9CC0D8C1-398E-30A3-45E3-00D1E85CE238}"/>
              </a:ext>
            </a:extLst>
          </p:cNvPr>
          <p:cNvGrpSpPr/>
          <p:nvPr/>
        </p:nvGrpSpPr>
        <p:grpSpPr>
          <a:xfrm>
            <a:off x="1686177" y="1403533"/>
            <a:ext cx="9134563" cy="4771151"/>
            <a:chOff x="0" y="0"/>
            <a:chExt cx="20003643" cy="10400618"/>
          </a:xfrm>
        </p:grpSpPr>
        <p:grpSp>
          <p:nvGrpSpPr>
            <p:cNvPr id="20" name="Group 3">
              <a:extLst>
                <a:ext uri="{FF2B5EF4-FFF2-40B4-BE49-F238E27FC236}">
                  <a16:creationId xmlns:a16="http://schemas.microsoft.com/office/drawing/2014/main" id="{52676478-7336-998A-BA79-4F465FF927B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0"/>
              <a:ext cx="20003643" cy="10400618"/>
              <a:chOff x="0" y="0"/>
              <a:chExt cx="13271500" cy="6900333"/>
            </a:xfrm>
          </p:grpSpPr>
          <p:sp>
            <p:nvSpPr>
              <p:cNvPr id="21" name="Freeform 4">
                <a:extLst>
                  <a:ext uri="{FF2B5EF4-FFF2-40B4-BE49-F238E27FC236}">
                    <a16:creationId xmlns:a16="http://schemas.microsoft.com/office/drawing/2014/main" id="{932E945E-3EAA-3DF1-D1EB-C4A806524581}"/>
                  </a:ext>
                </a:extLst>
              </p:cNvPr>
              <p:cNvSpPr/>
              <p:nvPr/>
            </p:nvSpPr>
            <p:spPr>
              <a:xfrm>
                <a:off x="16351" y="0"/>
                <a:ext cx="1237228" cy="2257821"/>
              </a:xfrm>
              <a:custGeom>
                <a:avLst/>
                <a:gdLst/>
                <a:ahLst/>
                <a:cxnLst/>
                <a:rect l="l" t="t" r="r" b="b"/>
                <a:pathLst>
                  <a:path w="1237228" h="2257821">
                    <a:moveTo>
                      <a:pt x="618649" y="0"/>
                    </a:moveTo>
                    <a:cubicBezTo>
                      <a:pt x="501749" y="0"/>
                      <a:pt x="406982" y="94766"/>
                      <a:pt x="406982" y="211667"/>
                    </a:cubicBezTo>
                    <a:lnTo>
                      <a:pt x="406982" y="282222"/>
                    </a:lnTo>
                    <a:cubicBezTo>
                      <a:pt x="406982" y="399122"/>
                      <a:pt x="501749" y="493889"/>
                      <a:pt x="618649" y="493889"/>
                    </a:cubicBezTo>
                    <a:cubicBezTo>
                      <a:pt x="735549" y="493889"/>
                      <a:pt x="830316" y="399122"/>
                      <a:pt x="830316" y="282222"/>
                    </a:cubicBezTo>
                    <a:lnTo>
                      <a:pt x="830316" y="211667"/>
                    </a:lnTo>
                    <a:cubicBezTo>
                      <a:pt x="830316" y="94766"/>
                      <a:pt x="735549" y="0"/>
                      <a:pt x="618649" y="0"/>
                    </a:cubicBezTo>
                    <a:moveTo>
                      <a:pt x="399433" y="969998"/>
                    </a:moveTo>
                    <a:cubicBezTo>
                      <a:pt x="400632" y="961884"/>
                      <a:pt x="389202" y="958709"/>
                      <a:pt x="386027" y="966258"/>
                    </a:cubicBezTo>
                    <a:lnTo>
                      <a:pt x="232005" y="1325598"/>
                    </a:lnTo>
                    <a:cubicBezTo>
                      <a:pt x="209748" y="1377518"/>
                      <a:pt x="158672" y="1411161"/>
                      <a:pt x="102182" y="1411111"/>
                    </a:cubicBezTo>
                    <a:lnTo>
                      <a:pt x="37130" y="1411111"/>
                    </a:lnTo>
                    <a:cubicBezTo>
                      <a:pt x="25266" y="1411122"/>
                      <a:pt x="14190" y="1405168"/>
                      <a:pt x="7655" y="1395265"/>
                    </a:cubicBezTo>
                    <a:cubicBezTo>
                      <a:pt x="1120" y="1385363"/>
                      <a:pt x="0" y="1372839"/>
                      <a:pt x="4675" y="1361934"/>
                    </a:cubicBezTo>
                    <a:lnTo>
                      <a:pt x="195316" y="917222"/>
                    </a:lnTo>
                    <a:lnTo>
                      <a:pt x="265448" y="741821"/>
                    </a:lnTo>
                    <a:cubicBezTo>
                      <a:pt x="308318" y="634683"/>
                      <a:pt x="412094" y="564437"/>
                      <a:pt x="527491" y="564444"/>
                    </a:cubicBezTo>
                    <a:lnTo>
                      <a:pt x="709807" y="564444"/>
                    </a:lnTo>
                    <a:cubicBezTo>
                      <a:pt x="825204" y="564437"/>
                      <a:pt x="928980" y="634683"/>
                      <a:pt x="971850" y="741821"/>
                    </a:cubicBezTo>
                    <a:lnTo>
                      <a:pt x="1041982" y="917222"/>
                    </a:lnTo>
                    <a:lnTo>
                      <a:pt x="1232553" y="1361934"/>
                    </a:lnTo>
                    <a:cubicBezTo>
                      <a:pt x="1237228" y="1372839"/>
                      <a:pt x="1236108" y="1385363"/>
                      <a:pt x="1229572" y="1395265"/>
                    </a:cubicBezTo>
                    <a:cubicBezTo>
                      <a:pt x="1223037" y="1405168"/>
                      <a:pt x="1211962" y="1411122"/>
                      <a:pt x="1200097" y="1411111"/>
                    </a:cubicBezTo>
                    <a:lnTo>
                      <a:pt x="1135045" y="1411111"/>
                    </a:lnTo>
                    <a:cubicBezTo>
                      <a:pt x="1078607" y="1411105"/>
                      <a:pt x="1027601" y="1377471"/>
                      <a:pt x="1005364" y="1325598"/>
                    </a:cubicBezTo>
                    <a:lnTo>
                      <a:pt x="851341" y="966258"/>
                    </a:lnTo>
                    <a:cubicBezTo>
                      <a:pt x="848096" y="958709"/>
                      <a:pt x="836736" y="961884"/>
                      <a:pt x="837865" y="969998"/>
                    </a:cubicBezTo>
                    <a:lnTo>
                      <a:pt x="900871" y="1411111"/>
                    </a:lnTo>
                    <a:lnTo>
                      <a:pt x="968252" y="2219607"/>
                    </a:lnTo>
                    <a:cubicBezTo>
                      <a:pt x="969060" y="2229429"/>
                      <a:pt x="965723" y="2239141"/>
                      <a:pt x="959048" y="2246392"/>
                    </a:cubicBezTo>
                    <a:cubicBezTo>
                      <a:pt x="952374" y="2253643"/>
                      <a:pt x="942970" y="2257771"/>
                      <a:pt x="933115" y="2257778"/>
                    </a:cubicBezTo>
                    <a:lnTo>
                      <a:pt x="879281" y="2257778"/>
                    </a:lnTo>
                    <a:cubicBezTo>
                      <a:pt x="810300" y="2257786"/>
                      <a:pt x="751423" y="2207921"/>
                      <a:pt x="740075" y="2139879"/>
                    </a:cubicBezTo>
                    <a:lnTo>
                      <a:pt x="625705" y="1452880"/>
                    </a:lnTo>
                    <a:cubicBezTo>
                      <a:pt x="624364" y="1444978"/>
                      <a:pt x="613075" y="1444978"/>
                      <a:pt x="611735" y="1452880"/>
                    </a:cubicBezTo>
                    <a:lnTo>
                      <a:pt x="497293" y="2139879"/>
                    </a:lnTo>
                    <a:cubicBezTo>
                      <a:pt x="485942" y="2207948"/>
                      <a:pt x="427025" y="2257821"/>
                      <a:pt x="358017" y="2257778"/>
                    </a:cubicBezTo>
                    <a:lnTo>
                      <a:pt x="304183" y="2257778"/>
                    </a:lnTo>
                    <a:cubicBezTo>
                      <a:pt x="294328" y="2257771"/>
                      <a:pt x="284924" y="2253643"/>
                      <a:pt x="278250" y="2246392"/>
                    </a:cubicBezTo>
                    <a:cubicBezTo>
                      <a:pt x="271575" y="2239141"/>
                      <a:pt x="268238" y="2229429"/>
                      <a:pt x="269046" y="2219607"/>
                    </a:cubicBezTo>
                    <a:lnTo>
                      <a:pt x="336427" y="1411111"/>
                    </a:lnTo>
                    <a:lnTo>
                      <a:pt x="399433" y="969998"/>
                    </a:lnTo>
                  </a:path>
                </a:pathLst>
              </a:custGeom>
              <a:solidFill>
                <a:srgbClr val="7ED95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Freeform 5">
                <a:extLst>
                  <a:ext uri="{FF2B5EF4-FFF2-40B4-BE49-F238E27FC236}">
                    <a16:creationId xmlns:a16="http://schemas.microsoft.com/office/drawing/2014/main" id="{323CE697-141D-B3B4-E546-CBF262A2353C}"/>
                  </a:ext>
                </a:extLst>
              </p:cNvPr>
              <p:cNvSpPr/>
              <p:nvPr/>
            </p:nvSpPr>
            <p:spPr>
              <a:xfrm>
                <a:off x="16351" y="0"/>
                <a:ext cx="13238727" cy="6900376"/>
              </a:xfrm>
              <a:custGeom>
                <a:avLst/>
                <a:gdLst/>
                <a:ahLst/>
                <a:cxnLst/>
                <a:rect l="l" t="t" r="r" b="b"/>
                <a:pathLst>
                  <a:path w="13238727" h="6900376">
                    <a:moveTo>
                      <a:pt x="1952149" y="0"/>
                    </a:moveTo>
                    <a:cubicBezTo>
                      <a:pt x="1835249" y="0"/>
                      <a:pt x="1740482" y="94766"/>
                      <a:pt x="1740482" y="211667"/>
                    </a:cubicBezTo>
                    <a:lnTo>
                      <a:pt x="1740482" y="282222"/>
                    </a:lnTo>
                    <a:cubicBezTo>
                      <a:pt x="1740482" y="399122"/>
                      <a:pt x="1835249" y="493889"/>
                      <a:pt x="1952149" y="493889"/>
                    </a:cubicBezTo>
                    <a:cubicBezTo>
                      <a:pt x="2069049" y="493889"/>
                      <a:pt x="2163816" y="399122"/>
                      <a:pt x="2163816" y="282222"/>
                    </a:cubicBezTo>
                    <a:lnTo>
                      <a:pt x="2163816" y="211667"/>
                    </a:lnTo>
                    <a:cubicBezTo>
                      <a:pt x="2163816" y="94766"/>
                      <a:pt x="2069049" y="0"/>
                      <a:pt x="1952149" y="0"/>
                    </a:cubicBezTo>
                    <a:moveTo>
                      <a:pt x="1732933" y="969998"/>
                    </a:moveTo>
                    <a:cubicBezTo>
                      <a:pt x="1734132" y="961884"/>
                      <a:pt x="1722702" y="958709"/>
                      <a:pt x="1719527" y="966258"/>
                    </a:cubicBezTo>
                    <a:lnTo>
                      <a:pt x="1565505" y="1325598"/>
                    </a:lnTo>
                    <a:cubicBezTo>
                      <a:pt x="1543248" y="1377518"/>
                      <a:pt x="1492172" y="1411161"/>
                      <a:pt x="1435682" y="1411111"/>
                    </a:cubicBezTo>
                    <a:lnTo>
                      <a:pt x="1370630" y="1411111"/>
                    </a:lnTo>
                    <a:cubicBezTo>
                      <a:pt x="1358766" y="1411122"/>
                      <a:pt x="1347690" y="1405168"/>
                      <a:pt x="1341155" y="1395265"/>
                    </a:cubicBezTo>
                    <a:cubicBezTo>
                      <a:pt x="1334620" y="1385363"/>
                      <a:pt x="1333500" y="1372839"/>
                      <a:pt x="1338175" y="1361934"/>
                    </a:cubicBezTo>
                    <a:lnTo>
                      <a:pt x="1528816" y="917222"/>
                    </a:lnTo>
                    <a:lnTo>
                      <a:pt x="1598948" y="741821"/>
                    </a:lnTo>
                    <a:cubicBezTo>
                      <a:pt x="1641818" y="634683"/>
                      <a:pt x="1745595" y="564437"/>
                      <a:pt x="1860991" y="564444"/>
                    </a:cubicBezTo>
                    <a:lnTo>
                      <a:pt x="2043307" y="564444"/>
                    </a:lnTo>
                    <a:cubicBezTo>
                      <a:pt x="2158703" y="564437"/>
                      <a:pt x="2262480" y="634683"/>
                      <a:pt x="2305350" y="741821"/>
                    </a:cubicBezTo>
                    <a:lnTo>
                      <a:pt x="2375482" y="917222"/>
                    </a:lnTo>
                    <a:lnTo>
                      <a:pt x="2566053" y="1361934"/>
                    </a:lnTo>
                    <a:cubicBezTo>
                      <a:pt x="2570728" y="1372839"/>
                      <a:pt x="2569608" y="1385363"/>
                      <a:pt x="2563072" y="1395265"/>
                    </a:cubicBezTo>
                    <a:cubicBezTo>
                      <a:pt x="2556537" y="1405168"/>
                      <a:pt x="2545462" y="1411122"/>
                      <a:pt x="2533597" y="1411111"/>
                    </a:cubicBezTo>
                    <a:lnTo>
                      <a:pt x="2468545" y="1411111"/>
                    </a:lnTo>
                    <a:cubicBezTo>
                      <a:pt x="2412107" y="1411105"/>
                      <a:pt x="2361101" y="1377471"/>
                      <a:pt x="2338864" y="1325598"/>
                    </a:cubicBezTo>
                    <a:lnTo>
                      <a:pt x="2184841" y="966258"/>
                    </a:lnTo>
                    <a:cubicBezTo>
                      <a:pt x="2181596" y="958709"/>
                      <a:pt x="2170236" y="961884"/>
                      <a:pt x="2171365" y="969998"/>
                    </a:cubicBezTo>
                    <a:lnTo>
                      <a:pt x="2234371" y="1411111"/>
                    </a:lnTo>
                    <a:lnTo>
                      <a:pt x="2301752" y="2219607"/>
                    </a:lnTo>
                    <a:cubicBezTo>
                      <a:pt x="2302560" y="2229429"/>
                      <a:pt x="2299223" y="2239141"/>
                      <a:pt x="2292548" y="2246392"/>
                    </a:cubicBezTo>
                    <a:cubicBezTo>
                      <a:pt x="2285874" y="2253643"/>
                      <a:pt x="2276470" y="2257771"/>
                      <a:pt x="2266615" y="2257778"/>
                    </a:cubicBezTo>
                    <a:lnTo>
                      <a:pt x="2212781" y="2257778"/>
                    </a:lnTo>
                    <a:cubicBezTo>
                      <a:pt x="2143800" y="2257786"/>
                      <a:pt x="2084923" y="2207921"/>
                      <a:pt x="2073575" y="2139879"/>
                    </a:cubicBezTo>
                    <a:lnTo>
                      <a:pt x="1959205" y="1452880"/>
                    </a:lnTo>
                    <a:cubicBezTo>
                      <a:pt x="1957864" y="1444978"/>
                      <a:pt x="1946575" y="1444978"/>
                      <a:pt x="1945234" y="1452880"/>
                    </a:cubicBezTo>
                    <a:lnTo>
                      <a:pt x="1830793" y="2139879"/>
                    </a:lnTo>
                    <a:cubicBezTo>
                      <a:pt x="1819442" y="2207948"/>
                      <a:pt x="1760525" y="2257821"/>
                      <a:pt x="1691517" y="2257778"/>
                    </a:cubicBezTo>
                    <a:lnTo>
                      <a:pt x="1637683" y="2257778"/>
                    </a:lnTo>
                    <a:cubicBezTo>
                      <a:pt x="1627828" y="2257771"/>
                      <a:pt x="1618424" y="2253643"/>
                      <a:pt x="1611750" y="2246392"/>
                    </a:cubicBezTo>
                    <a:cubicBezTo>
                      <a:pt x="1605075" y="2239141"/>
                      <a:pt x="1601738" y="2229429"/>
                      <a:pt x="1602546" y="2219607"/>
                    </a:cubicBezTo>
                    <a:lnTo>
                      <a:pt x="1669927" y="1411111"/>
                    </a:lnTo>
                    <a:lnTo>
                      <a:pt x="1732933" y="969998"/>
                    </a:lnTo>
                    <a:moveTo>
                      <a:pt x="3285649" y="0"/>
                    </a:moveTo>
                    <a:cubicBezTo>
                      <a:pt x="3168749" y="0"/>
                      <a:pt x="3073982" y="94766"/>
                      <a:pt x="3073982" y="211667"/>
                    </a:cubicBezTo>
                    <a:lnTo>
                      <a:pt x="3073982" y="282222"/>
                    </a:lnTo>
                    <a:cubicBezTo>
                      <a:pt x="3073982" y="399122"/>
                      <a:pt x="3168749" y="493889"/>
                      <a:pt x="3285649" y="493889"/>
                    </a:cubicBezTo>
                    <a:cubicBezTo>
                      <a:pt x="3402549" y="493889"/>
                      <a:pt x="3497316" y="399122"/>
                      <a:pt x="3497316" y="282222"/>
                    </a:cubicBezTo>
                    <a:lnTo>
                      <a:pt x="3497316" y="211667"/>
                    </a:lnTo>
                    <a:cubicBezTo>
                      <a:pt x="3497316" y="94766"/>
                      <a:pt x="3402549" y="0"/>
                      <a:pt x="3285649" y="0"/>
                    </a:cubicBezTo>
                    <a:moveTo>
                      <a:pt x="3066433" y="969998"/>
                    </a:moveTo>
                    <a:cubicBezTo>
                      <a:pt x="3067632" y="961884"/>
                      <a:pt x="3056202" y="958709"/>
                      <a:pt x="3053027" y="966258"/>
                    </a:cubicBezTo>
                    <a:lnTo>
                      <a:pt x="2899005" y="1325598"/>
                    </a:lnTo>
                    <a:cubicBezTo>
                      <a:pt x="2876748" y="1377518"/>
                      <a:pt x="2825672" y="1411161"/>
                      <a:pt x="2769182" y="1411111"/>
                    </a:cubicBezTo>
                    <a:lnTo>
                      <a:pt x="2704130" y="1411111"/>
                    </a:lnTo>
                    <a:cubicBezTo>
                      <a:pt x="2692266" y="1411122"/>
                      <a:pt x="2681190" y="1405168"/>
                      <a:pt x="2674655" y="1395265"/>
                    </a:cubicBezTo>
                    <a:cubicBezTo>
                      <a:pt x="2668120" y="1385363"/>
                      <a:pt x="2667000" y="1372839"/>
                      <a:pt x="2671675" y="1361934"/>
                    </a:cubicBezTo>
                    <a:lnTo>
                      <a:pt x="2862316" y="917222"/>
                    </a:lnTo>
                    <a:lnTo>
                      <a:pt x="2932448" y="741821"/>
                    </a:lnTo>
                    <a:cubicBezTo>
                      <a:pt x="2975318" y="634683"/>
                      <a:pt x="3079095" y="564437"/>
                      <a:pt x="3194491" y="564444"/>
                    </a:cubicBezTo>
                    <a:lnTo>
                      <a:pt x="3376807" y="564444"/>
                    </a:lnTo>
                    <a:cubicBezTo>
                      <a:pt x="3492203" y="564437"/>
                      <a:pt x="3595980" y="634683"/>
                      <a:pt x="3638850" y="741821"/>
                    </a:cubicBezTo>
                    <a:lnTo>
                      <a:pt x="3708982" y="917222"/>
                    </a:lnTo>
                    <a:lnTo>
                      <a:pt x="3899553" y="1361934"/>
                    </a:lnTo>
                    <a:cubicBezTo>
                      <a:pt x="3904228" y="1372839"/>
                      <a:pt x="3903107" y="1385363"/>
                      <a:pt x="3896572" y="1395265"/>
                    </a:cubicBezTo>
                    <a:cubicBezTo>
                      <a:pt x="3890037" y="1405168"/>
                      <a:pt x="3878962" y="1411122"/>
                      <a:pt x="3867097" y="1411111"/>
                    </a:cubicBezTo>
                    <a:lnTo>
                      <a:pt x="3802045" y="1411111"/>
                    </a:lnTo>
                    <a:cubicBezTo>
                      <a:pt x="3745607" y="1411105"/>
                      <a:pt x="3694601" y="1377471"/>
                      <a:pt x="3672364" y="1325598"/>
                    </a:cubicBezTo>
                    <a:lnTo>
                      <a:pt x="3518341" y="966258"/>
                    </a:lnTo>
                    <a:cubicBezTo>
                      <a:pt x="3515096" y="958709"/>
                      <a:pt x="3503736" y="961884"/>
                      <a:pt x="3504865" y="969998"/>
                    </a:cubicBezTo>
                    <a:lnTo>
                      <a:pt x="3567871" y="1411111"/>
                    </a:lnTo>
                    <a:lnTo>
                      <a:pt x="3635252" y="2219607"/>
                    </a:lnTo>
                    <a:cubicBezTo>
                      <a:pt x="3636060" y="2229429"/>
                      <a:pt x="3632723" y="2239141"/>
                      <a:pt x="3626048" y="2246392"/>
                    </a:cubicBezTo>
                    <a:cubicBezTo>
                      <a:pt x="3619374" y="2253643"/>
                      <a:pt x="3609970" y="2257771"/>
                      <a:pt x="3600115" y="2257778"/>
                    </a:cubicBezTo>
                    <a:lnTo>
                      <a:pt x="3546281" y="2257778"/>
                    </a:lnTo>
                    <a:cubicBezTo>
                      <a:pt x="3477299" y="2257786"/>
                      <a:pt x="3418423" y="2207921"/>
                      <a:pt x="3407075" y="2139879"/>
                    </a:cubicBezTo>
                    <a:lnTo>
                      <a:pt x="3292704" y="1452880"/>
                    </a:lnTo>
                    <a:cubicBezTo>
                      <a:pt x="3291364" y="1444978"/>
                      <a:pt x="3280075" y="1444978"/>
                      <a:pt x="3278735" y="1452880"/>
                    </a:cubicBezTo>
                    <a:lnTo>
                      <a:pt x="3164293" y="2139879"/>
                    </a:lnTo>
                    <a:cubicBezTo>
                      <a:pt x="3152942" y="2207948"/>
                      <a:pt x="3094025" y="2257821"/>
                      <a:pt x="3025017" y="2257778"/>
                    </a:cubicBezTo>
                    <a:lnTo>
                      <a:pt x="2971183" y="2257778"/>
                    </a:lnTo>
                    <a:cubicBezTo>
                      <a:pt x="2961328" y="2257771"/>
                      <a:pt x="2951924" y="2253643"/>
                      <a:pt x="2945250" y="2246392"/>
                    </a:cubicBezTo>
                    <a:cubicBezTo>
                      <a:pt x="2938575" y="2239141"/>
                      <a:pt x="2935238" y="2229429"/>
                      <a:pt x="2936046" y="2219607"/>
                    </a:cubicBezTo>
                    <a:lnTo>
                      <a:pt x="3003427" y="1411111"/>
                    </a:lnTo>
                    <a:lnTo>
                      <a:pt x="3066433" y="969998"/>
                    </a:lnTo>
                    <a:moveTo>
                      <a:pt x="4619149" y="0"/>
                    </a:moveTo>
                    <a:cubicBezTo>
                      <a:pt x="4502249" y="0"/>
                      <a:pt x="4407482" y="94766"/>
                      <a:pt x="4407482" y="211667"/>
                    </a:cubicBezTo>
                    <a:lnTo>
                      <a:pt x="4407482" y="282222"/>
                    </a:lnTo>
                    <a:cubicBezTo>
                      <a:pt x="4407482" y="399122"/>
                      <a:pt x="4502249" y="493889"/>
                      <a:pt x="4619149" y="493889"/>
                    </a:cubicBezTo>
                    <a:cubicBezTo>
                      <a:pt x="4736049" y="493889"/>
                      <a:pt x="4830816" y="399122"/>
                      <a:pt x="4830816" y="282222"/>
                    </a:cubicBezTo>
                    <a:lnTo>
                      <a:pt x="4830816" y="211667"/>
                    </a:lnTo>
                    <a:cubicBezTo>
                      <a:pt x="4830816" y="94766"/>
                      <a:pt x="4736049" y="0"/>
                      <a:pt x="4619149" y="0"/>
                    </a:cubicBezTo>
                    <a:moveTo>
                      <a:pt x="4399933" y="969998"/>
                    </a:moveTo>
                    <a:cubicBezTo>
                      <a:pt x="4401132" y="961884"/>
                      <a:pt x="4389702" y="958709"/>
                      <a:pt x="4386527" y="966258"/>
                    </a:cubicBezTo>
                    <a:lnTo>
                      <a:pt x="4232504" y="1325598"/>
                    </a:lnTo>
                    <a:cubicBezTo>
                      <a:pt x="4210248" y="1377518"/>
                      <a:pt x="4159172" y="1411161"/>
                      <a:pt x="4102682" y="1411111"/>
                    </a:cubicBezTo>
                    <a:lnTo>
                      <a:pt x="4037630" y="1411111"/>
                    </a:lnTo>
                    <a:cubicBezTo>
                      <a:pt x="4025765" y="1411122"/>
                      <a:pt x="4014691" y="1405168"/>
                      <a:pt x="4008155" y="1395265"/>
                    </a:cubicBezTo>
                    <a:cubicBezTo>
                      <a:pt x="4001620" y="1385363"/>
                      <a:pt x="4000500" y="1372839"/>
                      <a:pt x="4005174" y="1361934"/>
                    </a:cubicBezTo>
                    <a:lnTo>
                      <a:pt x="4195816" y="917222"/>
                    </a:lnTo>
                    <a:lnTo>
                      <a:pt x="4265948" y="741821"/>
                    </a:lnTo>
                    <a:cubicBezTo>
                      <a:pt x="4308818" y="634683"/>
                      <a:pt x="4412595" y="564437"/>
                      <a:pt x="4527991" y="564444"/>
                    </a:cubicBezTo>
                    <a:lnTo>
                      <a:pt x="4710307" y="564444"/>
                    </a:lnTo>
                    <a:cubicBezTo>
                      <a:pt x="4825703" y="564437"/>
                      <a:pt x="4929480" y="634683"/>
                      <a:pt x="4972350" y="741821"/>
                    </a:cubicBezTo>
                    <a:lnTo>
                      <a:pt x="5042482" y="917222"/>
                    </a:lnTo>
                    <a:lnTo>
                      <a:pt x="5233053" y="1361934"/>
                    </a:lnTo>
                    <a:cubicBezTo>
                      <a:pt x="5237728" y="1372839"/>
                      <a:pt x="5236607" y="1385363"/>
                      <a:pt x="5230072" y="1395265"/>
                    </a:cubicBezTo>
                    <a:cubicBezTo>
                      <a:pt x="5223537" y="1405168"/>
                      <a:pt x="5212462" y="1411122"/>
                      <a:pt x="5200597" y="1411111"/>
                    </a:cubicBezTo>
                    <a:lnTo>
                      <a:pt x="5135545" y="1411111"/>
                    </a:lnTo>
                    <a:cubicBezTo>
                      <a:pt x="5079107" y="1411105"/>
                      <a:pt x="5028101" y="1377471"/>
                      <a:pt x="5005864" y="1325598"/>
                    </a:cubicBezTo>
                    <a:lnTo>
                      <a:pt x="4851841" y="966258"/>
                    </a:lnTo>
                    <a:cubicBezTo>
                      <a:pt x="4848596" y="958709"/>
                      <a:pt x="4837236" y="961884"/>
                      <a:pt x="4838365" y="969998"/>
                    </a:cubicBezTo>
                    <a:lnTo>
                      <a:pt x="4901371" y="1411111"/>
                    </a:lnTo>
                    <a:lnTo>
                      <a:pt x="4968752" y="2219607"/>
                    </a:lnTo>
                    <a:cubicBezTo>
                      <a:pt x="4969560" y="2229429"/>
                      <a:pt x="4966223" y="2239141"/>
                      <a:pt x="4959548" y="2246392"/>
                    </a:cubicBezTo>
                    <a:cubicBezTo>
                      <a:pt x="4952874" y="2253643"/>
                      <a:pt x="4943470" y="2257771"/>
                      <a:pt x="4933615" y="2257778"/>
                    </a:cubicBezTo>
                    <a:lnTo>
                      <a:pt x="4879781" y="2257778"/>
                    </a:lnTo>
                    <a:cubicBezTo>
                      <a:pt x="4810799" y="2257786"/>
                      <a:pt x="4751923" y="2207921"/>
                      <a:pt x="4740575" y="2139879"/>
                    </a:cubicBezTo>
                    <a:lnTo>
                      <a:pt x="4626204" y="1452880"/>
                    </a:lnTo>
                    <a:cubicBezTo>
                      <a:pt x="4624864" y="1444978"/>
                      <a:pt x="4613575" y="1444978"/>
                      <a:pt x="4612235" y="1452880"/>
                    </a:cubicBezTo>
                    <a:lnTo>
                      <a:pt x="4497794" y="2139879"/>
                    </a:lnTo>
                    <a:cubicBezTo>
                      <a:pt x="4486442" y="2207948"/>
                      <a:pt x="4427525" y="2257821"/>
                      <a:pt x="4358517" y="2257778"/>
                    </a:cubicBezTo>
                    <a:lnTo>
                      <a:pt x="4304683" y="2257778"/>
                    </a:lnTo>
                    <a:cubicBezTo>
                      <a:pt x="4294828" y="2257771"/>
                      <a:pt x="4285424" y="2253643"/>
                      <a:pt x="4278750" y="2246392"/>
                    </a:cubicBezTo>
                    <a:cubicBezTo>
                      <a:pt x="4272075" y="2239141"/>
                      <a:pt x="4268738" y="2229429"/>
                      <a:pt x="4269546" y="2219607"/>
                    </a:cubicBezTo>
                    <a:lnTo>
                      <a:pt x="4336927" y="1411111"/>
                    </a:lnTo>
                    <a:lnTo>
                      <a:pt x="4399933" y="969998"/>
                    </a:lnTo>
                    <a:moveTo>
                      <a:pt x="5952649" y="0"/>
                    </a:moveTo>
                    <a:cubicBezTo>
                      <a:pt x="5835749" y="0"/>
                      <a:pt x="5740982" y="94766"/>
                      <a:pt x="5740982" y="211667"/>
                    </a:cubicBezTo>
                    <a:lnTo>
                      <a:pt x="5740982" y="282222"/>
                    </a:lnTo>
                    <a:cubicBezTo>
                      <a:pt x="5740982" y="399122"/>
                      <a:pt x="5835749" y="493889"/>
                      <a:pt x="5952649" y="493889"/>
                    </a:cubicBezTo>
                    <a:cubicBezTo>
                      <a:pt x="6069549" y="493889"/>
                      <a:pt x="6164316" y="399122"/>
                      <a:pt x="6164316" y="282222"/>
                    </a:cubicBezTo>
                    <a:lnTo>
                      <a:pt x="6164316" y="211667"/>
                    </a:lnTo>
                    <a:cubicBezTo>
                      <a:pt x="6164316" y="94766"/>
                      <a:pt x="6069549" y="0"/>
                      <a:pt x="5952649" y="0"/>
                    </a:cubicBezTo>
                    <a:moveTo>
                      <a:pt x="5733433" y="969998"/>
                    </a:moveTo>
                    <a:cubicBezTo>
                      <a:pt x="5734632" y="961884"/>
                      <a:pt x="5723202" y="958709"/>
                      <a:pt x="5720027" y="966258"/>
                    </a:cubicBezTo>
                    <a:lnTo>
                      <a:pt x="5566004" y="1325598"/>
                    </a:lnTo>
                    <a:cubicBezTo>
                      <a:pt x="5543748" y="1377518"/>
                      <a:pt x="5492672" y="1411161"/>
                      <a:pt x="5436182" y="1411111"/>
                    </a:cubicBezTo>
                    <a:lnTo>
                      <a:pt x="5371130" y="1411111"/>
                    </a:lnTo>
                    <a:cubicBezTo>
                      <a:pt x="5359265" y="1411122"/>
                      <a:pt x="5348191" y="1405168"/>
                      <a:pt x="5341655" y="1395265"/>
                    </a:cubicBezTo>
                    <a:cubicBezTo>
                      <a:pt x="5335120" y="1385363"/>
                      <a:pt x="5334000" y="1372839"/>
                      <a:pt x="5338674" y="1361934"/>
                    </a:cubicBezTo>
                    <a:lnTo>
                      <a:pt x="5529316" y="917222"/>
                    </a:lnTo>
                    <a:lnTo>
                      <a:pt x="5599448" y="741821"/>
                    </a:lnTo>
                    <a:cubicBezTo>
                      <a:pt x="5642318" y="634683"/>
                      <a:pt x="5746095" y="564437"/>
                      <a:pt x="5861491" y="564444"/>
                    </a:cubicBezTo>
                    <a:lnTo>
                      <a:pt x="6043807" y="564444"/>
                    </a:lnTo>
                    <a:cubicBezTo>
                      <a:pt x="6159203" y="564437"/>
                      <a:pt x="6262980" y="634683"/>
                      <a:pt x="6305850" y="741821"/>
                    </a:cubicBezTo>
                    <a:lnTo>
                      <a:pt x="6375982" y="917222"/>
                    </a:lnTo>
                    <a:lnTo>
                      <a:pt x="6566553" y="1361934"/>
                    </a:lnTo>
                    <a:cubicBezTo>
                      <a:pt x="6571228" y="1372839"/>
                      <a:pt x="6570107" y="1385363"/>
                      <a:pt x="6563572" y="1395265"/>
                    </a:cubicBezTo>
                    <a:cubicBezTo>
                      <a:pt x="6557037" y="1405168"/>
                      <a:pt x="6545962" y="1411122"/>
                      <a:pt x="6534097" y="1411111"/>
                    </a:cubicBezTo>
                    <a:lnTo>
                      <a:pt x="6469045" y="1411111"/>
                    </a:lnTo>
                    <a:cubicBezTo>
                      <a:pt x="6412607" y="1411105"/>
                      <a:pt x="6361601" y="1377471"/>
                      <a:pt x="6339364" y="1325598"/>
                    </a:cubicBezTo>
                    <a:lnTo>
                      <a:pt x="6185341" y="966258"/>
                    </a:lnTo>
                    <a:cubicBezTo>
                      <a:pt x="6182096" y="958709"/>
                      <a:pt x="6170736" y="961884"/>
                      <a:pt x="6171865" y="969998"/>
                    </a:cubicBezTo>
                    <a:lnTo>
                      <a:pt x="6234871" y="1411111"/>
                    </a:lnTo>
                    <a:lnTo>
                      <a:pt x="6302252" y="2219607"/>
                    </a:lnTo>
                    <a:cubicBezTo>
                      <a:pt x="6303060" y="2229429"/>
                      <a:pt x="6299723" y="2239141"/>
                      <a:pt x="6293048" y="2246392"/>
                    </a:cubicBezTo>
                    <a:cubicBezTo>
                      <a:pt x="6286374" y="2253643"/>
                      <a:pt x="6276970" y="2257771"/>
                      <a:pt x="6267115" y="2257778"/>
                    </a:cubicBezTo>
                    <a:lnTo>
                      <a:pt x="6213281" y="2257778"/>
                    </a:lnTo>
                    <a:cubicBezTo>
                      <a:pt x="6144299" y="2257786"/>
                      <a:pt x="6085423" y="2207921"/>
                      <a:pt x="6074075" y="2139879"/>
                    </a:cubicBezTo>
                    <a:lnTo>
                      <a:pt x="5959704" y="1452880"/>
                    </a:lnTo>
                    <a:cubicBezTo>
                      <a:pt x="5958364" y="1444978"/>
                      <a:pt x="5947075" y="1444978"/>
                      <a:pt x="5945735" y="1452880"/>
                    </a:cubicBezTo>
                    <a:lnTo>
                      <a:pt x="5831294" y="2139879"/>
                    </a:lnTo>
                    <a:cubicBezTo>
                      <a:pt x="5819942" y="2207948"/>
                      <a:pt x="5761025" y="2257821"/>
                      <a:pt x="5692017" y="2257778"/>
                    </a:cubicBezTo>
                    <a:lnTo>
                      <a:pt x="5638183" y="2257778"/>
                    </a:lnTo>
                    <a:cubicBezTo>
                      <a:pt x="5628328" y="2257771"/>
                      <a:pt x="5618924" y="2253643"/>
                      <a:pt x="5612250" y="2246392"/>
                    </a:cubicBezTo>
                    <a:cubicBezTo>
                      <a:pt x="5605575" y="2239141"/>
                      <a:pt x="5602238" y="2229429"/>
                      <a:pt x="5603046" y="2219607"/>
                    </a:cubicBezTo>
                    <a:lnTo>
                      <a:pt x="5670427" y="1411111"/>
                    </a:lnTo>
                    <a:lnTo>
                      <a:pt x="5733433" y="969998"/>
                    </a:lnTo>
                    <a:moveTo>
                      <a:pt x="7286149" y="0"/>
                    </a:moveTo>
                    <a:cubicBezTo>
                      <a:pt x="7169248" y="0"/>
                      <a:pt x="7074482" y="94766"/>
                      <a:pt x="7074482" y="211667"/>
                    </a:cubicBezTo>
                    <a:lnTo>
                      <a:pt x="7074482" y="282222"/>
                    </a:lnTo>
                    <a:cubicBezTo>
                      <a:pt x="7074482" y="399122"/>
                      <a:pt x="7169248" y="493889"/>
                      <a:pt x="7286149" y="493889"/>
                    </a:cubicBezTo>
                    <a:cubicBezTo>
                      <a:pt x="7403050" y="493889"/>
                      <a:pt x="7497816" y="399122"/>
                      <a:pt x="7497816" y="282222"/>
                    </a:cubicBezTo>
                    <a:lnTo>
                      <a:pt x="7497816" y="211667"/>
                    </a:lnTo>
                    <a:cubicBezTo>
                      <a:pt x="7497816" y="94766"/>
                      <a:pt x="7403050" y="0"/>
                      <a:pt x="7286149" y="0"/>
                    </a:cubicBezTo>
                    <a:moveTo>
                      <a:pt x="7066933" y="969998"/>
                    </a:moveTo>
                    <a:cubicBezTo>
                      <a:pt x="7068132" y="961884"/>
                      <a:pt x="7056703" y="958709"/>
                      <a:pt x="7053528" y="966258"/>
                    </a:cubicBezTo>
                    <a:lnTo>
                      <a:pt x="6899504" y="1325598"/>
                    </a:lnTo>
                    <a:cubicBezTo>
                      <a:pt x="6877248" y="1377518"/>
                      <a:pt x="6826172" y="1411161"/>
                      <a:pt x="6769682" y="1411111"/>
                    </a:cubicBezTo>
                    <a:lnTo>
                      <a:pt x="6704630" y="1411111"/>
                    </a:lnTo>
                    <a:cubicBezTo>
                      <a:pt x="6692766" y="1411122"/>
                      <a:pt x="6681691" y="1405168"/>
                      <a:pt x="6675155" y="1395265"/>
                    </a:cubicBezTo>
                    <a:cubicBezTo>
                      <a:pt x="6668620" y="1385363"/>
                      <a:pt x="6667500" y="1372839"/>
                      <a:pt x="6672175" y="1361934"/>
                    </a:cubicBezTo>
                    <a:lnTo>
                      <a:pt x="6862816" y="917222"/>
                    </a:lnTo>
                    <a:lnTo>
                      <a:pt x="6932948" y="741821"/>
                    </a:lnTo>
                    <a:cubicBezTo>
                      <a:pt x="6975818" y="634683"/>
                      <a:pt x="7079594" y="564437"/>
                      <a:pt x="7194991" y="564444"/>
                    </a:cubicBezTo>
                    <a:lnTo>
                      <a:pt x="7377307" y="564444"/>
                    </a:lnTo>
                    <a:cubicBezTo>
                      <a:pt x="7492704" y="564437"/>
                      <a:pt x="7596480" y="634683"/>
                      <a:pt x="7639350" y="741821"/>
                    </a:cubicBezTo>
                    <a:lnTo>
                      <a:pt x="7709482" y="917222"/>
                    </a:lnTo>
                    <a:lnTo>
                      <a:pt x="7900053" y="1361934"/>
                    </a:lnTo>
                    <a:cubicBezTo>
                      <a:pt x="7904728" y="1372839"/>
                      <a:pt x="7903607" y="1385363"/>
                      <a:pt x="7897072" y="1395265"/>
                    </a:cubicBezTo>
                    <a:cubicBezTo>
                      <a:pt x="7890537" y="1405168"/>
                      <a:pt x="7879462" y="1411122"/>
                      <a:pt x="7867597" y="1411111"/>
                    </a:cubicBezTo>
                    <a:lnTo>
                      <a:pt x="7802545" y="1411111"/>
                    </a:lnTo>
                    <a:cubicBezTo>
                      <a:pt x="7746107" y="1411105"/>
                      <a:pt x="7695101" y="1377471"/>
                      <a:pt x="7672864" y="1325598"/>
                    </a:cubicBezTo>
                    <a:lnTo>
                      <a:pt x="7518841" y="966258"/>
                    </a:lnTo>
                    <a:cubicBezTo>
                      <a:pt x="7515595" y="958709"/>
                      <a:pt x="7504236" y="961884"/>
                      <a:pt x="7505365" y="969998"/>
                    </a:cubicBezTo>
                    <a:lnTo>
                      <a:pt x="7568371" y="1411111"/>
                    </a:lnTo>
                    <a:lnTo>
                      <a:pt x="7635752" y="2219607"/>
                    </a:lnTo>
                    <a:cubicBezTo>
                      <a:pt x="7636560" y="2229429"/>
                      <a:pt x="7633222" y="2239141"/>
                      <a:pt x="7626548" y="2246392"/>
                    </a:cubicBezTo>
                    <a:cubicBezTo>
                      <a:pt x="7619874" y="2253643"/>
                      <a:pt x="7610470" y="2257771"/>
                      <a:pt x="7600615" y="2257778"/>
                    </a:cubicBezTo>
                    <a:lnTo>
                      <a:pt x="7546781" y="2257778"/>
                    </a:lnTo>
                    <a:cubicBezTo>
                      <a:pt x="7477799" y="2257786"/>
                      <a:pt x="7418922" y="2207921"/>
                      <a:pt x="7407575" y="2139879"/>
                    </a:cubicBezTo>
                    <a:lnTo>
                      <a:pt x="7293204" y="1452880"/>
                    </a:lnTo>
                    <a:cubicBezTo>
                      <a:pt x="7291864" y="1444978"/>
                      <a:pt x="7280575" y="1444978"/>
                      <a:pt x="7279235" y="1452880"/>
                    </a:cubicBezTo>
                    <a:lnTo>
                      <a:pt x="7164794" y="2139879"/>
                    </a:lnTo>
                    <a:cubicBezTo>
                      <a:pt x="7153442" y="2207948"/>
                      <a:pt x="7094525" y="2257821"/>
                      <a:pt x="7025517" y="2257778"/>
                    </a:cubicBezTo>
                    <a:lnTo>
                      <a:pt x="6971683" y="2257778"/>
                    </a:lnTo>
                    <a:cubicBezTo>
                      <a:pt x="6961828" y="2257771"/>
                      <a:pt x="6952424" y="2253643"/>
                      <a:pt x="6945750" y="2246392"/>
                    </a:cubicBezTo>
                    <a:cubicBezTo>
                      <a:pt x="6939076" y="2239141"/>
                      <a:pt x="6935738" y="2229429"/>
                      <a:pt x="6936546" y="2219607"/>
                    </a:cubicBezTo>
                    <a:lnTo>
                      <a:pt x="7003927" y="1411111"/>
                    </a:lnTo>
                    <a:lnTo>
                      <a:pt x="7066933" y="969998"/>
                    </a:lnTo>
                    <a:moveTo>
                      <a:pt x="8619649" y="0"/>
                    </a:moveTo>
                    <a:cubicBezTo>
                      <a:pt x="8502748" y="0"/>
                      <a:pt x="8407982" y="94766"/>
                      <a:pt x="8407982" y="211667"/>
                    </a:cubicBezTo>
                    <a:lnTo>
                      <a:pt x="8407982" y="282222"/>
                    </a:lnTo>
                    <a:cubicBezTo>
                      <a:pt x="8407982" y="399122"/>
                      <a:pt x="8502748" y="493889"/>
                      <a:pt x="8619649" y="493889"/>
                    </a:cubicBezTo>
                    <a:cubicBezTo>
                      <a:pt x="8736550" y="493889"/>
                      <a:pt x="8831316" y="399122"/>
                      <a:pt x="8831316" y="282222"/>
                    </a:cubicBezTo>
                    <a:lnTo>
                      <a:pt x="8831316" y="211667"/>
                    </a:lnTo>
                    <a:cubicBezTo>
                      <a:pt x="8831316" y="94766"/>
                      <a:pt x="8736550" y="0"/>
                      <a:pt x="8619649" y="0"/>
                    </a:cubicBezTo>
                    <a:moveTo>
                      <a:pt x="8400433" y="969998"/>
                    </a:moveTo>
                    <a:cubicBezTo>
                      <a:pt x="8401632" y="961884"/>
                      <a:pt x="8390203" y="958709"/>
                      <a:pt x="8387028" y="966258"/>
                    </a:cubicBezTo>
                    <a:lnTo>
                      <a:pt x="8233004" y="1325598"/>
                    </a:lnTo>
                    <a:cubicBezTo>
                      <a:pt x="8210748" y="1377518"/>
                      <a:pt x="8159672" y="1411161"/>
                      <a:pt x="8103182" y="1411111"/>
                    </a:cubicBezTo>
                    <a:lnTo>
                      <a:pt x="8038130" y="1411111"/>
                    </a:lnTo>
                    <a:cubicBezTo>
                      <a:pt x="8026266" y="1411122"/>
                      <a:pt x="8015191" y="1405168"/>
                      <a:pt x="8008655" y="1395265"/>
                    </a:cubicBezTo>
                    <a:cubicBezTo>
                      <a:pt x="8002120" y="1385363"/>
                      <a:pt x="8001000" y="1372839"/>
                      <a:pt x="8005675" y="1361934"/>
                    </a:cubicBezTo>
                    <a:lnTo>
                      <a:pt x="8196316" y="917222"/>
                    </a:lnTo>
                    <a:lnTo>
                      <a:pt x="8266448" y="741821"/>
                    </a:lnTo>
                    <a:cubicBezTo>
                      <a:pt x="8309318" y="634683"/>
                      <a:pt x="8413094" y="564437"/>
                      <a:pt x="8528491" y="564444"/>
                    </a:cubicBezTo>
                    <a:lnTo>
                      <a:pt x="8710807" y="564444"/>
                    </a:lnTo>
                    <a:cubicBezTo>
                      <a:pt x="8826204" y="564437"/>
                      <a:pt x="8929980" y="634683"/>
                      <a:pt x="8972850" y="741821"/>
                    </a:cubicBezTo>
                    <a:lnTo>
                      <a:pt x="9042982" y="917222"/>
                    </a:lnTo>
                    <a:lnTo>
                      <a:pt x="9233553" y="1361934"/>
                    </a:lnTo>
                    <a:cubicBezTo>
                      <a:pt x="9238228" y="1372839"/>
                      <a:pt x="9237107" y="1385363"/>
                      <a:pt x="9230572" y="1395265"/>
                    </a:cubicBezTo>
                    <a:cubicBezTo>
                      <a:pt x="9224037" y="1405168"/>
                      <a:pt x="9212962" y="1411122"/>
                      <a:pt x="9201097" y="1411111"/>
                    </a:cubicBezTo>
                    <a:lnTo>
                      <a:pt x="9136045" y="1411111"/>
                    </a:lnTo>
                    <a:cubicBezTo>
                      <a:pt x="9079607" y="1411105"/>
                      <a:pt x="9028601" y="1377471"/>
                      <a:pt x="9006364" y="1325598"/>
                    </a:cubicBezTo>
                    <a:lnTo>
                      <a:pt x="8852341" y="966258"/>
                    </a:lnTo>
                    <a:cubicBezTo>
                      <a:pt x="8849095" y="958709"/>
                      <a:pt x="8837736" y="961884"/>
                      <a:pt x="8838865" y="969998"/>
                    </a:cubicBezTo>
                    <a:lnTo>
                      <a:pt x="8901871" y="1411111"/>
                    </a:lnTo>
                    <a:lnTo>
                      <a:pt x="8969252" y="2219607"/>
                    </a:lnTo>
                    <a:cubicBezTo>
                      <a:pt x="8970060" y="2229429"/>
                      <a:pt x="8966722" y="2239141"/>
                      <a:pt x="8960048" y="2246392"/>
                    </a:cubicBezTo>
                    <a:cubicBezTo>
                      <a:pt x="8953374" y="2253643"/>
                      <a:pt x="8943970" y="2257771"/>
                      <a:pt x="8934115" y="2257778"/>
                    </a:cubicBezTo>
                    <a:lnTo>
                      <a:pt x="8880281" y="2257778"/>
                    </a:lnTo>
                    <a:cubicBezTo>
                      <a:pt x="8811299" y="2257786"/>
                      <a:pt x="8752422" y="2207921"/>
                      <a:pt x="8741075" y="2139879"/>
                    </a:cubicBezTo>
                    <a:lnTo>
                      <a:pt x="8626704" y="1452880"/>
                    </a:lnTo>
                    <a:cubicBezTo>
                      <a:pt x="8625364" y="1444978"/>
                      <a:pt x="8614075" y="1444978"/>
                      <a:pt x="8612735" y="1452880"/>
                    </a:cubicBezTo>
                    <a:lnTo>
                      <a:pt x="8498294" y="2139879"/>
                    </a:lnTo>
                    <a:cubicBezTo>
                      <a:pt x="8486942" y="2207948"/>
                      <a:pt x="8428025" y="2257821"/>
                      <a:pt x="8359017" y="2257778"/>
                    </a:cubicBezTo>
                    <a:lnTo>
                      <a:pt x="8305183" y="2257778"/>
                    </a:lnTo>
                    <a:cubicBezTo>
                      <a:pt x="8295328" y="2257771"/>
                      <a:pt x="8285924" y="2253643"/>
                      <a:pt x="8279250" y="2246392"/>
                    </a:cubicBezTo>
                    <a:cubicBezTo>
                      <a:pt x="8272576" y="2239141"/>
                      <a:pt x="8269238" y="2229429"/>
                      <a:pt x="8270046" y="2219607"/>
                    </a:cubicBezTo>
                    <a:lnTo>
                      <a:pt x="8337427" y="1411111"/>
                    </a:lnTo>
                    <a:lnTo>
                      <a:pt x="8400433" y="969998"/>
                    </a:lnTo>
                    <a:moveTo>
                      <a:pt x="9953149" y="0"/>
                    </a:moveTo>
                    <a:cubicBezTo>
                      <a:pt x="9836248" y="0"/>
                      <a:pt x="9741482" y="94766"/>
                      <a:pt x="9741482" y="211667"/>
                    </a:cubicBezTo>
                    <a:lnTo>
                      <a:pt x="9741482" y="282222"/>
                    </a:lnTo>
                    <a:cubicBezTo>
                      <a:pt x="9741482" y="399122"/>
                      <a:pt x="9836248" y="493889"/>
                      <a:pt x="9953149" y="493889"/>
                    </a:cubicBezTo>
                    <a:cubicBezTo>
                      <a:pt x="10070050" y="493889"/>
                      <a:pt x="10164816" y="399122"/>
                      <a:pt x="10164816" y="282222"/>
                    </a:cubicBezTo>
                    <a:lnTo>
                      <a:pt x="10164816" y="211667"/>
                    </a:lnTo>
                    <a:cubicBezTo>
                      <a:pt x="10164816" y="94766"/>
                      <a:pt x="10070050" y="0"/>
                      <a:pt x="9953149" y="0"/>
                    </a:cubicBezTo>
                    <a:moveTo>
                      <a:pt x="9733933" y="969998"/>
                    </a:moveTo>
                    <a:cubicBezTo>
                      <a:pt x="9735132" y="961884"/>
                      <a:pt x="9723703" y="958709"/>
                      <a:pt x="9720528" y="966258"/>
                    </a:cubicBezTo>
                    <a:lnTo>
                      <a:pt x="9566504" y="1325598"/>
                    </a:lnTo>
                    <a:cubicBezTo>
                      <a:pt x="9544248" y="1377518"/>
                      <a:pt x="9493172" y="1411161"/>
                      <a:pt x="9436682" y="1411111"/>
                    </a:cubicBezTo>
                    <a:lnTo>
                      <a:pt x="9371630" y="1411111"/>
                    </a:lnTo>
                    <a:cubicBezTo>
                      <a:pt x="9359766" y="1411122"/>
                      <a:pt x="9348691" y="1405168"/>
                      <a:pt x="9342155" y="1395265"/>
                    </a:cubicBezTo>
                    <a:cubicBezTo>
                      <a:pt x="9335620" y="1385363"/>
                      <a:pt x="9334500" y="1372839"/>
                      <a:pt x="9339175" y="1361934"/>
                    </a:cubicBezTo>
                    <a:lnTo>
                      <a:pt x="9529816" y="917222"/>
                    </a:lnTo>
                    <a:lnTo>
                      <a:pt x="9599948" y="741821"/>
                    </a:lnTo>
                    <a:cubicBezTo>
                      <a:pt x="9642818" y="634683"/>
                      <a:pt x="9746594" y="564437"/>
                      <a:pt x="9861991" y="564444"/>
                    </a:cubicBezTo>
                    <a:lnTo>
                      <a:pt x="10044307" y="564444"/>
                    </a:lnTo>
                    <a:cubicBezTo>
                      <a:pt x="10159704" y="564437"/>
                      <a:pt x="10263480" y="634683"/>
                      <a:pt x="10306350" y="741821"/>
                    </a:cubicBezTo>
                    <a:lnTo>
                      <a:pt x="10376482" y="917222"/>
                    </a:lnTo>
                    <a:lnTo>
                      <a:pt x="10567053" y="1361934"/>
                    </a:lnTo>
                    <a:cubicBezTo>
                      <a:pt x="10571728" y="1372839"/>
                      <a:pt x="10570607" y="1385363"/>
                      <a:pt x="10564072" y="1395265"/>
                    </a:cubicBezTo>
                    <a:cubicBezTo>
                      <a:pt x="10557537" y="1405168"/>
                      <a:pt x="10546462" y="1411122"/>
                      <a:pt x="10534597" y="1411111"/>
                    </a:cubicBezTo>
                    <a:lnTo>
                      <a:pt x="10469545" y="1411111"/>
                    </a:lnTo>
                    <a:cubicBezTo>
                      <a:pt x="10413107" y="1411105"/>
                      <a:pt x="10362101" y="1377471"/>
                      <a:pt x="10339864" y="1325598"/>
                    </a:cubicBezTo>
                    <a:lnTo>
                      <a:pt x="10185841" y="966258"/>
                    </a:lnTo>
                    <a:cubicBezTo>
                      <a:pt x="10182595" y="958709"/>
                      <a:pt x="10171236" y="961884"/>
                      <a:pt x="10172365" y="969998"/>
                    </a:cubicBezTo>
                    <a:lnTo>
                      <a:pt x="10235371" y="1411111"/>
                    </a:lnTo>
                    <a:lnTo>
                      <a:pt x="10302752" y="2219607"/>
                    </a:lnTo>
                    <a:cubicBezTo>
                      <a:pt x="10303560" y="2229429"/>
                      <a:pt x="10300222" y="2239141"/>
                      <a:pt x="10293548" y="2246392"/>
                    </a:cubicBezTo>
                    <a:cubicBezTo>
                      <a:pt x="10286874" y="2253643"/>
                      <a:pt x="10277470" y="2257771"/>
                      <a:pt x="10267615" y="2257778"/>
                    </a:cubicBezTo>
                    <a:lnTo>
                      <a:pt x="10213781" y="2257778"/>
                    </a:lnTo>
                    <a:cubicBezTo>
                      <a:pt x="10144799" y="2257786"/>
                      <a:pt x="10085922" y="2207921"/>
                      <a:pt x="10074575" y="2139879"/>
                    </a:cubicBezTo>
                    <a:lnTo>
                      <a:pt x="9960204" y="1452880"/>
                    </a:lnTo>
                    <a:cubicBezTo>
                      <a:pt x="9958864" y="1444978"/>
                      <a:pt x="9947575" y="1444978"/>
                      <a:pt x="9946235" y="1452880"/>
                    </a:cubicBezTo>
                    <a:lnTo>
                      <a:pt x="9831794" y="2139879"/>
                    </a:lnTo>
                    <a:cubicBezTo>
                      <a:pt x="9820442" y="2207948"/>
                      <a:pt x="9761525" y="2257821"/>
                      <a:pt x="9692517" y="2257778"/>
                    </a:cubicBezTo>
                    <a:lnTo>
                      <a:pt x="9638683" y="2257778"/>
                    </a:lnTo>
                    <a:cubicBezTo>
                      <a:pt x="9628828" y="2257771"/>
                      <a:pt x="9619424" y="2253643"/>
                      <a:pt x="9612750" y="2246392"/>
                    </a:cubicBezTo>
                    <a:cubicBezTo>
                      <a:pt x="9606076" y="2239141"/>
                      <a:pt x="9602738" y="2229429"/>
                      <a:pt x="9603546" y="2219607"/>
                    </a:cubicBezTo>
                    <a:lnTo>
                      <a:pt x="9670927" y="1411111"/>
                    </a:lnTo>
                    <a:lnTo>
                      <a:pt x="9733933" y="969998"/>
                    </a:lnTo>
                    <a:moveTo>
                      <a:pt x="11286649" y="0"/>
                    </a:moveTo>
                    <a:cubicBezTo>
                      <a:pt x="11169748" y="0"/>
                      <a:pt x="11074982" y="94766"/>
                      <a:pt x="11074982" y="211667"/>
                    </a:cubicBezTo>
                    <a:lnTo>
                      <a:pt x="11074982" y="282222"/>
                    </a:lnTo>
                    <a:cubicBezTo>
                      <a:pt x="11074982" y="399122"/>
                      <a:pt x="11169748" y="493889"/>
                      <a:pt x="11286649" y="493889"/>
                    </a:cubicBezTo>
                    <a:cubicBezTo>
                      <a:pt x="11403550" y="493889"/>
                      <a:pt x="11498316" y="399122"/>
                      <a:pt x="11498316" y="282222"/>
                    </a:cubicBezTo>
                    <a:lnTo>
                      <a:pt x="11498316" y="211667"/>
                    </a:lnTo>
                    <a:cubicBezTo>
                      <a:pt x="11498316" y="94766"/>
                      <a:pt x="11403550" y="0"/>
                      <a:pt x="11286649" y="0"/>
                    </a:cubicBezTo>
                    <a:moveTo>
                      <a:pt x="11067433" y="969998"/>
                    </a:moveTo>
                    <a:cubicBezTo>
                      <a:pt x="11068632" y="961884"/>
                      <a:pt x="11057203" y="958709"/>
                      <a:pt x="11054028" y="966258"/>
                    </a:cubicBezTo>
                    <a:lnTo>
                      <a:pt x="10900004" y="1325598"/>
                    </a:lnTo>
                    <a:cubicBezTo>
                      <a:pt x="10877748" y="1377518"/>
                      <a:pt x="10826672" y="1411161"/>
                      <a:pt x="10770182" y="1411111"/>
                    </a:cubicBezTo>
                    <a:lnTo>
                      <a:pt x="10705130" y="1411111"/>
                    </a:lnTo>
                    <a:cubicBezTo>
                      <a:pt x="10693266" y="1411122"/>
                      <a:pt x="10682191" y="1405168"/>
                      <a:pt x="10675655" y="1395265"/>
                    </a:cubicBezTo>
                    <a:cubicBezTo>
                      <a:pt x="10669120" y="1385363"/>
                      <a:pt x="10668000" y="1372839"/>
                      <a:pt x="10672675" y="1361934"/>
                    </a:cubicBezTo>
                    <a:lnTo>
                      <a:pt x="10863316" y="917222"/>
                    </a:lnTo>
                    <a:lnTo>
                      <a:pt x="10933448" y="741821"/>
                    </a:lnTo>
                    <a:cubicBezTo>
                      <a:pt x="10976318" y="634683"/>
                      <a:pt x="11080094" y="564437"/>
                      <a:pt x="11195491" y="564444"/>
                    </a:cubicBezTo>
                    <a:lnTo>
                      <a:pt x="11377807" y="564444"/>
                    </a:lnTo>
                    <a:cubicBezTo>
                      <a:pt x="11493204" y="564437"/>
                      <a:pt x="11596980" y="634683"/>
                      <a:pt x="11639850" y="741821"/>
                    </a:cubicBezTo>
                    <a:lnTo>
                      <a:pt x="11709982" y="917222"/>
                    </a:lnTo>
                    <a:lnTo>
                      <a:pt x="11900553" y="1361934"/>
                    </a:lnTo>
                    <a:cubicBezTo>
                      <a:pt x="11905228" y="1372839"/>
                      <a:pt x="11904107" y="1385363"/>
                      <a:pt x="11897572" y="1395265"/>
                    </a:cubicBezTo>
                    <a:cubicBezTo>
                      <a:pt x="11891037" y="1405168"/>
                      <a:pt x="11879962" y="1411122"/>
                      <a:pt x="11868097" y="1411111"/>
                    </a:cubicBezTo>
                    <a:lnTo>
                      <a:pt x="11803045" y="1411111"/>
                    </a:lnTo>
                    <a:cubicBezTo>
                      <a:pt x="11746607" y="1411105"/>
                      <a:pt x="11695601" y="1377471"/>
                      <a:pt x="11673364" y="1325598"/>
                    </a:cubicBezTo>
                    <a:lnTo>
                      <a:pt x="11519341" y="966258"/>
                    </a:lnTo>
                    <a:cubicBezTo>
                      <a:pt x="11516095" y="958709"/>
                      <a:pt x="11504736" y="961884"/>
                      <a:pt x="11505865" y="969998"/>
                    </a:cubicBezTo>
                    <a:lnTo>
                      <a:pt x="11568871" y="1411111"/>
                    </a:lnTo>
                    <a:lnTo>
                      <a:pt x="11636252" y="2219607"/>
                    </a:lnTo>
                    <a:cubicBezTo>
                      <a:pt x="11637060" y="2229429"/>
                      <a:pt x="11633722" y="2239141"/>
                      <a:pt x="11627048" y="2246392"/>
                    </a:cubicBezTo>
                    <a:cubicBezTo>
                      <a:pt x="11620374" y="2253643"/>
                      <a:pt x="11610970" y="2257771"/>
                      <a:pt x="11601115" y="2257778"/>
                    </a:cubicBezTo>
                    <a:lnTo>
                      <a:pt x="11547281" y="2257778"/>
                    </a:lnTo>
                    <a:cubicBezTo>
                      <a:pt x="11478299" y="2257786"/>
                      <a:pt x="11419422" y="2207921"/>
                      <a:pt x="11408075" y="2139879"/>
                    </a:cubicBezTo>
                    <a:lnTo>
                      <a:pt x="11293704" y="1452880"/>
                    </a:lnTo>
                    <a:cubicBezTo>
                      <a:pt x="11292364" y="1444978"/>
                      <a:pt x="11281075" y="1444978"/>
                      <a:pt x="11279735" y="1452880"/>
                    </a:cubicBezTo>
                    <a:lnTo>
                      <a:pt x="11165294" y="2139879"/>
                    </a:lnTo>
                    <a:cubicBezTo>
                      <a:pt x="11153942" y="2207948"/>
                      <a:pt x="11095025" y="2257821"/>
                      <a:pt x="11026017" y="2257778"/>
                    </a:cubicBezTo>
                    <a:lnTo>
                      <a:pt x="10972183" y="2257778"/>
                    </a:lnTo>
                    <a:cubicBezTo>
                      <a:pt x="10962328" y="2257771"/>
                      <a:pt x="10952924" y="2253643"/>
                      <a:pt x="10946250" y="2246392"/>
                    </a:cubicBezTo>
                    <a:cubicBezTo>
                      <a:pt x="10939576" y="2239141"/>
                      <a:pt x="10936238" y="2229429"/>
                      <a:pt x="10937046" y="2219607"/>
                    </a:cubicBezTo>
                    <a:lnTo>
                      <a:pt x="11004427" y="1411111"/>
                    </a:lnTo>
                    <a:lnTo>
                      <a:pt x="11067433" y="969998"/>
                    </a:lnTo>
                    <a:moveTo>
                      <a:pt x="12620149" y="0"/>
                    </a:moveTo>
                    <a:cubicBezTo>
                      <a:pt x="12503248" y="0"/>
                      <a:pt x="12408482" y="94766"/>
                      <a:pt x="12408482" y="211667"/>
                    </a:cubicBezTo>
                    <a:lnTo>
                      <a:pt x="12408482" y="282222"/>
                    </a:lnTo>
                    <a:cubicBezTo>
                      <a:pt x="12408482" y="399122"/>
                      <a:pt x="12503248" y="493889"/>
                      <a:pt x="12620149" y="493889"/>
                    </a:cubicBezTo>
                    <a:cubicBezTo>
                      <a:pt x="12737050" y="493889"/>
                      <a:pt x="12831816" y="399122"/>
                      <a:pt x="12831816" y="282222"/>
                    </a:cubicBezTo>
                    <a:lnTo>
                      <a:pt x="12831816" y="211667"/>
                    </a:lnTo>
                    <a:cubicBezTo>
                      <a:pt x="12831816" y="94766"/>
                      <a:pt x="12737050" y="0"/>
                      <a:pt x="12620149" y="0"/>
                    </a:cubicBezTo>
                    <a:moveTo>
                      <a:pt x="12400933" y="969998"/>
                    </a:moveTo>
                    <a:cubicBezTo>
                      <a:pt x="12402132" y="961884"/>
                      <a:pt x="12390703" y="958709"/>
                      <a:pt x="12387528" y="966258"/>
                    </a:cubicBezTo>
                    <a:lnTo>
                      <a:pt x="12233504" y="1325598"/>
                    </a:lnTo>
                    <a:cubicBezTo>
                      <a:pt x="12211248" y="1377518"/>
                      <a:pt x="12160172" y="1411161"/>
                      <a:pt x="12103682" y="1411111"/>
                    </a:cubicBezTo>
                    <a:lnTo>
                      <a:pt x="12038630" y="1411111"/>
                    </a:lnTo>
                    <a:cubicBezTo>
                      <a:pt x="12026766" y="1411122"/>
                      <a:pt x="12015691" y="1405168"/>
                      <a:pt x="12009155" y="1395265"/>
                    </a:cubicBezTo>
                    <a:cubicBezTo>
                      <a:pt x="12002620" y="1385363"/>
                      <a:pt x="12001500" y="1372839"/>
                      <a:pt x="12006175" y="1361934"/>
                    </a:cubicBezTo>
                    <a:lnTo>
                      <a:pt x="12196816" y="917222"/>
                    </a:lnTo>
                    <a:lnTo>
                      <a:pt x="12266948" y="741821"/>
                    </a:lnTo>
                    <a:cubicBezTo>
                      <a:pt x="12309818" y="634683"/>
                      <a:pt x="12413594" y="564437"/>
                      <a:pt x="12528991" y="564444"/>
                    </a:cubicBezTo>
                    <a:lnTo>
                      <a:pt x="12711307" y="564444"/>
                    </a:lnTo>
                    <a:cubicBezTo>
                      <a:pt x="12826704" y="564437"/>
                      <a:pt x="12930480" y="634683"/>
                      <a:pt x="12973350" y="741821"/>
                    </a:cubicBezTo>
                    <a:lnTo>
                      <a:pt x="13043483" y="917222"/>
                    </a:lnTo>
                    <a:lnTo>
                      <a:pt x="13234053" y="1361934"/>
                    </a:lnTo>
                    <a:cubicBezTo>
                      <a:pt x="13238727" y="1372839"/>
                      <a:pt x="13237607" y="1385363"/>
                      <a:pt x="13231073" y="1395265"/>
                    </a:cubicBezTo>
                    <a:cubicBezTo>
                      <a:pt x="13224537" y="1405168"/>
                      <a:pt x="13213462" y="1411122"/>
                      <a:pt x="13201597" y="1411111"/>
                    </a:cubicBezTo>
                    <a:lnTo>
                      <a:pt x="13136545" y="1411111"/>
                    </a:lnTo>
                    <a:cubicBezTo>
                      <a:pt x="13080107" y="1411105"/>
                      <a:pt x="13029101" y="1377471"/>
                      <a:pt x="13006863" y="1325598"/>
                    </a:cubicBezTo>
                    <a:lnTo>
                      <a:pt x="12852841" y="966258"/>
                    </a:lnTo>
                    <a:cubicBezTo>
                      <a:pt x="12849595" y="958709"/>
                      <a:pt x="12838236" y="961884"/>
                      <a:pt x="12839365" y="969998"/>
                    </a:cubicBezTo>
                    <a:lnTo>
                      <a:pt x="12902371" y="1411111"/>
                    </a:lnTo>
                    <a:lnTo>
                      <a:pt x="12969752" y="2219607"/>
                    </a:lnTo>
                    <a:cubicBezTo>
                      <a:pt x="12970560" y="2229429"/>
                      <a:pt x="12967222" y="2239141"/>
                      <a:pt x="12960548" y="2246392"/>
                    </a:cubicBezTo>
                    <a:cubicBezTo>
                      <a:pt x="12953874" y="2253643"/>
                      <a:pt x="12944470" y="2257771"/>
                      <a:pt x="12934615" y="2257778"/>
                    </a:cubicBezTo>
                    <a:lnTo>
                      <a:pt x="12880781" y="2257778"/>
                    </a:lnTo>
                    <a:cubicBezTo>
                      <a:pt x="12811799" y="2257786"/>
                      <a:pt x="12752922" y="2207921"/>
                      <a:pt x="12741575" y="2139879"/>
                    </a:cubicBezTo>
                    <a:lnTo>
                      <a:pt x="12627204" y="1452880"/>
                    </a:lnTo>
                    <a:cubicBezTo>
                      <a:pt x="12625864" y="1444978"/>
                      <a:pt x="12614575" y="1444978"/>
                      <a:pt x="12613235" y="1452880"/>
                    </a:cubicBezTo>
                    <a:lnTo>
                      <a:pt x="12498794" y="2139879"/>
                    </a:lnTo>
                    <a:cubicBezTo>
                      <a:pt x="12487442" y="2207948"/>
                      <a:pt x="12428525" y="2257821"/>
                      <a:pt x="12359517" y="2257778"/>
                    </a:cubicBezTo>
                    <a:lnTo>
                      <a:pt x="12305683" y="2257778"/>
                    </a:lnTo>
                    <a:cubicBezTo>
                      <a:pt x="12295828" y="2257771"/>
                      <a:pt x="12286424" y="2253643"/>
                      <a:pt x="12279750" y="2246392"/>
                    </a:cubicBezTo>
                    <a:cubicBezTo>
                      <a:pt x="12273076" y="2239141"/>
                      <a:pt x="12269738" y="2229429"/>
                      <a:pt x="12270546" y="2219607"/>
                    </a:cubicBezTo>
                    <a:lnTo>
                      <a:pt x="12337927" y="1411111"/>
                    </a:lnTo>
                    <a:lnTo>
                      <a:pt x="12400933" y="969998"/>
                    </a:lnTo>
                    <a:moveTo>
                      <a:pt x="618649" y="2321278"/>
                    </a:moveTo>
                    <a:cubicBezTo>
                      <a:pt x="501749" y="2321278"/>
                      <a:pt x="406982" y="2416044"/>
                      <a:pt x="406982" y="2532944"/>
                    </a:cubicBezTo>
                    <a:lnTo>
                      <a:pt x="406982" y="2603500"/>
                    </a:lnTo>
                    <a:cubicBezTo>
                      <a:pt x="406982" y="2720400"/>
                      <a:pt x="501749" y="2815167"/>
                      <a:pt x="618649" y="2815167"/>
                    </a:cubicBezTo>
                    <a:cubicBezTo>
                      <a:pt x="735549" y="2815167"/>
                      <a:pt x="830316" y="2720400"/>
                      <a:pt x="830316" y="2603500"/>
                    </a:cubicBezTo>
                    <a:lnTo>
                      <a:pt x="830316" y="2532944"/>
                    </a:lnTo>
                    <a:cubicBezTo>
                      <a:pt x="830316" y="2416044"/>
                      <a:pt x="735549" y="2321278"/>
                      <a:pt x="618649" y="2321278"/>
                    </a:cubicBezTo>
                    <a:moveTo>
                      <a:pt x="399433" y="3291275"/>
                    </a:moveTo>
                    <a:cubicBezTo>
                      <a:pt x="400632" y="3283162"/>
                      <a:pt x="389202" y="3279987"/>
                      <a:pt x="386027" y="3287536"/>
                    </a:cubicBezTo>
                    <a:lnTo>
                      <a:pt x="232005" y="3646875"/>
                    </a:lnTo>
                    <a:cubicBezTo>
                      <a:pt x="209748" y="3698796"/>
                      <a:pt x="158672" y="3732439"/>
                      <a:pt x="102182" y="3732389"/>
                    </a:cubicBezTo>
                    <a:lnTo>
                      <a:pt x="37130" y="3732389"/>
                    </a:lnTo>
                    <a:cubicBezTo>
                      <a:pt x="25266" y="3732399"/>
                      <a:pt x="14190" y="3726445"/>
                      <a:pt x="7655" y="3716543"/>
                    </a:cubicBezTo>
                    <a:cubicBezTo>
                      <a:pt x="1120" y="3706641"/>
                      <a:pt x="0" y="3694116"/>
                      <a:pt x="4675" y="3683212"/>
                    </a:cubicBezTo>
                    <a:lnTo>
                      <a:pt x="195316" y="3238500"/>
                    </a:lnTo>
                    <a:lnTo>
                      <a:pt x="265448" y="3063099"/>
                    </a:lnTo>
                    <a:cubicBezTo>
                      <a:pt x="308318" y="2955961"/>
                      <a:pt x="412094" y="2885715"/>
                      <a:pt x="527491" y="2885722"/>
                    </a:cubicBezTo>
                    <a:lnTo>
                      <a:pt x="709807" y="2885722"/>
                    </a:lnTo>
                    <a:cubicBezTo>
                      <a:pt x="825204" y="2885715"/>
                      <a:pt x="928980" y="2955961"/>
                      <a:pt x="971850" y="3063099"/>
                    </a:cubicBezTo>
                    <a:lnTo>
                      <a:pt x="1041982" y="3238500"/>
                    </a:lnTo>
                    <a:lnTo>
                      <a:pt x="1232553" y="3683212"/>
                    </a:lnTo>
                    <a:cubicBezTo>
                      <a:pt x="1237228" y="3694116"/>
                      <a:pt x="1236108" y="3706641"/>
                      <a:pt x="1229572" y="3716543"/>
                    </a:cubicBezTo>
                    <a:cubicBezTo>
                      <a:pt x="1223037" y="3726445"/>
                      <a:pt x="1211962" y="3732399"/>
                      <a:pt x="1200097" y="3732389"/>
                    </a:cubicBezTo>
                    <a:lnTo>
                      <a:pt x="1135045" y="3732389"/>
                    </a:lnTo>
                    <a:cubicBezTo>
                      <a:pt x="1078607" y="3732383"/>
                      <a:pt x="1027601" y="3698749"/>
                      <a:pt x="1005364" y="3646875"/>
                    </a:cubicBezTo>
                    <a:lnTo>
                      <a:pt x="851341" y="3287536"/>
                    </a:lnTo>
                    <a:cubicBezTo>
                      <a:pt x="848096" y="3279987"/>
                      <a:pt x="836736" y="3283162"/>
                      <a:pt x="837865" y="3291275"/>
                    </a:cubicBezTo>
                    <a:lnTo>
                      <a:pt x="900871" y="3732389"/>
                    </a:lnTo>
                    <a:lnTo>
                      <a:pt x="968252" y="4540885"/>
                    </a:lnTo>
                    <a:cubicBezTo>
                      <a:pt x="969060" y="4550707"/>
                      <a:pt x="965723" y="4560419"/>
                      <a:pt x="959048" y="4567670"/>
                    </a:cubicBezTo>
                    <a:cubicBezTo>
                      <a:pt x="952374" y="4574921"/>
                      <a:pt x="942970" y="4579049"/>
                      <a:pt x="933115" y="4579055"/>
                    </a:cubicBezTo>
                    <a:lnTo>
                      <a:pt x="879281" y="4579055"/>
                    </a:lnTo>
                    <a:cubicBezTo>
                      <a:pt x="810300" y="4579064"/>
                      <a:pt x="751423" y="4529199"/>
                      <a:pt x="740075" y="4461157"/>
                    </a:cubicBezTo>
                    <a:lnTo>
                      <a:pt x="625705" y="3774158"/>
                    </a:lnTo>
                    <a:cubicBezTo>
                      <a:pt x="624364" y="3766255"/>
                      <a:pt x="613075" y="3766255"/>
                      <a:pt x="611735" y="3774158"/>
                    </a:cubicBezTo>
                    <a:lnTo>
                      <a:pt x="497293" y="4461157"/>
                    </a:lnTo>
                    <a:cubicBezTo>
                      <a:pt x="485942" y="4529225"/>
                      <a:pt x="427025" y="4579098"/>
                      <a:pt x="358017" y="4579055"/>
                    </a:cubicBezTo>
                    <a:lnTo>
                      <a:pt x="304183" y="4579055"/>
                    </a:lnTo>
                    <a:cubicBezTo>
                      <a:pt x="294328" y="4579049"/>
                      <a:pt x="284924" y="4574921"/>
                      <a:pt x="278250" y="4567670"/>
                    </a:cubicBezTo>
                    <a:cubicBezTo>
                      <a:pt x="271575" y="4560419"/>
                      <a:pt x="268238" y="4550707"/>
                      <a:pt x="269046" y="4540885"/>
                    </a:cubicBezTo>
                    <a:lnTo>
                      <a:pt x="336427" y="3732389"/>
                    </a:lnTo>
                    <a:lnTo>
                      <a:pt x="399433" y="3291275"/>
                    </a:lnTo>
                    <a:moveTo>
                      <a:pt x="1952149" y="2321278"/>
                    </a:moveTo>
                    <a:cubicBezTo>
                      <a:pt x="1835249" y="2321278"/>
                      <a:pt x="1740482" y="2416044"/>
                      <a:pt x="1740482" y="2532944"/>
                    </a:cubicBezTo>
                    <a:lnTo>
                      <a:pt x="1740482" y="2603500"/>
                    </a:lnTo>
                    <a:cubicBezTo>
                      <a:pt x="1740482" y="2720400"/>
                      <a:pt x="1835249" y="2815167"/>
                      <a:pt x="1952149" y="2815167"/>
                    </a:cubicBezTo>
                    <a:cubicBezTo>
                      <a:pt x="2069049" y="2815167"/>
                      <a:pt x="2163816" y="2720400"/>
                      <a:pt x="2163816" y="2603500"/>
                    </a:cubicBezTo>
                    <a:lnTo>
                      <a:pt x="2163816" y="2532944"/>
                    </a:lnTo>
                    <a:cubicBezTo>
                      <a:pt x="2163816" y="2416044"/>
                      <a:pt x="2069049" y="2321278"/>
                      <a:pt x="1952149" y="2321278"/>
                    </a:cubicBezTo>
                    <a:moveTo>
                      <a:pt x="1732933" y="3291275"/>
                    </a:moveTo>
                    <a:cubicBezTo>
                      <a:pt x="1734132" y="3283162"/>
                      <a:pt x="1722702" y="3279987"/>
                      <a:pt x="1719527" y="3287536"/>
                    </a:cubicBezTo>
                    <a:lnTo>
                      <a:pt x="1565505" y="3646875"/>
                    </a:lnTo>
                    <a:cubicBezTo>
                      <a:pt x="1543248" y="3698796"/>
                      <a:pt x="1492172" y="3732439"/>
                      <a:pt x="1435682" y="3732389"/>
                    </a:cubicBezTo>
                    <a:lnTo>
                      <a:pt x="1370630" y="3732389"/>
                    </a:lnTo>
                    <a:cubicBezTo>
                      <a:pt x="1358766" y="3732399"/>
                      <a:pt x="1347690" y="3726445"/>
                      <a:pt x="1341155" y="3716543"/>
                    </a:cubicBezTo>
                    <a:cubicBezTo>
                      <a:pt x="1334620" y="3706641"/>
                      <a:pt x="1333500" y="3694116"/>
                      <a:pt x="1338175" y="3683212"/>
                    </a:cubicBezTo>
                    <a:lnTo>
                      <a:pt x="1528816" y="3238500"/>
                    </a:lnTo>
                    <a:lnTo>
                      <a:pt x="1598948" y="3063099"/>
                    </a:lnTo>
                    <a:cubicBezTo>
                      <a:pt x="1641818" y="2955961"/>
                      <a:pt x="1745595" y="2885715"/>
                      <a:pt x="1860991" y="2885722"/>
                    </a:cubicBezTo>
                    <a:lnTo>
                      <a:pt x="2043307" y="2885722"/>
                    </a:lnTo>
                    <a:cubicBezTo>
                      <a:pt x="2158703" y="2885715"/>
                      <a:pt x="2262480" y="2955961"/>
                      <a:pt x="2305350" y="3063099"/>
                    </a:cubicBezTo>
                    <a:lnTo>
                      <a:pt x="2375482" y="3238500"/>
                    </a:lnTo>
                    <a:lnTo>
                      <a:pt x="2566053" y="3683212"/>
                    </a:lnTo>
                    <a:cubicBezTo>
                      <a:pt x="2570728" y="3694116"/>
                      <a:pt x="2569608" y="3706641"/>
                      <a:pt x="2563072" y="3716543"/>
                    </a:cubicBezTo>
                    <a:cubicBezTo>
                      <a:pt x="2556537" y="3726445"/>
                      <a:pt x="2545462" y="3732399"/>
                      <a:pt x="2533597" y="3732389"/>
                    </a:cubicBezTo>
                    <a:lnTo>
                      <a:pt x="2468545" y="3732389"/>
                    </a:lnTo>
                    <a:cubicBezTo>
                      <a:pt x="2412107" y="3732383"/>
                      <a:pt x="2361101" y="3698749"/>
                      <a:pt x="2338864" y="3646875"/>
                    </a:cubicBezTo>
                    <a:lnTo>
                      <a:pt x="2184841" y="3287536"/>
                    </a:lnTo>
                    <a:cubicBezTo>
                      <a:pt x="2181596" y="3279987"/>
                      <a:pt x="2170236" y="3283162"/>
                      <a:pt x="2171365" y="3291275"/>
                    </a:cubicBezTo>
                    <a:lnTo>
                      <a:pt x="2234371" y="3732389"/>
                    </a:lnTo>
                    <a:lnTo>
                      <a:pt x="2301752" y="4540885"/>
                    </a:lnTo>
                    <a:cubicBezTo>
                      <a:pt x="2302560" y="4550707"/>
                      <a:pt x="2299223" y="4560419"/>
                      <a:pt x="2292548" y="4567670"/>
                    </a:cubicBezTo>
                    <a:cubicBezTo>
                      <a:pt x="2285874" y="4574921"/>
                      <a:pt x="2276470" y="4579049"/>
                      <a:pt x="2266615" y="4579055"/>
                    </a:cubicBezTo>
                    <a:lnTo>
                      <a:pt x="2212781" y="4579055"/>
                    </a:lnTo>
                    <a:cubicBezTo>
                      <a:pt x="2143800" y="4579064"/>
                      <a:pt x="2084923" y="4529199"/>
                      <a:pt x="2073575" y="4461157"/>
                    </a:cubicBezTo>
                    <a:lnTo>
                      <a:pt x="1959205" y="3774158"/>
                    </a:lnTo>
                    <a:cubicBezTo>
                      <a:pt x="1957864" y="3766255"/>
                      <a:pt x="1946575" y="3766255"/>
                      <a:pt x="1945234" y="3774158"/>
                    </a:cubicBezTo>
                    <a:lnTo>
                      <a:pt x="1830793" y="4461157"/>
                    </a:lnTo>
                    <a:cubicBezTo>
                      <a:pt x="1819442" y="4529225"/>
                      <a:pt x="1760525" y="4579098"/>
                      <a:pt x="1691517" y="4579055"/>
                    </a:cubicBezTo>
                    <a:lnTo>
                      <a:pt x="1637683" y="4579055"/>
                    </a:lnTo>
                    <a:cubicBezTo>
                      <a:pt x="1627828" y="4579049"/>
                      <a:pt x="1618424" y="4574921"/>
                      <a:pt x="1611750" y="4567670"/>
                    </a:cubicBezTo>
                    <a:cubicBezTo>
                      <a:pt x="1605075" y="4560419"/>
                      <a:pt x="1601738" y="4550707"/>
                      <a:pt x="1602546" y="4540885"/>
                    </a:cubicBezTo>
                    <a:lnTo>
                      <a:pt x="1669927" y="3732389"/>
                    </a:lnTo>
                    <a:lnTo>
                      <a:pt x="1732933" y="3291275"/>
                    </a:lnTo>
                    <a:moveTo>
                      <a:pt x="3285649" y="2321278"/>
                    </a:moveTo>
                    <a:cubicBezTo>
                      <a:pt x="3168749" y="2321278"/>
                      <a:pt x="3073982" y="2416044"/>
                      <a:pt x="3073982" y="2532944"/>
                    </a:cubicBezTo>
                    <a:lnTo>
                      <a:pt x="3073982" y="2603500"/>
                    </a:lnTo>
                    <a:cubicBezTo>
                      <a:pt x="3073982" y="2720400"/>
                      <a:pt x="3168749" y="2815167"/>
                      <a:pt x="3285649" y="2815167"/>
                    </a:cubicBezTo>
                    <a:cubicBezTo>
                      <a:pt x="3402549" y="2815167"/>
                      <a:pt x="3497316" y="2720400"/>
                      <a:pt x="3497316" y="2603500"/>
                    </a:cubicBezTo>
                    <a:lnTo>
                      <a:pt x="3497316" y="2532944"/>
                    </a:lnTo>
                    <a:cubicBezTo>
                      <a:pt x="3497316" y="2416044"/>
                      <a:pt x="3402549" y="2321278"/>
                      <a:pt x="3285649" y="2321278"/>
                    </a:cubicBezTo>
                    <a:moveTo>
                      <a:pt x="3066433" y="3291275"/>
                    </a:moveTo>
                    <a:cubicBezTo>
                      <a:pt x="3067632" y="3283162"/>
                      <a:pt x="3056202" y="3279987"/>
                      <a:pt x="3053027" y="3287536"/>
                    </a:cubicBezTo>
                    <a:lnTo>
                      <a:pt x="2899005" y="3646875"/>
                    </a:lnTo>
                    <a:cubicBezTo>
                      <a:pt x="2876748" y="3698796"/>
                      <a:pt x="2825672" y="3732439"/>
                      <a:pt x="2769182" y="3732389"/>
                    </a:cubicBezTo>
                    <a:lnTo>
                      <a:pt x="2704130" y="3732389"/>
                    </a:lnTo>
                    <a:cubicBezTo>
                      <a:pt x="2692266" y="3732399"/>
                      <a:pt x="2681190" y="3726445"/>
                      <a:pt x="2674655" y="3716543"/>
                    </a:cubicBezTo>
                    <a:cubicBezTo>
                      <a:pt x="2668120" y="3706641"/>
                      <a:pt x="2667000" y="3694116"/>
                      <a:pt x="2671675" y="3683212"/>
                    </a:cubicBezTo>
                    <a:lnTo>
                      <a:pt x="2862316" y="3238500"/>
                    </a:lnTo>
                    <a:lnTo>
                      <a:pt x="2932448" y="3063099"/>
                    </a:lnTo>
                    <a:cubicBezTo>
                      <a:pt x="2975318" y="2955961"/>
                      <a:pt x="3079095" y="2885715"/>
                      <a:pt x="3194491" y="2885722"/>
                    </a:cubicBezTo>
                    <a:lnTo>
                      <a:pt x="3376807" y="2885722"/>
                    </a:lnTo>
                    <a:cubicBezTo>
                      <a:pt x="3492203" y="2885715"/>
                      <a:pt x="3595980" y="2955961"/>
                      <a:pt x="3638850" y="3063099"/>
                    </a:cubicBezTo>
                    <a:lnTo>
                      <a:pt x="3708982" y="3238500"/>
                    </a:lnTo>
                    <a:lnTo>
                      <a:pt x="3899553" y="3683212"/>
                    </a:lnTo>
                    <a:cubicBezTo>
                      <a:pt x="3904228" y="3694116"/>
                      <a:pt x="3903107" y="3706641"/>
                      <a:pt x="3896572" y="3716543"/>
                    </a:cubicBezTo>
                    <a:cubicBezTo>
                      <a:pt x="3890037" y="3726445"/>
                      <a:pt x="3878962" y="3732399"/>
                      <a:pt x="3867097" y="3732389"/>
                    </a:cubicBezTo>
                    <a:lnTo>
                      <a:pt x="3802045" y="3732389"/>
                    </a:lnTo>
                    <a:cubicBezTo>
                      <a:pt x="3745607" y="3732383"/>
                      <a:pt x="3694601" y="3698749"/>
                      <a:pt x="3672364" y="3646875"/>
                    </a:cubicBezTo>
                    <a:lnTo>
                      <a:pt x="3518341" y="3287536"/>
                    </a:lnTo>
                    <a:cubicBezTo>
                      <a:pt x="3515096" y="3279987"/>
                      <a:pt x="3503736" y="3283162"/>
                      <a:pt x="3504865" y="3291275"/>
                    </a:cubicBezTo>
                    <a:lnTo>
                      <a:pt x="3567871" y="3732389"/>
                    </a:lnTo>
                    <a:lnTo>
                      <a:pt x="3635252" y="4540885"/>
                    </a:lnTo>
                    <a:cubicBezTo>
                      <a:pt x="3636060" y="4550707"/>
                      <a:pt x="3632723" y="4560419"/>
                      <a:pt x="3626048" y="4567670"/>
                    </a:cubicBezTo>
                    <a:cubicBezTo>
                      <a:pt x="3619374" y="4574921"/>
                      <a:pt x="3609970" y="4579049"/>
                      <a:pt x="3600115" y="4579055"/>
                    </a:cubicBezTo>
                    <a:lnTo>
                      <a:pt x="3546281" y="4579055"/>
                    </a:lnTo>
                    <a:cubicBezTo>
                      <a:pt x="3477299" y="4579064"/>
                      <a:pt x="3418423" y="4529199"/>
                      <a:pt x="3407075" y="4461157"/>
                    </a:cubicBezTo>
                    <a:lnTo>
                      <a:pt x="3292704" y="3774158"/>
                    </a:lnTo>
                    <a:cubicBezTo>
                      <a:pt x="3291364" y="3766255"/>
                      <a:pt x="3280075" y="3766255"/>
                      <a:pt x="3278735" y="3774158"/>
                    </a:cubicBezTo>
                    <a:lnTo>
                      <a:pt x="3164293" y="4461157"/>
                    </a:lnTo>
                    <a:cubicBezTo>
                      <a:pt x="3152942" y="4529225"/>
                      <a:pt x="3094025" y="4579098"/>
                      <a:pt x="3025017" y="4579055"/>
                    </a:cubicBezTo>
                    <a:lnTo>
                      <a:pt x="2971183" y="4579055"/>
                    </a:lnTo>
                    <a:cubicBezTo>
                      <a:pt x="2961328" y="4579049"/>
                      <a:pt x="2951924" y="4574921"/>
                      <a:pt x="2945250" y="4567670"/>
                    </a:cubicBezTo>
                    <a:cubicBezTo>
                      <a:pt x="2938575" y="4560419"/>
                      <a:pt x="2935238" y="4550707"/>
                      <a:pt x="2936046" y="4540885"/>
                    </a:cubicBezTo>
                    <a:lnTo>
                      <a:pt x="3003427" y="3732389"/>
                    </a:lnTo>
                    <a:lnTo>
                      <a:pt x="3066433" y="3291275"/>
                    </a:lnTo>
                    <a:moveTo>
                      <a:pt x="4619149" y="2321278"/>
                    </a:moveTo>
                    <a:cubicBezTo>
                      <a:pt x="4502249" y="2321278"/>
                      <a:pt x="4407482" y="2416044"/>
                      <a:pt x="4407482" y="2532944"/>
                    </a:cubicBezTo>
                    <a:lnTo>
                      <a:pt x="4407482" y="2603500"/>
                    </a:lnTo>
                    <a:cubicBezTo>
                      <a:pt x="4407482" y="2720400"/>
                      <a:pt x="4502249" y="2815167"/>
                      <a:pt x="4619149" y="2815167"/>
                    </a:cubicBezTo>
                    <a:cubicBezTo>
                      <a:pt x="4736049" y="2815167"/>
                      <a:pt x="4830816" y="2720400"/>
                      <a:pt x="4830816" y="2603500"/>
                    </a:cubicBezTo>
                    <a:lnTo>
                      <a:pt x="4830816" y="2532944"/>
                    </a:lnTo>
                    <a:cubicBezTo>
                      <a:pt x="4830816" y="2416044"/>
                      <a:pt x="4736049" y="2321278"/>
                      <a:pt x="4619149" y="2321278"/>
                    </a:cubicBezTo>
                    <a:moveTo>
                      <a:pt x="4399933" y="3291275"/>
                    </a:moveTo>
                    <a:cubicBezTo>
                      <a:pt x="4401132" y="3283162"/>
                      <a:pt x="4389702" y="3279987"/>
                      <a:pt x="4386527" y="3287536"/>
                    </a:cubicBezTo>
                    <a:lnTo>
                      <a:pt x="4232504" y="3646875"/>
                    </a:lnTo>
                    <a:cubicBezTo>
                      <a:pt x="4210248" y="3698796"/>
                      <a:pt x="4159172" y="3732439"/>
                      <a:pt x="4102682" y="3732389"/>
                    </a:cubicBezTo>
                    <a:lnTo>
                      <a:pt x="4037630" y="3732389"/>
                    </a:lnTo>
                    <a:cubicBezTo>
                      <a:pt x="4025765" y="3732399"/>
                      <a:pt x="4014691" y="3726445"/>
                      <a:pt x="4008155" y="3716543"/>
                    </a:cubicBezTo>
                    <a:cubicBezTo>
                      <a:pt x="4001620" y="3706641"/>
                      <a:pt x="4000500" y="3694116"/>
                      <a:pt x="4005174" y="3683212"/>
                    </a:cubicBezTo>
                    <a:lnTo>
                      <a:pt x="4195816" y="3238500"/>
                    </a:lnTo>
                    <a:lnTo>
                      <a:pt x="4265948" y="3063099"/>
                    </a:lnTo>
                    <a:cubicBezTo>
                      <a:pt x="4308818" y="2955961"/>
                      <a:pt x="4412595" y="2885715"/>
                      <a:pt x="4527991" y="2885722"/>
                    </a:cubicBezTo>
                    <a:lnTo>
                      <a:pt x="4710307" y="2885722"/>
                    </a:lnTo>
                    <a:cubicBezTo>
                      <a:pt x="4825703" y="2885715"/>
                      <a:pt x="4929480" y="2955961"/>
                      <a:pt x="4972350" y="3063099"/>
                    </a:cubicBezTo>
                    <a:lnTo>
                      <a:pt x="5042482" y="3238500"/>
                    </a:lnTo>
                    <a:lnTo>
                      <a:pt x="5233053" y="3683212"/>
                    </a:lnTo>
                    <a:cubicBezTo>
                      <a:pt x="5237728" y="3694116"/>
                      <a:pt x="5236607" y="3706641"/>
                      <a:pt x="5230072" y="3716543"/>
                    </a:cubicBezTo>
                    <a:cubicBezTo>
                      <a:pt x="5223537" y="3726445"/>
                      <a:pt x="5212462" y="3732399"/>
                      <a:pt x="5200597" y="3732389"/>
                    </a:cubicBezTo>
                    <a:lnTo>
                      <a:pt x="5135545" y="3732389"/>
                    </a:lnTo>
                    <a:cubicBezTo>
                      <a:pt x="5079107" y="3732383"/>
                      <a:pt x="5028101" y="3698749"/>
                      <a:pt x="5005864" y="3646875"/>
                    </a:cubicBezTo>
                    <a:lnTo>
                      <a:pt x="4851841" y="3287536"/>
                    </a:lnTo>
                    <a:cubicBezTo>
                      <a:pt x="4848596" y="3279987"/>
                      <a:pt x="4837236" y="3283162"/>
                      <a:pt x="4838365" y="3291275"/>
                    </a:cubicBezTo>
                    <a:lnTo>
                      <a:pt x="4901371" y="3732389"/>
                    </a:lnTo>
                    <a:lnTo>
                      <a:pt x="4968752" y="4540885"/>
                    </a:lnTo>
                    <a:cubicBezTo>
                      <a:pt x="4969560" y="4550707"/>
                      <a:pt x="4966223" y="4560419"/>
                      <a:pt x="4959548" y="4567670"/>
                    </a:cubicBezTo>
                    <a:cubicBezTo>
                      <a:pt x="4952874" y="4574921"/>
                      <a:pt x="4943470" y="4579049"/>
                      <a:pt x="4933615" y="4579055"/>
                    </a:cubicBezTo>
                    <a:lnTo>
                      <a:pt x="4879781" y="4579055"/>
                    </a:lnTo>
                    <a:cubicBezTo>
                      <a:pt x="4810799" y="4579064"/>
                      <a:pt x="4751923" y="4529199"/>
                      <a:pt x="4740575" y="4461157"/>
                    </a:cubicBezTo>
                    <a:lnTo>
                      <a:pt x="4626204" y="3774158"/>
                    </a:lnTo>
                    <a:cubicBezTo>
                      <a:pt x="4624864" y="3766255"/>
                      <a:pt x="4613575" y="3766255"/>
                      <a:pt x="4612235" y="3774158"/>
                    </a:cubicBezTo>
                    <a:lnTo>
                      <a:pt x="4497794" y="4461157"/>
                    </a:lnTo>
                    <a:cubicBezTo>
                      <a:pt x="4486442" y="4529225"/>
                      <a:pt x="4427525" y="4579098"/>
                      <a:pt x="4358517" y="4579055"/>
                    </a:cubicBezTo>
                    <a:lnTo>
                      <a:pt x="4304683" y="4579055"/>
                    </a:lnTo>
                    <a:cubicBezTo>
                      <a:pt x="4294828" y="4579049"/>
                      <a:pt x="4285424" y="4574921"/>
                      <a:pt x="4278750" y="4567670"/>
                    </a:cubicBezTo>
                    <a:cubicBezTo>
                      <a:pt x="4272075" y="4560419"/>
                      <a:pt x="4268738" y="4550707"/>
                      <a:pt x="4269546" y="4540885"/>
                    </a:cubicBezTo>
                    <a:lnTo>
                      <a:pt x="4336927" y="3732389"/>
                    </a:lnTo>
                    <a:lnTo>
                      <a:pt x="4399933" y="3291275"/>
                    </a:lnTo>
                    <a:moveTo>
                      <a:pt x="5952649" y="2321278"/>
                    </a:moveTo>
                    <a:cubicBezTo>
                      <a:pt x="5835749" y="2321278"/>
                      <a:pt x="5740982" y="2416044"/>
                      <a:pt x="5740982" y="2532944"/>
                    </a:cubicBezTo>
                    <a:lnTo>
                      <a:pt x="5740982" y="2603500"/>
                    </a:lnTo>
                    <a:cubicBezTo>
                      <a:pt x="5740982" y="2720400"/>
                      <a:pt x="5835749" y="2815167"/>
                      <a:pt x="5952649" y="2815167"/>
                    </a:cubicBezTo>
                    <a:cubicBezTo>
                      <a:pt x="6069549" y="2815167"/>
                      <a:pt x="6164316" y="2720400"/>
                      <a:pt x="6164316" y="2603500"/>
                    </a:cubicBezTo>
                    <a:lnTo>
                      <a:pt x="6164316" y="2532944"/>
                    </a:lnTo>
                    <a:cubicBezTo>
                      <a:pt x="6164316" y="2416044"/>
                      <a:pt x="6069549" y="2321278"/>
                      <a:pt x="5952649" y="2321278"/>
                    </a:cubicBezTo>
                    <a:moveTo>
                      <a:pt x="5733433" y="3291275"/>
                    </a:moveTo>
                    <a:cubicBezTo>
                      <a:pt x="5734632" y="3283162"/>
                      <a:pt x="5723202" y="3279987"/>
                      <a:pt x="5720027" y="3287536"/>
                    </a:cubicBezTo>
                    <a:lnTo>
                      <a:pt x="5566004" y="3646875"/>
                    </a:lnTo>
                    <a:cubicBezTo>
                      <a:pt x="5543748" y="3698796"/>
                      <a:pt x="5492672" y="3732439"/>
                      <a:pt x="5436182" y="3732389"/>
                    </a:cubicBezTo>
                    <a:lnTo>
                      <a:pt x="5371130" y="3732389"/>
                    </a:lnTo>
                    <a:cubicBezTo>
                      <a:pt x="5359265" y="3732399"/>
                      <a:pt x="5348191" y="3726445"/>
                      <a:pt x="5341655" y="3716543"/>
                    </a:cubicBezTo>
                    <a:cubicBezTo>
                      <a:pt x="5335120" y="3706641"/>
                      <a:pt x="5334000" y="3694116"/>
                      <a:pt x="5338674" y="3683212"/>
                    </a:cubicBezTo>
                    <a:lnTo>
                      <a:pt x="5529316" y="3238500"/>
                    </a:lnTo>
                    <a:lnTo>
                      <a:pt x="5599448" y="3063099"/>
                    </a:lnTo>
                    <a:cubicBezTo>
                      <a:pt x="5642318" y="2955961"/>
                      <a:pt x="5746095" y="2885715"/>
                      <a:pt x="5861491" y="2885722"/>
                    </a:cubicBezTo>
                    <a:lnTo>
                      <a:pt x="6043807" y="2885722"/>
                    </a:lnTo>
                    <a:cubicBezTo>
                      <a:pt x="6159203" y="2885715"/>
                      <a:pt x="6262980" y="2955961"/>
                      <a:pt x="6305850" y="3063099"/>
                    </a:cubicBezTo>
                    <a:lnTo>
                      <a:pt x="6375982" y="3238500"/>
                    </a:lnTo>
                    <a:lnTo>
                      <a:pt x="6566553" y="3683212"/>
                    </a:lnTo>
                    <a:cubicBezTo>
                      <a:pt x="6571228" y="3694116"/>
                      <a:pt x="6570107" y="3706641"/>
                      <a:pt x="6563572" y="3716543"/>
                    </a:cubicBezTo>
                    <a:cubicBezTo>
                      <a:pt x="6557037" y="3726445"/>
                      <a:pt x="6545962" y="3732399"/>
                      <a:pt x="6534097" y="3732389"/>
                    </a:cubicBezTo>
                    <a:lnTo>
                      <a:pt x="6469045" y="3732389"/>
                    </a:lnTo>
                    <a:cubicBezTo>
                      <a:pt x="6412607" y="3732383"/>
                      <a:pt x="6361601" y="3698749"/>
                      <a:pt x="6339364" y="3646875"/>
                    </a:cubicBezTo>
                    <a:lnTo>
                      <a:pt x="6185341" y="3287536"/>
                    </a:lnTo>
                    <a:cubicBezTo>
                      <a:pt x="6182096" y="3279987"/>
                      <a:pt x="6170736" y="3283162"/>
                      <a:pt x="6171865" y="3291275"/>
                    </a:cubicBezTo>
                    <a:lnTo>
                      <a:pt x="6234871" y="3732389"/>
                    </a:lnTo>
                    <a:lnTo>
                      <a:pt x="6302252" y="4540885"/>
                    </a:lnTo>
                    <a:cubicBezTo>
                      <a:pt x="6303060" y="4550707"/>
                      <a:pt x="6299723" y="4560419"/>
                      <a:pt x="6293048" y="4567670"/>
                    </a:cubicBezTo>
                    <a:cubicBezTo>
                      <a:pt x="6286374" y="4574921"/>
                      <a:pt x="6276970" y="4579049"/>
                      <a:pt x="6267115" y="4579055"/>
                    </a:cubicBezTo>
                    <a:lnTo>
                      <a:pt x="6213281" y="4579055"/>
                    </a:lnTo>
                    <a:cubicBezTo>
                      <a:pt x="6144299" y="4579064"/>
                      <a:pt x="6085423" y="4529199"/>
                      <a:pt x="6074075" y="4461157"/>
                    </a:cubicBezTo>
                    <a:lnTo>
                      <a:pt x="5959704" y="3774158"/>
                    </a:lnTo>
                    <a:cubicBezTo>
                      <a:pt x="5958364" y="3766255"/>
                      <a:pt x="5947075" y="3766255"/>
                      <a:pt x="5945735" y="3774158"/>
                    </a:cubicBezTo>
                    <a:lnTo>
                      <a:pt x="5831294" y="4461157"/>
                    </a:lnTo>
                    <a:cubicBezTo>
                      <a:pt x="5819942" y="4529225"/>
                      <a:pt x="5761025" y="4579098"/>
                      <a:pt x="5692017" y="4579055"/>
                    </a:cubicBezTo>
                    <a:lnTo>
                      <a:pt x="5638183" y="4579055"/>
                    </a:lnTo>
                    <a:cubicBezTo>
                      <a:pt x="5628328" y="4579049"/>
                      <a:pt x="5618924" y="4574921"/>
                      <a:pt x="5612250" y="4567670"/>
                    </a:cubicBezTo>
                    <a:cubicBezTo>
                      <a:pt x="5605575" y="4560419"/>
                      <a:pt x="5602238" y="4550707"/>
                      <a:pt x="5603046" y="4540885"/>
                    </a:cubicBezTo>
                    <a:lnTo>
                      <a:pt x="5670427" y="3732389"/>
                    </a:lnTo>
                    <a:lnTo>
                      <a:pt x="5733433" y="3291275"/>
                    </a:lnTo>
                    <a:moveTo>
                      <a:pt x="7286149" y="2321278"/>
                    </a:moveTo>
                    <a:cubicBezTo>
                      <a:pt x="7169248" y="2321278"/>
                      <a:pt x="7074482" y="2416044"/>
                      <a:pt x="7074482" y="2532944"/>
                    </a:cubicBezTo>
                    <a:lnTo>
                      <a:pt x="7074482" y="2603500"/>
                    </a:lnTo>
                    <a:cubicBezTo>
                      <a:pt x="7074482" y="2720400"/>
                      <a:pt x="7169248" y="2815167"/>
                      <a:pt x="7286149" y="2815167"/>
                    </a:cubicBezTo>
                    <a:cubicBezTo>
                      <a:pt x="7403050" y="2815167"/>
                      <a:pt x="7497816" y="2720400"/>
                      <a:pt x="7497816" y="2603500"/>
                    </a:cubicBezTo>
                    <a:lnTo>
                      <a:pt x="7497816" y="2532944"/>
                    </a:lnTo>
                    <a:cubicBezTo>
                      <a:pt x="7497816" y="2416044"/>
                      <a:pt x="7403050" y="2321278"/>
                      <a:pt x="7286149" y="2321278"/>
                    </a:cubicBezTo>
                    <a:moveTo>
                      <a:pt x="7066933" y="3291275"/>
                    </a:moveTo>
                    <a:cubicBezTo>
                      <a:pt x="7068132" y="3283162"/>
                      <a:pt x="7056703" y="3279987"/>
                      <a:pt x="7053528" y="3287536"/>
                    </a:cubicBezTo>
                    <a:lnTo>
                      <a:pt x="6899504" y="3646875"/>
                    </a:lnTo>
                    <a:cubicBezTo>
                      <a:pt x="6877248" y="3698796"/>
                      <a:pt x="6826172" y="3732439"/>
                      <a:pt x="6769682" y="3732389"/>
                    </a:cubicBezTo>
                    <a:lnTo>
                      <a:pt x="6704630" y="3732389"/>
                    </a:lnTo>
                    <a:cubicBezTo>
                      <a:pt x="6692766" y="3732399"/>
                      <a:pt x="6681691" y="3726445"/>
                      <a:pt x="6675155" y="3716543"/>
                    </a:cubicBezTo>
                    <a:cubicBezTo>
                      <a:pt x="6668620" y="3706641"/>
                      <a:pt x="6667500" y="3694116"/>
                      <a:pt x="6672175" y="3683212"/>
                    </a:cubicBezTo>
                    <a:lnTo>
                      <a:pt x="6862816" y="3238500"/>
                    </a:lnTo>
                    <a:lnTo>
                      <a:pt x="6932948" y="3063099"/>
                    </a:lnTo>
                    <a:cubicBezTo>
                      <a:pt x="6975818" y="2955961"/>
                      <a:pt x="7079594" y="2885715"/>
                      <a:pt x="7194991" y="2885722"/>
                    </a:cubicBezTo>
                    <a:lnTo>
                      <a:pt x="7377307" y="2885722"/>
                    </a:lnTo>
                    <a:cubicBezTo>
                      <a:pt x="7492704" y="2885715"/>
                      <a:pt x="7596480" y="2955961"/>
                      <a:pt x="7639350" y="3063099"/>
                    </a:cubicBezTo>
                    <a:lnTo>
                      <a:pt x="7709482" y="3238500"/>
                    </a:lnTo>
                    <a:lnTo>
                      <a:pt x="7900053" y="3683212"/>
                    </a:lnTo>
                    <a:cubicBezTo>
                      <a:pt x="7904728" y="3694116"/>
                      <a:pt x="7903607" y="3706641"/>
                      <a:pt x="7897072" y="3716543"/>
                    </a:cubicBezTo>
                    <a:cubicBezTo>
                      <a:pt x="7890537" y="3726445"/>
                      <a:pt x="7879462" y="3732399"/>
                      <a:pt x="7867597" y="3732389"/>
                    </a:cubicBezTo>
                    <a:lnTo>
                      <a:pt x="7802545" y="3732389"/>
                    </a:lnTo>
                    <a:cubicBezTo>
                      <a:pt x="7746107" y="3732383"/>
                      <a:pt x="7695101" y="3698749"/>
                      <a:pt x="7672864" y="3646875"/>
                    </a:cubicBezTo>
                    <a:lnTo>
                      <a:pt x="7518841" y="3287536"/>
                    </a:lnTo>
                    <a:cubicBezTo>
                      <a:pt x="7515595" y="3279987"/>
                      <a:pt x="7504236" y="3283162"/>
                      <a:pt x="7505365" y="3291275"/>
                    </a:cubicBezTo>
                    <a:lnTo>
                      <a:pt x="7568371" y="3732389"/>
                    </a:lnTo>
                    <a:lnTo>
                      <a:pt x="7635752" y="4540885"/>
                    </a:lnTo>
                    <a:cubicBezTo>
                      <a:pt x="7636560" y="4550707"/>
                      <a:pt x="7633222" y="4560419"/>
                      <a:pt x="7626548" y="4567670"/>
                    </a:cubicBezTo>
                    <a:cubicBezTo>
                      <a:pt x="7619874" y="4574921"/>
                      <a:pt x="7610470" y="4579049"/>
                      <a:pt x="7600615" y="4579055"/>
                    </a:cubicBezTo>
                    <a:lnTo>
                      <a:pt x="7546781" y="4579055"/>
                    </a:lnTo>
                    <a:cubicBezTo>
                      <a:pt x="7477799" y="4579064"/>
                      <a:pt x="7418922" y="4529199"/>
                      <a:pt x="7407575" y="4461157"/>
                    </a:cubicBezTo>
                    <a:lnTo>
                      <a:pt x="7293204" y="3774158"/>
                    </a:lnTo>
                    <a:cubicBezTo>
                      <a:pt x="7291864" y="3766255"/>
                      <a:pt x="7280575" y="3766255"/>
                      <a:pt x="7279235" y="3774158"/>
                    </a:cubicBezTo>
                    <a:lnTo>
                      <a:pt x="7164794" y="4461157"/>
                    </a:lnTo>
                    <a:cubicBezTo>
                      <a:pt x="7153442" y="4529225"/>
                      <a:pt x="7094525" y="4579098"/>
                      <a:pt x="7025517" y="4579055"/>
                    </a:cubicBezTo>
                    <a:lnTo>
                      <a:pt x="6971683" y="4579055"/>
                    </a:lnTo>
                    <a:cubicBezTo>
                      <a:pt x="6961828" y="4579049"/>
                      <a:pt x="6952424" y="4574921"/>
                      <a:pt x="6945750" y="4567670"/>
                    </a:cubicBezTo>
                    <a:cubicBezTo>
                      <a:pt x="6939076" y="4560419"/>
                      <a:pt x="6935738" y="4550707"/>
                      <a:pt x="6936546" y="4540885"/>
                    </a:cubicBezTo>
                    <a:lnTo>
                      <a:pt x="7003927" y="3732389"/>
                    </a:lnTo>
                    <a:lnTo>
                      <a:pt x="7066933" y="3291275"/>
                    </a:lnTo>
                    <a:moveTo>
                      <a:pt x="8619649" y="2321278"/>
                    </a:moveTo>
                    <a:cubicBezTo>
                      <a:pt x="8502748" y="2321278"/>
                      <a:pt x="8407982" y="2416044"/>
                      <a:pt x="8407982" y="2532944"/>
                    </a:cubicBezTo>
                    <a:lnTo>
                      <a:pt x="8407982" y="2603500"/>
                    </a:lnTo>
                    <a:cubicBezTo>
                      <a:pt x="8407982" y="2720400"/>
                      <a:pt x="8502748" y="2815167"/>
                      <a:pt x="8619649" y="2815167"/>
                    </a:cubicBezTo>
                    <a:cubicBezTo>
                      <a:pt x="8736550" y="2815167"/>
                      <a:pt x="8831316" y="2720400"/>
                      <a:pt x="8831316" y="2603500"/>
                    </a:cubicBezTo>
                    <a:lnTo>
                      <a:pt x="8831316" y="2532944"/>
                    </a:lnTo>
                    <a:cubicBezTo>
                      <a:pt x="8831316" y="2416044"/>
                      <a:pt x="8736550" y="2321278"/>
                      <a:pt x="8619649" y="2321278"/>
                    </a:cubicBezTo>
                    <a:moveTo>
                      <a:pt x="8400433" y="3291275"/>
                    </a:moveTo>
                    <a:cubicBezTo>
                      <a:pt x="8401632" y="3283162"/>
                      <a:pt x="8390203" y="3279987"/>
                      <a:pt x="8387028" y="3287536"/>
                    </a:cubicBezTo>
                    <a:lnTo>
                      <a:pt x="8233004" y="3646875"/>
                    </a:lnTo>
                    <a:cubicBezTo>
                      <a:pt x="8210748" y="3698796"/>
                      <a:pt x="8159672" y="3732439"/>
                      <a:pt x="8103182" y="3732389"/>
                    </a:cubicBezTo>
                    <a:lnTo>
                      <a:pt x="8038130" y="3732389"/>
                    </a:lnTo>
                    <a:cubicBezTo>
                      <a:pt x="8026266" y="3732399"/>
                      <a:pt x="8015191" y="3726445"/>
                      <a:pt x="8008655" y="3716543"/>
                    </a:cubicBezTo>
                    <a:cubicBezTo>
                      <a:pt x="8002120" y="3706641"/>
                      <a:pt x="8001000" y="3694116"/>
                      <a:pt x="8005675" y="3683212"/>
                    </a:cubicBezTo>
                    <a:lnTo>
                      <a:pt x="8196316" y="3238500"/>
                    </a:lnTo>
                    <a:lnTo>
                      <a:pt x="8266448" y="3063099"/>
                    </a:lnTo>
                    <a:cubicBezTo>
                      <a:pt x="8309318" y="2955961"/>
                      <a:pt x="8413094" y="2885715"/>
                      <a:pt x="8528491" y="2885722"/>
                    </a:cubicBezTo>
                    <a:lnTo>
                      <a:pt x="8710807" y="2885722"/>
                    </a:lnTo>
                    <a:cubicBezTo>
                      <a:pt x="8826204" y="2885715"/>
                      <a:pt x="8929980" y="2955961"/>
                      <a:pt x="8972850" y="3063099"/>
                    </a:cubicBezTo>
                    <a:lnTo>
                      <a:pt x="9042982" y="3238500"/>
                    </a:lnTo>
                    <a:lnTo>
                      <a:pt x="9233553" y="3683212"/>
                    </a:lnTo>
                    <a:cubicBezTo>
                      <a:pt x="9238228" y="3694116"/>
                      <a:pt x="9237107" y="3706641"/>
                      <a:pt x="9230572" y="3716543"/>
                    </a:cubicBezTo>
                    <a:cubicBezTo>
                      <a:pt x="9224037" y="3726445"/>
                      <a:pt x="9212962" y="3732399"/>
                      <a:pt x="9201097" y="3732389"/>
                    </a:cubicBezTo>
                    <a:lnTo>
                      <a:pt x="9136045" y="3732389"/>
                    </a:lnTo>
                    <a:cubicBezTo>
                      <a:pt x="9079607" y="3732383"/>
                      <a:pt x="9028601" y="3698749"/>
                      <a:pt x="9006364" y="3646875"/>
                    </a:cubicBezTo>
                    <a:lnTo>
                      <a:pt x="8852341" y="3287536"/>
                    </a:lnTo>
                    <a:cubicBezTo>
                      <a:pt x="8849095" y="3279987"/>
                      <a:pt x="8837736" y="3283162"/>
                      <a:pt x="8838865" y="3291275"/>
                    </a:cubicBezTo>
                    <a:lnTo>
                      <a:pt x="8901871" y="3732389"/>
                    </a:lnTo>
                    <a:lnTo>
                      <a:pt x="8969252" y="4540885"/>
                    </a:lnTo>
                    <a:cubicBezTo>
                      <a:pt x="8970060" y="4550707"/>
                      <a:pt x="8966722" y="4560419"/>
                      <a:pt x="8960048" y="4567670"/>
                    </a:cubicBezTo>
                    <a:cubicBezTo>
                      <a:pt x="8953374" y="4574921"/>
                      <a:pt x="8943970" y="4579049"/>
                      <a:pt x="8934115" y="4579055"/>
                    </a:cubicBezTo>
                    <a:lnTo>
                      <a:pt x="8880281" y="4579055"/>
                    </a:lnTo>
                    <a:cubicBezTo>
                      <a:pt x="8811299" y="4579064"/>
                      <a:pt x="8752422" y="4529199"/>
                      <a:pt x="8741075" y="4461157"/>
                    </a:cubicBezTo>
                    <a:lnTo>
                      <a:pt x="8626704" y="3774158"/>
                    </a:lnTo>
                    <a:cubicBezTo>
                      <a:pt x="8625364" y="3766255"/>
                      <a:pt x="8614075" y="3766255"/>
                      <a:pt x="8612735" y="3774158"/>
                    </a:cubicBezTo>
                    <a:lnTo>
                      <a:pt x="8498294" y="4461157"/>
                    </a:lnTo>
                    <a:cubicBezTo>
                      <a:pt x="8486942" y="4529225"/>
                      <a:pt x="8428025" y="4579098"/>
                      <a:pt x="8359017" y="4579055"/>
                    </a:cubicBezTo>
                    <a:lnTo>
                      <a:pt x="8305183" y="4579055"/>
                    </a:lnTo>
                    <a:cubicBezTo>
                      <a:pt x="8295328" y="4579049"/>
                      <a:pt x="8285924" y="4574921"/>
                      <a:pt x="8279250" y="4567670"/>
                    </a:cubicBezTo>
                    <a:cubicBezTo>
                      <a:pt x="8272576" y="4560419"/>
                      <a:pt x="8269238" y="4550707"/>
                      <a:pt x="8270046" y="4540885"/>
                    </a:cubicBezTo>
                    <a:lnTo>
                      <a:pt x="8337427" y="3732389"/>
                    </a:lnTo>
                    <a:lnTo>
                      <a:pt x="8400433" y="3291275"/>
                    </a:lnTo>
                    <a:moveTo>
                      <a:pt x="9953149" y="2321278"/>
                    </a:moveTo>
                    <a:cubicBezTo>
                      <a:pt x="9836248" y="2321278"/>
                      <a:pt x="9741482" y="2416044"/>
                      <a:pt x="9741482" y="2532944"/>
                    </a:cubicBezTo>
                    <a:lnTo>
                      <a:pt x="9741482" y="2603500"/>
                    </a:lnTo>
                    <a:cubicBezTo>
                      <a:pt x="9741482" y="2720400"/>
                      <a:pt x="9836248" y="2815167"/>
                      <a:pt x="9953149" y="2815167"/>
                    </a:cubicBezTo>
                    <a:cubicBezTo>
                      <a:pt x="10070050" y="2815167"/>
                      <a:pt x="10164816" y="2720400"/>
                      <a:pt x="10164816" y="2603500"/>
                    </a:cubicBezTo>
                    <a:lnTo>
                      <a:pt x="10164816" y="2532944"/>
                    </a:lnTo>
                    <a:cubicBezTo>
                      <a:pt x="10164816" y="2416044"/>
                      <a:pt x="10070050" y="2321278"/>
                      <a:pt x="9953149" y="2321278"/>
                    </a:cubicBezTo>
                    <a:moveTo>
                      <a:pt x="9733933" y="3291275"/>
                    </a:moveTo>
                    <a:cubicBezTo>
                      <a:pt x="9735132" y="3283162"/>
                      <a:pt x="9723703" y="3279987"/>
                      <a:pt x="9720528" y="3287536"/>
                    </a:cubicBezTo>
                    <a:lnTo>
                      <a:pt x="9566504" y="3646875"/>
                    </a:lnTo>
                    <a:cubicBezTo>
                      <a:pt x="9544248" y="3698796"/>
                      <a:pt x="9493172" y="3732439"/>
                      <a:pt x="9436682" y="3732389"/>
                    </a:cubicBezTo>
                    <a:lnTo>
                      <a:pt x="9371630" y="3732389"/>
                    </a:lnTo>
                    <a:cubicBezTo>
                      <a:pt x="9359766" y="3732399"/>
                      <a:pt x="9348691" y="3726445"/>
                      <a:pt x="9342155" y="3716543"/>
                    </a:cubicBezTo>
                    <a:cubicBezTo>
                      <a:pt x="9335620" y="3706641"/>
                      <a:pt x="9334500" y="3694116"/>
                      <a:pt x="9339175" y="3683212"/>
                    </a:cubicBezTo>
                    <a:lnTo>
                      <a:pt x="9529816" y="3238500"/>
                    </a:lnTo>
                    <a:lnTo>
                      <a:pt x="9599948" y="3063099"/>
                    </a:lnTo>
                    <a:cubicBezTo>
                      <a:pt x="9642818" y="2955961"/>
                      <a:pt x="9746594" y="2885715"/>
                      <a:pt x="9861991" y="2885722"/>
                    </a:cubicBezTo>
                    <a:lnTo>
                      <a:pt x="10044307" y="2885722"/>
                    </a:lnTo>
                    <a:cubicBezTo>
                      <a:pt x="10159704" y="2885715"/>
                      <a:pt x="10263480" y="2955961"/>
                      <a:pt x="10306350" y="3063099"/>
                    </a:cubicBezTo>
                    <a:lnTo>
                      <a:pt x="10376482" y="3238500"/>
                    </a:lnTo>
                    <a:lnTo>
                      <a:pt x="10567053" y="3683212"/>
                    </a:lnTo>
                    <a:cubicBezTo>
                      <a:pt x="10571728" y="3694116"/>
                      <a:pt x="10570607" y="3706641"/>
                      <a:pt x="10564072" y="3716543"/>
                    </a:cubicBezTo>
                    <a:cubicBezTo>
                      <a:pt x="10557537" y="3726445"/>
                      <a:pt x="10546462" y="3732399"/>
                      <a:pt x="10534597" y="3732389"/>
                    </a:cubicBezTo>
                    <a:lnTo>
                      <a:pt x="10469545" y="3732389"/>
                    </a:lnTo>
                    <a:cubicBezTo>
                      <a:pt x="10413107" y="3732383"/>
                      <a:pt x="10362101" y="3698749"/>
                      <a:pt x="10339864" y="3646875"/>
                    </a:cubicBezTo>
                    <a:lnTo>
                      <a:pt x="10185841" y="3287536"/>
                    </a:lnTo>
                    <a:cubicBezTo>
                      <a:pt x="10182595" y="3279987"/>
                      <a:pt x="10171236" y="3283162"/>
                      <a:pt x="10172365" y="3291275"/>
                    </a:cubicBezTo>
                    <a:lnTo>
                      <a:pt x="10235371" y="3732389"/>
                    </a:lnTo>
                    <a:lnTo>
                      <a:pt x="10302752" y="4540885"/>
                    </a:lnTo>
                    <a:cubicBezTo>
                      <a:pt x="10303560" y="4550707"/>
                      <a:pt x="10300222" y="4560419"/>
                      <a:pt x="10293548" y="4567670"/>
                    </a:cubicBezTo>
                    <a:cubicBezTo>
                      <a:pt x="10286874" y="4574921"/>
                      <a:pt x="10277470" y="4579049"/>
                      <a:pt x="10267615" y="4579055"/>
                    </a:cubicBezTo>
                    <a:lnTo>
                      <a:pt x="10213781" y="4579055"/>
                    </a:lnTo>
                    <a:cubicBezTo>
                      <a:pt x="10144799" y="4579064"/>
                      <a:pt x="10085922" y="4529199"/>
                      <a:pt x="10074575" y="4461157"/>
                    </a:cubicBezTo>
                    <a:lnTo>
                      <a:pt x="9960204" y="3774158"/>
                    </a:lnTo>
                    <a:cubicBezTo>
                      <a:pt x="9958864" y="3766255"/>
                      <a:pt x="9947575" y="3766255"/>
                      <a:pt x="9946235" y="3774158"/>
                    </a:cubicBezTo>
                    <a:lnTo>
                      <a:pt x="9831794" y="4461157"/>
                    </a:lnTo>
                    <a:cubicBezTo>
                      <a:pt x="9820442" y="4529225"/>
                      <a:pt x="9761525" y="4579098"/>
                      <a:pt x="9692517" y="4579055"/>
                    </a:cubicBezTo>
                    <a:lnTo>
                      <a:pt x="9638683" y="4579055"/>
                    </a:lnTo>
                    <a:cubicBezTo>
                      <a:pt x="9628828" y="4579049"/>
                      <a:pt x="9619424" y="4574921"/>
                      <a:pt x="9612750" y="4567670"/>
                    </a:cubicBezTo>
                    <a:cubicBezTo>
                      <a:pt x="9606076" y="4560419"/>
                      <a:pt x="9602738" y="4550707"/>
                      <a:pt x="9603546" y="4540885"/>
                    </a:cubicBezTo>
                    <a:lnTo>
                      <a:pt x="9670927" y="3732389"/>
                    </a:lnTo>
                    <a:lnTo>
                      <a:pt x="9733933" y="3291275"/>
                    </a:lnTo>
                    <a:moveTo>
                      <a:pt x="11286649" y="2321278"/>
                    </a:moveTo>
                    <a:cubicBezTo>
                      <a:pt x="11169748" y="2321278"/>
                      <a:pt x="11074982" y="2416044"/>
                      <a:pt x="11074982" y="2532944"/>
                    </a:cubicBezTo>
                    <a:lnTo>
                      <a:pt x="11074982" y="2603500"/>
                    </a:lnTo>
                    <a:cubicBezTo>
                      <a:pt x="11074982" y="2720400"/>
                      <a:pt x="11169748" y="2815167"/>
                      <a:pt x="11286649" y="2815167"/>
                    </a:cubicBezTo>
                    <a:cubicBezTo>
                      <a:pt x="11403550" y="2815167"/>
                      <a:pt x="11498316" y="2720400"/>
                      <a:pt x="11498316" y="2603500"/>
                    </a:cubicBezTo>
                    <a:lnTo>
                      <a:pt x="11498316" y="2532944"/>
                    </a:lnTo>
                    <a:cubicBezTo>
                      <a:pt x="11498316" y="2416044"/>
                      <a:pt x="11403550" y="2321278"/>
                      <a:pt x="11286649" y="2321278"/>
                    </a:cubicBezTo>
                    <a:moveTo>
                      <a:pt x="11067433" y="3291275"/>
                    </a:moveTo>
                    <a:cubicBezTo>
                      <a:pt x="11068632" y="3283162"/>
                      <a:pt x="11057203" y="3279987"/>
                      <a:pt x="11054028" y="3287536"/>
                    </a:cubicBezTo>
                    <a:lnTo>
                      <a:pt x="10900004" y="3646875"/>
                    </a:lnTo>
                    <a:cubicBezTo>
                      <a:pt x="10877748" y="3698796"/>
                      <a:pt x="10826672" y="3732439"/>
                      <a:pt x="10770182" y="3732389"/>
                    </a:cubicBezTo>
                    <a:lnTo>
                      <a:pt x="10705130" y="3732389"/>
                    </a:lnTo>
                    <a:cubicBezTo>
                      <a:pt x="10693266" y="3732399"/>
                      <a:pt x="10682191" y="3726445"/>
                      <a:pt x="10675655" y="3716543"/>
                    </a:cubicBezTo>
                    <a:cubicBezTo>
                      <a:pt x="10669120" y="3706641"/>
                      <a:pt x="10668000" y="3694116"/>
                      <a:pt x="10672675" y="3683212"/>
                    </a:cubicBezTo>
                    <a:lnTo>
                      <a:pt x="10863316" y="3238500"/>
                    </a:lnTo>
                    <a:lnTo>
                      <a:pt x="10933448" y="3063099"/>
                    </a:lnTo>
                    <a:cubicBezTo>
                      <a:pt x="10976318" y="2955961"/>
                      <a:pt x="11080094" y="2885715"/>
                      <a:pt x="11195491" y="2885722"/>
                    </a:cubicBezTo>
                    <a:lnTo>
                      <a:pt x="11377807" y="2885722"/>
                    </a:lnTo>
                    <a:cubicBezTo>
                      <a:pt x="11493204" y="2885715"/>
                      <a:pt x="11596980" y="2955961"/>
                      <a:pt x="11639850" y="3063099"/>
                    </a:cubicBezTo>
                    <a:lnTo>
                      <a:pt x="11709982" y="3238500"/>
                    </a:lnTo>
                    <a:lnTo>
                      <a:pt x="11900553" y="3683212"/>
                    </a:lnTo>
                    <a:cubicBezTo>
                      <a:pt x="11905228" y="3694116"/>
                      <a:pt x="11904107" y="3706641"/>
                      <a:pt x="11897572" y="3716543"/>
                    </a:cubicBezTo>
                    <a:cubicBezTo>
                      <a:pt x="11891037" y="3726445"/>
                      <a:pt x="11879962" y="3732399"/>
                      <a:pt x="11868097" y="3732389"/>
                    </a:cubicBezTo>
                    <a:lnTo>
                      <a:pt x="11803045" y="3732389"/>
                    </a:lnTo>
                    <a:cubicBezTo>
                      <a:pt x="11746607" y="3732383"/>
                      <a:pt x="11695601" y="3698749"/>
                      <a:pt x="11673364" y="3646875"/>
                    </a:cubicBezTo>
                    <a:lnTo>
                      <a:pt x="11519341" y="3287536"/>
                    </a:lnTo>
                    <a:cubicBezTo>
                      <a:pt x="11516095" y="3279987"/>
                      <a:pt x="11504736" y="3283162"/>
                      <a:pt x="11505865" y="3291275"/>
                    </a:cubicBezTo>
                    <a:lnTo>
                      <a:pt x="11568871" y="3732389"/>
                    </a:lnTo>
                    <a:lnTo>
                      <a:pt x="11636252" y="4540885"/>
                    </a:lnTo>
                    <a:cubicBezTo>
                      <a:pt x="11637060" y="4550707"/>
                      <a:pt x="11633722" y="4560419"/>
                      <a:pt x="11627048" y="4567670"/>
                    </a:cubicBezTo>
                    <a:cubicBezTo>
                      <a:pt x="11620374" y="4574921"/>
                      <a:pt x="11610970" y="4579049"/>
                      <a:pt x="11601115" y="4579055"/>
                    </a:cubicBezTo>
                    <a:lnTo>
                      <a:pt x="11547281" y="4579055"/>
                    </a:lnTo>
                    <a:cubicBezTo>
                      <a:pt x="11478299" y="4579064"/>
                      <a:pt x="11419422" y="4529199"/>
                      <a:pt x="11408075" y="4461157"/>
                    </a:cubicBezTo>
                    <a:lnTo>
                      <a:pt x="11293704" y="3774158"/>
                    </a:lnTo>
                    <a:cubicBezTo>
                      <a:pt x="11292364" y="3766255"/>
                      <a:pt x="11281075" y="3766255"/>
                      <a:pt x="11279735" y="3774158"/>
                    </a:cubicBezTo>
                    <a:lnTo>
                      <a:pt x="11165294" y="4461157"/>
                    </a:lnTo>
                    <a:cubicBezTo>
                      <a:pt x="11153942" y="4529225"/>
                      <a:pt x="11095025" y="4579098"/>
                      <a:pt x="11026017" y="4579055"/>
                    </a:cubicBezTo>
                    <a:lnTo>
                      <a:pt x="10972183" y="4579055"/>
                    </a:lnTo>
                    <a:cubicBezTo>
                      <a:pt x="10962328" y="4579049"/>
                      <a:pt x="10952924" y="4574921"/>
                      <a:pt x="10946250" y="4567670"/>
                    </a:cubicBezTo>
                    <a:cubicBezTo>
                      <a:pt x="10939576" y="4560419"/>
                      <a:pt x="10936238" y="4550707"/>
                      <a:pt x="10937046" y="4540885"/>
                    </a:cubicBezTo>
                    <a:lnTo>
                      <a:pt x="11004427" y="3732389"/>
                    </a:lnTo>
                    <a:lnTo>
                      <a:pt x="11067433" y="3291275"/>
                    </a:lnTo>
                    <a:moveTo>
                      <a:pt x="12620149" y="2321278"/>
                    </a:moveTo>
                    <a:cubicBezTo>
                      <a:pt x="12503248" y="2321278"/>
                      <a:pt x="12408482" y="2416044"/>
                      <a:pt x="12408482" y="2532944"/>
                    </a:cubicBezTo>
                    <a:lnTo>
                      <a:pt x="12408482" y="2603500"/>
                    </a:lnTo>
                    <a:cubicBezTo>
                      <a:pt x="12408482" y="2720400"/>
                      <a:pt x="12503248" y="2815167"/>
                      <a:pt x="12620149" y="2815167"/>
                    </a:cubicBezTo>
                    <a:cubicBezTo>
                      <a:pt x="12737050" y="2815167"/>
                      <a:pt x="12831816" y="2720400"/>
                      <a:pt x="12831816" y="2603500"/>
                    </a:cubicBezTo>
                    <a:lnTo>
                      <a:pt x="12831816" y="2532944"/>
                    </a:lnTo>
                    <a:cubicBezTo>
                      <a:pt x="12831816" y="2416044"/>
                      <a:pt x="12737050" y="2321278"/>
                      <a:pt x="12620149" y="2321278"/>
                    </a:cubicBezTo>
                    <a:moveTo>
                      <a:pt x="12400933" y="3291275"/>
                    </a:moveTo>
                    <a:cubicBezTo>
                      <a:pt x="12402132" y="3283162"/>
                      <a:pt x="12390703" y="3279987"/>
                      <a:pt x="12387528" y="3287536"/>
                    </a:cubicBezTo>
                    <a:lnTo>
                      <a:pt x="12233504" y="3646875"/>
                    </a:lnTo>
                    <a:cubicBezTo>
                      <a:pt x="12211248" y="3698796"/>
                      <a:pt x="12160172" y="3732439"/>
                      <a:pt x="12103682" y="3732389"/>
                    </a:cubicBezTo>
                    <a:lnTo>
                      <a:pt x="12038630" y="3732389"/>
                    </a:lnTo>
                    <a:cubicBezTo>
                      <a:pt x="12026766" y="3732399"/>
                      <a:pt x="12015691" y="3726445"/>
                      <a:pt x="12009155" y="3716543"/>
                    </a:cubicBezTo>
                    <a:cubicBezTo>
                      <a:pt x="12002620" y="3706641"/>
                      <a:pt x="12001500" y="3694116"/>
                      <a:pt x="12006175" y="3683212"/>
                    </a:cubicBezTo>
                    <a:lnTo>
                      <a:pt x="12196816" y="3238500"/>
                    </a:lnTo>
                    <a:lnTo>
                      <a:pt x="12266948" y="3063099"/>
                    </a:lnTo>
                    <a:cubicBezTo>
                      <a:pt x="12309818" y="2955961"/>
                      <a:pt x="12413594" y="2885715"/>
                      <a:pt x="12528991" y="2885722"/>
                    </a:cubicBezTo>
                    <a:lnTo>
                      <a:pt x="12711307" y="2885722"/>
                    </a:lnTo>
                    <a:cubicBezTo>
                      <a:pt x="12826704" y="2885715"/>
                      <a:pt x="12930480" y="2955961"/>
                      <a:pt x="12973350" y="3063099"/>
                    </a:cubicBezTo>
                    <a:lnTo>
                      <a:pt x="13043483" y="3238500"/>
                    </a:lnTo>
                    <a:lnTo>
                      <a:pt x="13234053" y="3683212"/>
                    </a:lnTo>
                    <a:cubicBezTo>
                      <a:pt x="13238727" y="3694116"/>
                      <a:pt x="13237607" y="3706641"/>
                      <a:pt x="13231073" y="3716543"/>
                    </a:cubicBezTo>
                    <a:cubicBezTo>
                      <a:pt x="13224537" y="3726445"/>
                      <a:pt x="13213462" y="3732399"/>
                      <a:pt x="13201597" y="3732389"/>
                    </a:cubicBezTo>
                    <a:lnTo>
                      <a:pt x="13136545" y="3732389"/>
                    </a:lnTo>
                    <a:cubicBezTo>
                      <a:pt x="13080107" y="3732383"/>
                      <a:pt x="13029101" y="3698749"/>
                      <a:pt x="13006863" y="3646875"/>
                    </a:cubicBezTo>
                    <a:lnTo>
                      <a:pt x="12852841" y="3287536"/>
                    </a:lnTo>
                    <a:cubicBezTo>
                      <a:pt x="12849595" y="3279987"/>
                      <a:pt x="12838236" y="3283162"/>
                      <a:pt x="12839365" y="3291275"/>
                    </a:cubicBezTo>
                    <a:lnTo>
                      <a:pt x="12902371" y="3732389"/>
                    </a:lnTo>
                    <a:lnTo>
                      <a:pt x="12969752" y="4540885"/>
                    </a:lnTo>
                    <a:cubicBezTo>
                      <a:pt x="12970560" y="4550707"/>
                      <a:pt x="12967222" y="4560419"/>
                      <a:pt x="12960548" y="4567670"/>
                    </a:cubicBezTo>
                    <a:cubicBezTo>
                      <a:pt x="12953874" y="4574921"/>
                      <a:pt x="12944470" y="4579049"/>
                      <a:pt x="12934615" y="4579055"/>
                    </a:cubicBezTo>
                    <a:lnTo>
                      <a:pt x="12880781" y="4579055"/>
                    </a:lnTo>
                    <a:cubicBezTo>
                      <a:pt x="12811799" y="4579064"/>
                      <a:pt x="12752922" y="4529199"/>
                      <a:pt x="12741575" y="4461157"/>
                    </a:cubicBezTo>
                    <a:lnTo>
                      <a:pt x="12627204" y="3774158"/>
                    </a:lnTo>
                    <a:cubicBezTo>
                      <a:pt x="12625864" y="3766255"/>
                      <a:pt x="12614575" y="3766255"/>
                      <a:pt x="12613235" y="3774158"/>
                    </a:cubicBezTo>
                    <a:lnTo>
                      <a:pt x="12498794" y="4461157"/>
                    </a:lnTo>
                    <a:cubicBezTo>
                      <a:pt x="12487442" y="4529225"/>
                      <a:pt x="12428525" y="4579098"/>
                      <a:pt x="12359517" y="4579055"/>
                    </a:cubicBezTo>
                    <a:lnTo>
                      <a:pt x="12305683" y="4579055"/>
                    </a:lnTo>
                    <a:cubicBezTo>
                      <a:pt x="12295828" y="4579049"/>
                      <a:pt x="12286424" y="4574921"/>
                      <a:pt x="12279750" y="4567670"/>
                    </a:cubicBezTo>
                    <a:cubicBezTo>
                      <a:pt x="12273076" y="4560419"/>
                      <a:pt x="12269738" y="4550707"/>
                      <a:pt x="12270546" y="4540885"/>
                    </a:cubicBezTo>
                    <a:lnTo>
                      <a:pt x="12337927" y="3732389"/>
                    </a:lnTo>
                    <a:lnTo>
                      <a:pt x="12400933" y="3291275"/>
                    </a:lnTo>
                    <a:moveTo>
                      <a:pt x="618649" y="4642555"/>
                    </a:moveTo>
                    <a:cubicBezTo>
                      <a:pt x="501749" y="4642555"/>
                      <a:pt x="406982" y="4737322"/>
                      <a:pt x="406982" y="4854222"/>
                    </a:cubicBezTo>
                    <a:lnTo>
                      <a:pt x="406982" y="4924778"/>
                    </a:lnTo>
                    <a:cubicBezTo>
                      <a:pt x="406982" y="5041678"/>
                      <a:pt x="501749" y="5136445"/>
                      <a:pt x="618649" y="5136445"/>
                    </a:cubicBezTo>
                    <a:cubicBezTo>
                      <a:pt x="735549" y="5136445"/>
                      <a:pt x="830316" y="5041678"/>
                      <a:pt x="830316" y="4924778"/>
                    </a:cubicBezTo>
                    <a:lnTo>
                      <a:pt x="830316" y="4854222"/>
                    </a:lnTo>
                    <a:cubicBezTo>
                      <a:pt x="830316" y="4737322"/>
                      <a:pt x="735549" y="4642555"/>
                      <a:pt x="618649" y="4642555"/>
                    </a:cubicBezTo>
                    <a:moveTo>
                      <a:pt x="399433" y="5612553"/>
                    </a:moveTo>
                    <a:cubicBezTo>
                      <a:pt x="400632" y="5604439"/>
                      <a:pt x="389202" y="5601264"/>
                      <a:pt x="386027" y="5608814"/>
                    </a:cubicBezTo>
                    <a:lnTo>
                      <a:pt x="232005" y="5968153"/>
                    </a:lnTo>
                    <a:cubicBezTo>
                      <a:pt x="209748" y="6020074"/>
                      <a:pt x="158672" y="6053717"/>
                      <a:pt x="102182" y="6053667"/>
                    </a:cubicBezTo>
                    <a:lnTo>
                      <a:pt x="37130" y="6053667"/>
                    </a:lnTo>
                    <a:cubicBezTo>
                      <a:pt x="25266" y="6053677"/>
                      <a:pt x="14190" y="6047723"/>
                      <a:pt x="7655" y="6037821"/>
                    </a:cubicBezTo>
                    <a:cubicBezTo>
                      <a:pt x="1120" y="6027918"/>
                      <a:pt x="0" y="6015394"/>
                      <a:pt x="4675" y="6004489"/>
                    </a:cubicBezTo>
                    <a:lnTo>
                      <a:pt x="195316" y="5559778"/>
                    </a:lnTo>
                    <a:lnTo>
                      <a:pt x="265448" y="5384377"/>
                    </a:lnTo>
                    <a:cubicBezTo>
                      <a:pt x="308318" y="5277238"/>
                      <a:pt x="412094" y="5206992"/>
                      <a:pt x="527491" y="5207000"/>
                    </a:cubicBezTo>
                    <a:lnTo>
                      <a:pt x="709807" y="5207000"/>
                    </a:lnTo>
                    <a:cubicBezTo>
                      <a:pt x="825204" y="5206992"/>
                      <a:pt x="928980" y="5277238"/>
                      <a:pt x="971850" y="5384377"/>
                    </a:cubicBezTo>
                    <a:lnTo>
                      <a:pt x="1041982" y="5559778"/>
                    </a:lnTo>
                    <a:lnTo>
                      <a:pt x="1232553" y="6004489"/>
                    </a:lnTo>
                    <a:cubicBezTo>
                      <a:pt x="1237228" y="6015394"/>
                      <a:pt x="1236108" y="6027918"/>
                      <a:pt x="1229572" y="6037821"/>
                    </a:cubicBezTo>
                    <a:cubicBezTo>
                      <a:pt x="1223037" y="6047723"/>
                      <a:pt x="1211962" y="6053677"/>
                      <a:pt x="1200097" y="6053667"/>
                    </a:cubicBezTo>
                    <a:lnTo>
                      <a:pt x="1135045" y="6053667"/>
                    </a:lnTo>
                    <a:cubicBezTo>
                      <a:pt x="1078607" y="6053660"/>
                      <a:pt x="1027601" y="6020026"/>
                      <a:pt x="1005364" y="5968153"/>
                    </a:cubicBezTo>
                    <a:lnTo>
                      <a:pt x="851341" y="5608814"/>
                    </a:lnTo>
                    <a:cubicBezTo>
                      <a:pt x="848096" y="5601264"/>
                      <a:pt x="836736" y="5604439"/>
                      <a:pt x="837865" y="5612553"/>
                    </a:cubicBezTo>
                    <a:lnTo>
                      <a:pt x="900871" y="6053667"/>
                    </a:lnTo>
                    <a:lnTo>
                      <a:pt x="968252" y="6862163"/>
                    </a:lnTo>
                    <a:cubicBezTo>
                      <a:pt x="969060" y="6871984"/>
                      <a:pt x="965723" y="6881697"/>
                      <a:pt x="959048" y="6888948"/>
                    </a:cubicBezTo>
                    <a:cubicBezTo>
                      <a:pt x="952374" y="6896198"/>
                      <a:pt x="942970" y="6900327"/>
                      <a:pt x="933115" y="6900333"/>
                    </a:cubicBezTo>
                    <a:lnTo>
                      <a:pt x="879281" y="6900333"/>
                    </a:lnTo>
                    <a:cubicBezTo>
                      <a:pt x="810300" y="6900342"/>
                      <a:pt x="751423" y="6850477"/>
                      <a:pt x="740075" y="6782435"/>
                    </a:cubicBezTo>
                    <a:lnTo>
                      <a:pt x="625705" y="6095436"/>
                    </a:lnTo>
                    <a:cubicBezTo>
                      <a:pt x="624364" y="6087533"/>
                      <a:pt x="613075" y="6087533"/>
                      <a:pt x="611735" y="6095436"/>
                    </a:cubicBezTo>
                    <a:lnTo>
                      <a:pt x="497293" y="6782435"/>
                    </a:lnTo>
                    <a:cubicBezTo>
                      <a:pt x="485942" y="6850504"/>
                      <a:pt x="427025" y="6900376"/>
                      <a:pt x="358017" y="6900333"/>
                    </a:cubicBezTo>
                    <a:lnTo>
                      <a:pt x="304183" y="6900333"/>
                    </a:lnTo>
                    <a:cubicBezTo>
                      <a:pt x="294328" y="6900327"/>
                      <a:pt x="284924" y="6896198"/>
                      <a:pt x="278250" y="6888948"/>
                    </a:cubicBezTo>
                    <a:cubicBezTo>
                      <a:pt x="271575" y="6881697"/>
                      <a:pt x="268238" y="6871984"/>
                      <a:pt x="269046" y="6862163"/>
                    </a:cubicBezTo>
                    <a:lnTo>
                      <a:pt x="336427" y="6053667"/>
                    </a:lnTo>
                    <a:lnTo>
                      <a:pt x="399433" y="5612553"/>
                    </a:lnTo>
                    <a:moveTo>
                      <a:pt x="1952149" y="4642555"/>
                    </a:moveTo>
                    <a:cubicBezTo>
                      <a:pt x="1835249" y="4642555"/>
                      <a:pt x="1740482" y="4737322"/>
                      <a:pt x="1740482" y="4854222"/>
                    </a:cubicBezTo>
                    <a:lnTo>
                      <a:pt x="1740482" y="4924778"/>
                    </a:lnTo>
                    <a:cubicBezTo>
                      <a:pt x="1740482" y="5041678"/>
                      <a:pt x="1835249" y="5136445"/>
                      <a:pt x="1952149" y="5136445"/>
                    </a:cubicBezTo>
                    <a:cubicBezTo>
                      <a:pt x="2069049" y="5136445"/>
                      <a:pt x="2163816" y="5041678"/>
                      <a:pt x="2163816" y="4924778"/>
                    </a:cubicBezTo>
                    <a:lnTo>
                      <a:pt x="2163816" y="4854222"/>
                    </a:lnTo>
                    <a:cubicBezTo>
                      <a:pt x="2163816" y="4737322"/>
                      <a:pt x="2069049" y="4642555"/>
                      <a:pt x="1952149" y="4642555"/>
                    </a:cubicBezTo>
                    <a:moveTo>
                      <a:pt x="1732933" y="5612553"/>
                    </a:moveTo>
                    <a:cubicBezTo>
                      <a:pt x="1734132" y="5604439"/>
                      <a:pt x="1722702" y="5601264"/>
                      <a:pt x="1719527" y="5608814"/>
                    </a:cubicBezTo>
                    <a:lnTo>
                      <a:pt x="1565505" y="5968153"/>
                    </a:lnTo>
                    <a:cubicBezTo>
                      <a:pt x="1543248" y="6020074"/>
                      <a:pt x="1492172" y="6053717"/>
                      <a:pt x="1435682" y="6053667"/>
                    </a:cubicBezTo>
                    <a:lnTo>
                      <a:pt x="1370630" y="6053667"/>
                    </a:lnTo>
                    <a:cubicBezTo>
                      <a:pt x="1358766" y="6053677"/>
                      <a:pt x="1347690" y="6047723"/>
                      <a:pt x="1341155" y="6037821"/>
                    </a:cubicBezTo>
                    <a:cubicBezTo>
                      <a:pt x="1334620" y="6027918"/>
                      <a:pt x="1333500" y="6015394"/>
                      <a:pt x="1338175" y="6004489"/>
                    </a:cubicBezTo>
                    <a:lnTo>
                      <a:pt x="1528816" y="5559778"/>
                    </a:lnTo>
                    <a:lnTo>
                      <a:pt x="1598948" y="5384377"/>
                    </a:lnTo>
                    <a:cubicBezTo>
                      <a:pt x="1641818" y="5277238"/>
                      <a:pt x="1745595" y="5206992"/>
                      <a:pt x="1860991" y="5207000"/>
                    </a:cubicBezTo>
                    <a:lnTo>
                      <a:pt x="2043307" y="5207000"/>
                    </a:lnTo>
                    <a:cubicBezTo>
                      <a:pt x="2158703" y="5206992"/>
                      <a:pt x="2262480" y="5277238"/>
                      <a:pt x="2305350" y="5384377"/>
                    </a:cubicBezTo>
                    <a:lnTo>
                      <a:pt x="2375482" y="5559778"/>
                    </a:lnTo>
                    <a:lnTo>
                      <a:pt x="2566053" y="6004489"/>
                    </a:lnTo>
                    <a:cubicBezTo>
                      <a:pt x="2570728" y="6015394"/>
                      <a:pt x="2569608" y="6027918"/>
                      <a:pt x="2563072" y="6037821"/>
                    </a:cubicBezTo>
                    <a:cubicBezTo>
                      <a:pt x="2556537" y="6047723"/>
                      <a:pt x="2545462" y="6053677"/>
                      <a:pt x="2533597" y="6053667"/>
                    </a:cubicBezTo>
                    <a:lnTo>
                      <a:pt x="2468545" y="6053667"/>
                    </a:lnTo>
                    <a:cubicBezTo>
                      <a:pt x="2412107" y="6053660"/>
                      <a:pt x="2361101" y="6020026"/>
                      <a:pt x="2338864" y="5968153"/>
                    </a:cubicBezTo>
                    <a:lnTo>
                      <a:pt x="2184841" y="5608814"/>
                    </a:lnTo>
                    <a:cubicBezTo>
                      <a:pt x="2181596" y="5601264"/>
                      <a:pt x="2170236" y="5604439"/>
                      <a:pt x="2171365" y="5612553"/>
                    </a:cubicBezTo>
                    <a:lnTo>
                      <a:pt x="2234371" y="6053667"/>
                    </a:lnTo>
                    <a:lnTo>
                      <a:pt x="2301752" y="6862163"/>
                    </a:lnTo>
                    <a:cubicBezTo>
                      <a:pt x="2302560" y="6871984"/>
                      <a:pt x="2299223" y="6881697"/>
                      <a:pt x="2292548" y="6888948"/>
                    </a:cubicBezTo>
                    <a:cubicBezTo>
                      <a:pt x="2285874" y="6896198"/>
                      <a:pt x="2276470" y="6900327"/>
                      <a:pt x="2266615" y="6900333"/>
                    </a:cubicBezTo>
                    <a:lnTo>
                      <a:pt x="2212781" y="6900333"/>
                    </a:lnTo>
                    <a:cubicBezTo>
                      <a:pt x="2143800" y="6900342"/>
                      <a:pt x="2084923" y="6850477"/>
                      <a:pt x="2073575" y="6782435"/>
                    </a:cubicBezTo>
                    <a:lnTo>
                      <a:pt x="1959205" y="6095436"/>
                    </a:lnTo>
                    <a:cubicBezTo>
                      <a:pt x="1957864" y="6087533"/>
                      <a:pt x="1946575" y="6087533"/>
                      <a:pt x="1945234" y="6095436"/>
                    </a:cubicBezTo>
                    <a:lnTo>
                      <a:pt x="1830793" y="6782435"/>
                    </a:lnTo>
                    <a:cubicBezTo>
                      <a:pt x="1819442" y="6850504"/>
                      <a:pt x="1760525" y="6900376"/>
                      <a:pt x="1691517" y="6900333"/>
                    </a:cubicBezTo>
                    <a:lnTo>
                      <a:pt x="1637683" y="6900333"/>
                    </a:lnTo>
                    <a:cubicBezTo>
                      <a:pt x="1627828" y="6900327"/>
                      <a:pt x="1618424" y="6896198"/>
                      <a:pt x="1611750" y="6888948"/>
                    </a:cubicBezTo>
                    <a:cubicBezTo>
                      <a:pt x="1605075" y="6881697"/>
                      <a:pt x="1601738" y="6871984"/>
                      <a:pt x="1602546" y="6862163"/>
                    </a:cubicBezTo>
                    <a:lnTo>
                      <a:pt x="1669927" y="6053667"/>
                    </a:lnTo>
                    <a:lnTo>
                      <a:pt x="1732933" y="5612553"/>
                    </a:lnTo>
                    <a:moveTo>
                      <a:pt x="3285649" y="4642555"/>
                    </a:moveTo>
                    <a:cubicBezTo>
                      <a:pt x="3168749" y="4642555"/>
                      <a:pt x="3073982" y="4737322"/>
                      <a:pt x="3073982" y="4854222"/>
                    </a:cubicBezTo>
                    <a:lnTo>
                      <a:pt x="3073982" y="4924778"/>
                    </a:lnTo>
                    <a:cubicBezTo>
                      <a:pt x="3073982" y="5041678"/>
                      <a:pt x="3168749" y="5136445"/>
                      <a:pt x="3285649" y="5136445"/>
                    </a:cubicBezTo>
                    <a:cubicBezTo>
                      <a:pt x="3402549" y="5136445"/>
                      <a:pt x="3497316" y="5041678"/>
                      <a:pt x="3497316" y="4924778"/>
                    </a:cubicBezTo>
                    <a:lnTo>
                      <a:pt x="3497316" y="4854222"/>
                    </a:lnTo>
                    <a:cubicBezTo>
                      <a:pt x="3497316" y="4737322"/>
                      <a:pt x="3402549" y="4642555"/>
                      <a:pt x="3285649" y="4642555"/>
                    </a:cubicBezTo>
                    <a:moveTo>
                      <a:pt x="3066433" y="5612553"/>
                    </a:moveTo>
                    <a:cubicBezTo>
                      <a:pt x="3067632" y="5604439"/>
                      <a:pt x="3056202" y="5601264"/>
                      <a:pt x="3053027" y="5608814"/>
                    </a:cubicBezTo>
                    <a:lnTo>
                      <a:pt x="2899005" y="5968153"/>
                    </a:lnTo>
                    <a:cubicBezTo>
                      <a:pt x="2876748" y="6020074"/>
                      <a:pt x="2825672" y="6053717"/>
                      <a:pt x="2769182" y="6053667"/>
                    </a:cubicBezTo>
                    <a:lnTo>
                      <a:pt x="2704130" y="6053667"/>
                    </a:lnTo>
                    <a:cubicBezTo>
                      <a:pt x="2692266" y="6053677"/>
                      <a:pt x="2681190" y="6047723"/>
                      <a:pt x="2674655" y="6037821"/>
                    </a:cubicBezTo>
                    <a:cubicBezTo>
                      <a:pt x="2668120" y="6027918"/>
                      <a:pt x="2667000" y="6015394"/>
                      <a:pt x="2671675" y="6004489"/>
                    </a:cubicBezTo>
                    <a:lnTo>
                      <a:pt x="2862316" y="5559778"/>
                    </a:lnTo>
                    <a:lnTo>
                      <a:pt x="2932448" y="5384377"/>
                    </a:lnTo>
                    <a:cubicBezTo>
                      <a:pt x="2975318" y="5277238"/>
                      <a:pt x="3079095" y="5206992"/>
                      <a:pt x="3194491" y="5207000"/>
                    </a:cubicBezTo>
                    <a:lnTo>
                      <a:pt x="3376807" y="5207000"/>
                    </a:lnTo>
                    <a:cubicBezTo>
                      <a:pt x="3492203" y="5206992"/>
                      <a:pt x="3595980" y="5277238"/>
                      <a:pt x="3638850" y="5384377"/>
                    </a:cubicBezTo>
                    <a:lnTo>
                      <a:pt x="3708982" y="5559778"/>
                    </a:lnTo>
                    <a:lnTo>
                      <a:pt x="3899553" y="6004489"/>
                    </a:lnTo>
                    <a:cubicBezTo>
                      <a:pt x="3904228" y="6015394"/>
                      <a:pt x="3903107" y="6027918"/>
                      <a:pt x="3896572" y="6037821"/>
                    </a:cubicBezTo>
                    <a:cubicBezTo>
                      <a:pt x="3890037" y="6047723"/>
                      <a:pt x="3878962" y="6053677"/>
                      <a:pt x="3867097" y="6053667"/>
                    </a:cubicBezTo>
                    <a:lnTo>
                      <a:pt x="3802045" y="6053667"/>
                    </a:lnTo>
                    <a:cubicBezTo>
                      <a:pt x="3745607" y="6053660"/>
                      <a:pt x="3694601" y="6020026"/>
                      <a:pt x="3672364" y="5968153"/>
                    </a:cubicBezTo>
                    <a:lnTo>
                      <a:pt x="3518341" y="5608814"/>
                    </a:lnTo>
                    <a:cubicBezTo>
                      <a:pt x="3515096" y="5601264"/>
                      <a:pt x="3503736" y="5604439"/>
                      <a:pt x="3504865" y="5612553"/>
                    </a:cubicBezTo>
                    <a:lnTo>
                      <a:pt x="3567871" y="6053667"/>
                    </a:lnTo>
                    <a:lnTo>
                      <a:pt x="3635252" y="6862163"/>
                    </a:lnTo>
                    <a:cubicBezTo>
                      <a:pt x="3636060" y="6871984"/>
                      <a:pt x="3632723" y="6881697"/>
                      <a:pt x="3626048" y="6888948"/>
                    </a:cubicBezTo>
                    <a:cubicBezTo>
                      <a:pt x="3619374" y="6896198"/>
                      <a:pt x="3609970" y="6900327"/>
                      <a:pt x="3600115" y="6900333"/>
                    </a:cubicBezTo>
                    <a:lnTo>
                      <a:pt x="3546281" y="6900333"/>
                    </a:lnTo>
                    <a:cubicBezTo>
                      <a:pt x="3477299" y="6900342"/>
                      <a:pt x="3418423" y="6850477"/>
                      <a:pt x="3407075" y="6782435"/>
                    </a:cubicBezTo>
                    <a:lnTo>
                      <a:pt x="3292704" y="6095436"/>
                    </a:lnTo>
                    <a:cubicBezTo>
                      <a:pt x="3291364" y="6087533"/>
                      <a:pt x="3280075" y="6087533"/>
                      <a:pt x="3278735" y="6095436"/>
                    </a:cubicBezTo>
                    <a:lnTo>
                      <a:pt x="3164293" y="6782435"/>
                    </a:lnTo>
                    <a:cubicBezTo>
                      <a:pt x="3152942" y="6850504"/>
                      <a:pt x="3094025" y="6900376"/>
                      <a:pt x="3025017" y="6900333"/>
                    </a:cubicBezTo>
                    <a:lnTo>
                      <a:pt x="2971183" y="6900333"/>
                    </a:lnTo>
                    <a:cubicBezTo>
                      <a:pt x="2961328" y="6900327"/>
                      <a:pt x="2951924" y="6896198"/>
                      <a:pt x="2945250" y="6888948"/>
                    </a:cubicBezTo>
                    <a:cubicBezTo>
                      <a:pt x="2938575" y="6881697"/>
                      <a:pt x="2935238" y="6871984"/>
                      <a:pt x="2936046" y="6862163"/>
                    </a:cubicBezTo>
                    <a:lnTo>
                      <a:pt x="3003427" y="6053667"/>
                    </a:lnTo>
                    <a:lnTo>
                      <a:pt x="3066433" y="5612553"/>
                    </a:lnTo>
                    <a:moveTo>
                      <a:pt x="4619149" y="4642555"/>
                    </a:moveTo>
                    <a:cubicBezTo>
                      <a:pt x="4502249" y="4642555"/>
                      <a:pt x="4407482" y="4737322"/>
                      <a:pt x="4407482" y="4854222"/>
                    </a:cubicBezTo>
                    <a:lnTo>
                      <a:pt x="4407482" y="4924778"/>
                    </a:lnTo>
                    <a:cubicBezTo>
                      <a:pt x="4407482" y="5041678"/>
                      <a:pt x="4502249" y="5136445"/>
                      <a:pt x="4619149" y="5136445"/>
                    </a:cubicBezTo>
                    <a:cubicBezTo>
                      <a:pt x="4736049" y="5136445"/>
                      <a:pt x="4830816" y="5041678"/>
                      <a:pt x="4830816" y="4924778"/>
                    </a:cubicBezTo>
                    <a:lnTo>
                      <a:pt x="4830816" y="4854222"/>
                    </a:lnTo>
                    <a:cubicBezTo>
                      <a:pt x="4830816" y="4737322"/>
                      <a:pt x="4736049" y="4642555"/>
                      <a:pt x="4619149" y="4642555"/>
                    </a:cubicBezTo>
                    <a:moveTo>
                      <a:pt x="4399933" y="5612553"/>
                    </a:moveTo>
                    <a:cubicBezTo>
                      <a:pt x="4401132" y="5604439"/>
                      <a:pt x="4389702" y="5601264"/>
                      <a:pt x="4386527" y="5608814"/>
                    </a:cubicBezTo>
                    <a:lnTo>
                      <a:pt x="4232504" y="5968153"/>
                    </a:lnTo>
                    <a:cubicBezTo>
                      <a:pt x="4210248" y="6020074"/>
                      <a:pt x="4159172" y="6053717"/>
                      <a:pt x="4102682" y="6053667"/>
                    </a:cubicBezTo>
                    <a:lnTo>
                      <a:pt x="4037630" y="6053667"/>
                    </a:lnTo>
                    <a:cubicBezTo>
                      <a:pt x="4025765" y="6053677"/>
                      <a:pt x="4014691" y="6047723"/>
                      <a:pt x="4008155" y="6037821"/>
                    </a:cubicBezTo>
                    <a:cubicBezTo>
                      <a:pt x="4001620" y="6027918"/>
                      <a:pt x="4000500" y="6015394"/>
                      <a:pt x="4005174" y="6004489"/>
                    </a:cubicBezTo>
                    <a:lnTo>
                      <a:pt x="4195816" y="5559778"/>
                    </a:lnTo>
                    <a:lnTo>
                      <a:pt x="4265948" y="5384377"/>
                    </a:lnTo>
                    <a:cubicBezTo>
                      <a:pt x="4308818" y="5277238"/>
                      <a:pt x="4412595" y="5206992"/>
                      <a:pt x="4527991" y="5207000"/>
                    </a:cubicBezTo>
                    <a:lnTo>
                      <a:pt x="4710307" y="5207000"/>
                    </a:lnTo>
                    <a:cubicBezTo>
                      <a:pt x="4825703" y="5206992"/>
                      <a:pt x="4929480" y="5277238"/>
                      <a:pt x="4972350" y="5384377"/>
                    </a:cubicBezTo>
                    <a:lnTo>
                      <a:pt x="5042482" y="5559778"/>
                    </a:lnTo>
                    <a:lnTo>
                      <a:pt x="5233053" y="6004489"/>
                    </a:lnTo>
                    <a:cubicBezTo>
                      <a:pt x="5237728" y="6015394"/>
                      <a:pt x="5236607" y="6027918"/>
                      <a:pt x="5230072" y="6037821"/>
                    </a:cubicBezTo>
                    <a:cubicBezTo>
                      <a:pt x="5223537" y="6047723"/>
                      <a:pt x="5212462" y="6053677"/>
                      <a:pt x="5200597" y="6053667"/>
                    </a:cubicBezTo>
                    <a:lnTo>
                      <a:pt x="5135545" y="6053667"/>
                    </a:lnTo>
                    <a:cubicBezTo>
                      <a:pt x="5079107" y="6053660"/>
                      <a:pt x="5028101" y="6020026"/>
                      <a:pt x="5005864" y="5968153"/>
                    </a:cubicBezTo>
                    <a:lnTo>
                      <a:pt x="4851841" y="5608814"/>
                    </a:lnTo>
                    <a:cubicBezTo>
                      <a:pt x="4848596" y="5601264"/>
                      <a:pt x="4837236" y="5604439"/>
                      <a:pt x="4838365" y="5612553"/>
                    </a:cubicBezTo>
                    <a:lnTo>
                      <a:pt x="4901371" y="6053667"/>
                    </a:lnTo>
                    <a:lnTo>
                      <a:pt x="4968752" y="6862163"/>
                    </a:lnTo>
                    <a:cubicBezTo>
                      <a:pt x="4969560" y="6871984"/>
                      <a:pt x="4966223" y="6881697"/>
                      <a:pt x="4959548" y="6888948"/>
                    </a:cubicBezTo>
                    <a:cubicBezTo>
                      <a:pt x="4952874" y="6896198"/>
                      <a:pt x="4943470" y="6900327"/>
                      <a:pt x="4933615" y="6900333"/>
                    </a:cubicBezTo>
                    <a:lnTo>
                      <a:pt x="4879781" y="6900333"/>
                    </a:lnTo>
                    <a:cubicBezTo>
                      <a:pt x="4810799" y="6900342"/>
                      <a:pt x="4751923" y="6850477"/>
                      <a:pt x="4740575" y="6782435"/>
                    </a:cubicBezTo>
                    <a:lnTo>
                      <a:pt x="4626204" y="6095436"/>
                    </a:lnTo>
                    <a:cubicBezTo>
                      <a:pt x="4624864" y="6087533"/>
                      <a:pt x="4613575" y="6087533"/>
                      <a:pt x="4612235" y="6095436"/>
                    </a:cubicBezTo>
                    <a:lnTo>
                      <a:pt x="4497794" y="6782435"/>
                    </a:lnTo>
                    <a:cubicBezTo>
                      <a:pt x="4486442" y="6850504"/>
                      <a:pt x="4427525" y="6900376"/>
                      <a:pt x="4358517" y="6900333"/>
                    </a:cubicBezTo>
                    <a:lnTo>
                      <a:pt x="4304683" y="6900333"/>
                    </a:lnTo>
                    <a:cubicBezTo>
                      <a:pt x="4294828" y="6900327"/>
                      <a:pt x="4285424" y="6896198"/>
                      <a:pt x="4278750" y="6888948"/>
                    </a:cubicBezTo>
                    <a:cubicBezTo>
                      <a:pt x="4272075" y="6881697"/>
                      <a:pt x="4268738" y="6871984"/>
                      <a:pt x="4269546" y="6862163"/>
                    </a:cubicBezTo>
                    <a:lnTo>
                      <a:pt x="4336927" y="6053667"/>
                    </a:lnTo>
                    <a:lnTo>
                      <a:pt x="4399933" y="5612553"/>
                    </a:lnTo>
                    <a:moveTo>
                      <a:pt x="5952649" y="4642555"/>
                    </a:moveTo>
                    <a:cubicBezTo>
                      <a:pt x="5835749" y="4642555"/>
                      <a:pt x="5740982" y="4737322"/>
                      <a:pt x="5740982" y="4854222"/>
                    </a:cubicBezTo>
                    <a:lnTo>
                      <a:pt x="5740982" y="4924778"/>
                    </a:lnTo>
                    <a:cubicBezTo>
                      <a:pt x="5740982" y="5041678"/>
                      <a:pt x="5835749" y="5136445"/>
                      <a:pt x="5952649" y="5136445"/>
                    </a:cubicBezTo>
                    <a:cubicBezTo>
                      <a:pt x="6069549" y="5136445"/>
                      <a:pt x="6164316" y="5041678"/>
                      <a:pt x="6164316" y="4924778"/>
                    </a:cubicBezTo>
                    <a:lnTo>
                      <a:pt x="6164316" y="4854222"/>
                    </a:lnTo>
                    <a:cubicBezTo>
                      <a:pt x="6164316" y="4737322"/>
                      <a:pt x="6069549" y="4642555"/>
                      <a:pt x="5952649" y="4642555"/>
                    </a:cubicBezTo>
                    <a:moveTo>
                      <a:pt x="5733433" y="5612553"/>
                    </a:moveTo>
                    <a:cubicBezTo>
                      <a:pt x="5734632" y="5604439"/>
                      <a:pt x="5723202" y="5601264"/>
                      <a:pt x="5720027" y="5608814"/>
                    </a:cubicBezTo>
                    <a:lnTo>
                      <a:pt x="5566004" y="5968153"/>
                    </a:lnTo>
                    <a:cubicBezTo>
                      <a:pt x="5543748" y="6020074"/>
                      <a:pt x="5492672" y="6053717"/>
                      <a:pt x="5436182" y="6053667"/>
                    </a:cubicBezTo>
                    <a:lnTo>
                      <a:pt x="5371130" y="6053667"/>
                    </a:lnTo>
                    <a:cubicBezTo>
                      <a:pt x="5359265" y="6053677"/>
                      <a:pt x="5348191" y="6047723"/>
                      <a:pt x="5341655" y="6037821"/>
                    </a:cubicBezTo>
                    <a:cubicBezTo>
                      <a:pt x="5335120" y="6027918"/>
                      <a:pt x="5334000" y="6015394"/>
                      <a:pt x="5338674" y="6004489"/>
                    </a:cubicBezTo>
                    <a:lnTo>
                      <a:pt x="5529316" y="5559778"/>
                    </a:lnTo>
                    <a:lnTo>
                      <a:pt x="5599448" y="5384377"/>
                    </a:lnTo>
                    <a:cubicBezTo>
                      <a:pt x="5642318" y="5277238"/>
                      <a:pt x="5746095" y="5206992"/>
                      <a:pt x="5861491" y="5207000"/>
                    </a:cubicBezTo>
                    <a:lnTo>
                      <a:pt x="6043807" y="5207000"/>
                    </a:lnTo>
                    <a:cubicBezTo>
                      <a:pt x="6159203" y="5206992"/>
                      <a:pt x="6262980" y="5277238"/>
                      <a:pt x="6305850" y="5384377"/>
                    </a:cubicBezTo>
                    <a:lnTo>
                      <a:pt x="6375982" y="5559778"/>
                    </a:lnTo>
                    <a:lnTo>
                      <a:pt x="6566553" y="6004489"/>
                    </a:lnTo>
                    <a:cubicBezTo>
                      <a:pt x="6571228" y="6015394"/>
                      <a:pt x="6570107" y="6027918"/>
                      <a:pt x="6563572" y="6037821"/>
                    </a:cubicBezTo>
                    <a:cubicBezTo>
                      <a:pt x="6557037" y="6047723"/>
                      <a:pt x="6545962" y="6053677"/>
                      <a:pt x="6534097" y="6053667"/>
                    </a:cubicBezTo>
                    <a:lnTo>
                      <a:pt x="6469045" y="6053667"/>
                    </a:lnTo>
                    <a:cubicBezTo>
                      <a:pt x="6412607" y="6053660"/>
                      <a:pt x="6361601" y="6020026"/>
                      <a:pt x="6339364" y="5968153"/>
                    </a:cubicBezTo>
                    <a:lnTo>
                      <a:pt x="6185341" y="5608814"/>
                    </a:lnTo>
                    <a:cubicBezTo>
                      <a:pt x="6182096" y="5601264"/>
                      <a:pt x="6170736" y="5604439"/>
                      <a:pt x="6171865" y="5612553"/>
                    </a:cubicBezTo>
                    <a:lnTo>
                      <a:pt x="6234871" y="6053667"/>
                    </a:lnTo>
                    <a:lnTo>
                      <a:pt x="6302252" y="6862163"/>
                    </a:lnTo>
                    <a:cubicBezTo>
                      <a:pt x="6303060" y="6871984"/>
                      <a:pt x="6299723" y="6881697"/>
                      <a:pt x="6293048" y="6888948"/>
                    </a:cubicBezTo>
                    <a:cubicBezTo>
                      <a:pt x="6286374" y="6896198"/>
                      <a:pt x="6276970" y="6900327"/>
                      <a:pt x="6267115" y="6900333"/>
                    </a:cubicBezTo>
                    <a:lnTo>
                      <a:pt x="6213281" y="6900333"/>
                    </a:lnTo>
                    <a:cubicBezTo>
                      <a:pt x="6144299" y="6900342"/>
                      <a:pt x="6085423" y="6850477"/>
                      <a:pt x="6074075" y="6782435"/>
                    </a:cubicBezTo>
                    <a:lnTo>
                      <a:pt x="5959704" y="6095436"/>
                    </a:lnTo>
                    <a:cubicBezTo>
                      <a:pt x="5958364" y="6087533"/>
                      <a:pt x="5947075" y="6087533"/>
                      <a:pt x="5945735" y="6095436"/>
                    </a:cubicBezTo>
                    <a:lnTo>
                      <a:pt x="5831294" y="6782435"/>
                    </a:lnTo>
                    <a:cubicBezTo>
                      <a:pt x="5819942" y="6850504"/>
                      <a:pt x="5761025" y="6900376"/>
                      <a:pt x="5692017" y="6900333"/>
                    </a:cubicBezTo>
                    <a:lnTo>
                      <a:pt x="5638183" y="6900333"/>
                    </a:lnTo>
                    <a:cubicBezTo>
                      <a:pt x="5628328" y="6900327"/>
                      <a:pt x="5618924" y="6896198"/>
                      <a:pt x="5612250" y="6888948"/>
                    </a:cubicBezTo>
                    <a:cubicBezTo>
                      <a:pt x="5605575" y="6881697"/>
                      <a:pt x="5602238" y="6871984"/>
                      <a:pt x="5603046" y="6862163"/>
                    </a:cubicBezTo>
                    <a:lnTo>
                      <a:pt x="5670427" y="6053667"/>
                    </a:lnTo>
                    <a:lnTo>
                      <a:pt x="5733433" y="5612553"/>
                    </a:lnTo>
                    <a:moveTo>
                      <a:pt x="7286149" y="4642555"/>
                    </a:moveTo>
                    <a:cubicBezTo>
                      <a:pt x="7169248" y="4642555"/>
                      <a:pt x="7074482" y="4737322"/>
                      <a:pt x="7074482" y="4854222"/>
                    </a:cubicBezTo>
                    <a:lnTo>
                      <a:pt x="7074482" y="4924778"/>
                    </a:lnTo>
                    <a:cubicBezTo>
                      <a:pt x="7074482" y="5041678"/>
                      <a:pt x="7169248" y="5136445"/>
                      <a:pt x="7286149" y="5136445"/>
                    </a:cubicBezTo>
                    <a:cubicBezTo>
                      <a:pt x="7403050" y="5136445"/>
                      <a:pt x="7497816" y="5041678"/>
                      <a:pt x="7497816" y="4924778"/>
                    </a:cubicBezTo>
                    <a:lnTo>
                      <a:pt x="7497816" y="4854222"/>
                    </a:lnTo>
                    <a:cubicBezTo>
                      <a:pt x="7497816" y="4737322"/>
                      <a:pt x="7403050" y="4642555"/>
                      <a:pt x="7286149" y="4642555"/>
                    </a:cubicBezTo>
                    <a:moveTo>
                      <a:pt x="7066933" y="5612553"/>
                    </a:moveTo>
                    <a:cubicBezTo>
                      <a:pt x="7068132" y="5604439"/>
                      <a:pt x="7056703" y="5601264"/>
                      <a:pt x="7053528" y="5608814"/>
                    </a:cubicBezTo>
                    <a:lnTo>
                      <a:pt x="6899504" y="5968153"/>
                    </a:lnTo>
                    <a:cubicBezTo>
                      <a:pt x="6877248" y="6020074"/>
                      <a:pt x="6826172" y="6053717"/>
                      <a:pt x="6769682" y="6053667"/>
                    </a:cubicBezTo>
                    <a:lnTo>
                      <a:pt x="6704630" y="6053667"/>
                    </a:lnTo>
                    <a:cubicBezTo>
                      <a:pt x="6692766" y="6053677"/>
                      <a:pt x="6681691" y="6047723"/>
                      <a:pt x="6675155" y="6037821"/>
                    </a:cubicBezTo>
                    <a:cubicBezTo>
                      <a:pt x="6668620" y="6027918"/>
                      <a:pt x="6667500" y="6015394"/>
                      <a:pt x="6672175" y="6004489"/>
                    </a:cubicBezTo>
                    <a:lnTo>
                      <a:pt x="6862816" y="5559778"/>
                    </a:lnTo>
                    <a:lnTo>
                      <a:pt x="6932948" y="5384377"/>
                    </a:lnTo>
                    <a:cubicBezTo>
                      <a:pt x="6975818" y="5277238"/>
                      <a:pt x="7079594" y="5206992"/>
                      <a:pt x="7194991" y="5207000"/>
                    </a:cubicBezTo>
                    <a:lnTo>
                      <a:pt x="7377307" y="5207000"/>
                    </a:lnTo>
                    <a:cubicBezTo>
                      <a:pt x="7492704" y="5206992"/>
                      <a:pt x="7596480" y="5277238"/>
                      <a:pt x="7639350" y="5384377"/>
                    </a:cubicBezTo>
                    <a:lnTo>
                      <a:pt x="7709482" y="5559778"/>
                    </a:lnTo>
                    <a:lnTo>
                      <a:pt x="7900053" y="6004489"/>
                    </a:lnTo>
                    <a:cubicBezTo>
                      <a:pt x="7904728" y="6015394"/>
                      <a:pt x="7903607" y="6027918"/>
                      <a:pt x="7897072" y="6037821"/>
                    </a:cubicBezTo>
                    <a:cubicBezTo>
                      <a:pt x="7890537" y="6047723"/>
                      <a:pt x="7879462" y="6053677"/>
                      <a:pt x="7867597" y="6053667"/>
                    </a:cubicBezTo>
                    <a:lnTo>
                      <a:pt x="7802545" y="6053667"/>
                    </a:lnTo>
                    <a:cubicBezTo>
                      <a:pt x="7746107" y="6053660"/>
                      <a:pt x="7695101" y="6020026"/>
                      <a:pt x="7672864" y="5968153"/>
                    </a:cubicBezTo>
                    <a:lnTo>
                      <a:pt x="7518841" y="5608814"/>
                    </a:lnTo>
                    <a:cubicBezTo>
                      <a:pt x="7515595" y="5601264"/>
                      <a:pt x="7504236" y="5604439"/>
                      <a:pt x="7505365" y="5612553"/>
                    </a:cubicBezTo>
                    <a:lnTo>
                      <a:pt x="7568371" y="6053667"/>
                    </a:lnTo>
                    <a:lnTo>
                      <a:pt x="7635752" y="6862163"/>
                    </a:lnTo>
                    <a:cubicBezTo>
                      <a:pt x="7636560" y="6871984"/>
                      <a:pt x="7633222" y="6881697"/>
                      <a:pt x="7626548" y="6888948"/>
                    </a:cubicBezTo>
                    <a:cubicBezTo>
                      <a:pt x="7619874" y="6896198"/>
                      <a:pt x="7610470" y="6900327"/>
                      <a:pt x="7600615" y="6900333"/>
                    </a:cubicBezTo>
                    <a:lnTo>
                      <a:pt x="7546781" y="6900333"/>
                    </a:lnTo>
                    <a:cubicBezTo>
                      <a:pt x="7477799" y="6900342"/>
                      <a:pt x="7418922" y="6850477"/>
                      <a:pt x="7407575" y="6782435"/>
                    </a:cubicBezTo>
                    <a:lnTo>
                      <a:pt x="7293204" y="6095436"/>
                    </a:lnTo>
                    <a:cubicBezTo>
                      <a:pt x="7291864" y="6087533"/>
                      <a:pt x="7280575" y="6087533"/>
                      <a:pt x="7279235" y="6095436"/>
                    </a:cubicBezTo>
                    <a:lnTo>
                      <a:pt x="7164794" y="6782435"/>
                    </a:lnTo>
                    <a:cubicBezTo>
                      <a:pt x="7153442" y="6850504"/>
                      <a:pt x="7094525" y="6900376"/>
                      <a:pt x="7025517" y="6900333"/>
                    </a:cubicBezTo>
                    <a:lnTo>
                      <a:pt x="6971683" y="6900333"/>
                    </a:lnTo>
                    <a:cubicBezTo>
                      <a:pt x="6961828" y="6900327"/>
                      <a:pt x="6952424" y="6896198"/>
                      <a:pt x="6945750" y="6888948"/>
                    </a:cubicBezTo>
                    <a:cubicBezTo>
                      <a:pt x="6939076" y="6881697"/>
                      <a:pt x="6935738" y="6871984"/>
                      <a:pt x="6936546" y="6862163"/>
                    </a:cubicBezTo>
                    <a:lnTo>
                      <a:pt x="7003927" y="6053667"/>
                    </a:lnTo>
                    <a:lnTo>
                      <a:pt x="7066933" y="5612553"/>
                    </a:lnTo>
                    <a:moveTo>
                      <a:pt x="8619649" y="4642555"/>
                    </a:moveTo>
                    <a:cubicBezTo>
                      <a:pt x="8502748" y="4642555"/>
                      <a:pt x="8407982" y="4737322"/>
                      <a:pt x="8407982" y="4854222"/>
                    </a:cubicBezTo>
                    <a:lnTo>
                      <a:pt x="8407982" y="4924778"/>
                    </a:lnTo>
                    <a:cubicBezTo>
                      <a:pt x="8407982" y="5041678"/>
                      <a:pt x="8502748" y="5136445"/>
                      <a:pt x="8619649" y="5136445"/>
                    </a:cubicBezTo>
                    <a:cubicBezTo>
                      <a:pt x="8736550" y="5136445"/>
                      <a:pt x="8831316" y="5041678"/>
                      <a:pt x="8831316" y="4924778"/>
                    </a:cubicBezTo>
                    <a:lnTo>
                      <a:pt x="8831316" y="4854222"/>
                    </a:lnTo>
                    <a:cubicBezTo>
                      <a:pt x="8831316" y="4737322"/>
                      <a:pt x="8736550" y="4642555"/>
                      <a:pt x="8619649" y="4642555"/>
                    </a:cubicBezTo>
                    <a:moveTo>
                      <a:pt x="8400433" y="5612553"/>
                    </a:moveTo>
                    <a:cubicBezTo>
                      <a:pt x="8401632" y="5604439"/>
                      <a:pt x="8390203" y="5601264"/>
                      <a:pt x="8387028" y="5608814"/>
                    </a:cubicBezTo>
                    <a:lnTo>
                      <a:pt x="8233004" y="5968153"/>
                    </a:lnTo>
                    <a:cubicBezTo>
                      <a:pt x="8210748" y="6020074"/>
                      <a:pt x="8159672" y="6053717"/>
                      <a:pt x="8103182" y="6053667"/>
                    </a:cubicBezTo>
                    <a:lnTo>
                      <a:pt x="8038130" y="6053667"/>
                    </a:lnTo>
                    <a:cubicBezTo>
                      <a:pt x="8026266" y="6053677"/>
                      <a:pt x="8015191" y="6047723"/>
                      <a:pt x="8008655" y="6037821"/>
                    </a:cubicBezTo>
                    <a:cubicBezTo>
                      <a:pt x="8002120" y="6027918"/>
                      <a:pt x="8001000" y="6015394"/>
                      <a:pt x="8005675" y="6004489"/>
                    </a:cubicBezTo>
                    <a:lnTo>
                      <a:pt x="8196316" y="5559778"/>
                    </a:lnTo>
                    <a:lnTo>
                      <a:pt x="8266448" y="5384377"/>
                    </a:lnTo>
                    <a:cubicBezTo>
                      <a:pt x="8309318" y="5277238"/>
                      <a:pt x="8413094" y="5206992"/>
                      <a:pt x="8528491" y="5207000"/>
                    </a:cubicBezTo>
                    <a:lnTo>
                      <a:pt x="8710807" y="5207000"/>
                    </a:lnTo>
                    <a:cubicBezTo>
                      <a:pt x="8826204" y="5206992"/>
                      <a:pt x="8929980" y="5277238"/>
                      <a:pt x="8972850" y="5384377"/>
                    </a:cubicBezTo>
                    <a:lnTo>
                      <a:pt x="9042982" y="5559778"/>
                    </a:lnTo>
                    <a:lnTo>
                      <a:pt x="9233553" y="6004489"/>
                    </a:lnTo>
                    <a:cubicBezTo>
                      <a:pt x="9238228" y="6015394"/>
                      <a:pt x="9237107" y="6027918"/>
                      <a:pt x="9230572" y="6037821"/>
                    </a:cubicBezTo>
                    <a:cubicBezTo>
                      <a:pt x="9224037" y="6047723"/>
                      <a:pt x="9212962" y="6053677"/>
                      <a:pt x="9201097" y="6053667"/>
                    </a:cubicBezTo>
                    <a:lnTo>
                      <a:pt x="9136045" y="6053667"/>
                    </a:lnTo>
                    <a:cubicBezTo>
                      <a:pt x="9079607" y="6053660"/>
                      <a:pt x="9028601" y="6020026"/>
                      <a:pt x="9006364" y="5968153"/>
                    </a:cubicBezTo>
                    <a:lnTo>
                      <a:pt x="8852341" y="5608814"/>
                    </a:lnTo>
                    <a:cubicBezTo>
                      <a:pt x="8849095" y="5601264"/>
                      <a:pt x="8837736" y="5604439"/>
                      <a:pt x="8838865" y="5612553"/>
                    </a:cubicBezTo>
                    <a:lnTo>
                      <a:pt x="8901871" y="6053667"/>
                    </a:lnTo>
                    <a:lnTo>
                      <a:pt x="8969252" y="6862163"/>
                    </a:lnTo>
                    <a:cubicBezTo>
                      <a:pt x="8970060" y="6871984"/>
                      <a:pt x="8966722" y="6881697"/>
                      <a:pt x="8960048" y="6888948"/>
                    </a:cubicBezTo>
                    <a:cubicBezTo>
                      <a:pt x="8953374" y="6896198"/>
                      <a:pt x="8943970" y="6900327"/>
                      <a:pt x="8934115" y="6900333"/>
                    </a:cubicBezTo>
                    <a:lnTo>
                      <a:pt x="8880281" y="6900333"/>
                    </a:lnTo>
                    <a:cubicBezTo>
                      <a:pt x="8811299" y="6900342"/>
                      <a:pt x="8752422" y="6850477"/>
                      <a:pt x="8741075" y="6782435"/>
                    </a:cubicBezTo>
                    <a:lnTo>
                      <a:pt x="8626704" y="6095436"/>
                    </a:lnTo>
                    <a:cubicBezTo>
                      <a:pt x="8625364" y="6087533"/>
                      <a:pt x="8614075" y="6087533"/>
                      <a:pt x="8612735" y="6095436"/>
                    </a:cubicBezTo>
                    <a:lnTo>
                      <a:pt x="8498294" y="6782435"/>
                    </a:lnTo>
                    <a:cubicBezTo>
                      <a:pt x="8486942" y="6850504"/>
                      <a:pt x="8428025" y="6900376"/>
                      <a:pt x="8359017" y="6900333"/>
                    </a:cubicBezTo>
                    <a:lnTo>
                      <a:pt x="8305183" y="6900333"/>
                    </a:lnTo>
                    <a:cubicBezTo>
                      <a:pt x="8295328" y="6900327"/>
                      <a:pt x="8285924" y="6896198"/>
                      <a:pt x="8279250" y="6888948"/>
                    </a:cubicBezTo>
                    <a:cubicBezTo>
                      <a:pt x="8272576" y="6881697"/>
                      <a:pt x="8269238" y="6871984"/>
                      <a:pt x="8270046" y="6862163"/>
                    </a:cubicBezTo>
                    <a:lnTo>
                      <a:pt x="8337427" y="6053667"/>
                    </a:lnTo>
                    <a:lnTo>
                      <a:pt x="8400433" y="5612553"/>
                    </a:lnTo>
                    <a:moveTo>
                      <a:pt x="9953149" y="4642555"/>
                    </a:moveTo>
                    <a:cubicBezTo>
                      <a:pt x="9836248" y="4642555"/>
                      <a:pt x="9741482" y="4737322"/>
                      <a:pt x="9741482" y="4854222"/>
                    </a:cubicBezTo>
                    <a:lnTo>
                      <a:pt x="9741482" y="4924778"/>
                    </a:lnTo>
                    <a:cubicBezTo>
                      <a:pt x="9741482" y="5041678"/>
                      <a:pt x="9836248" y="5136445"/>
                      <a:pt x="9953149" y="5136445"/>
                    </a:cubicBezTo>
                    <a:cubicBezTo>
                      <a:pt x="10070050" y="5136445"/>
                      <a:pt x="10164816" y="5041678"/>
                      <a:pt x="10164816" y="4924778"/>
                    </a:cubicBezTo>
                    <a:lnTo>
                      <a:pt x="10164816" y="4854222"/>
                    </a:lnTo>
                    <a:cubicBezTo>
                      <a:pt x="10164816" y="4737322"/>
                      <a:pt x="10070050" y="4642555"/>
                      <a:pt x="9953149" y="4642555"/>
                    </a:cubicBezTo>
                    <a:moveTo>
                      <a:pt x="9733933" y="5612553"/>
                    </a:moveTo>
                    <a:cubicBezTo>
                      <a:pt x="9735132" y="5604439"/>
                      <a:pt x="9723703" y="5601264"/>
                      <a:pt x="9720528" y="5608814"/>
                    </a:cubicBezTo>
                    <a:lnTo>
                      <a:pt x="9566504" y="5968153"/>
                    </a:lnTo>
                    <a:cubicBezTo>
                      <a:pt x="9544248" y="6020074"/>
                      <a:pt x="9493172" y="6053717"/>
                      <a:pt x="9436682" y="6053667"/>
                    </a:cubicBezTo>
                    <a:lnTo>
                      <a:pt x="9371630" y="6053667"/>
                    </a:lnTo>
                    <a:cubicBezTo>
                      <a:pt x="9359766" y="6053677"/>
                      <a:pt x="9348691" y="6047723"/>
                      <a:pt x="9342155" y="6037821"/>
                    </a:cubicBezTo>
                    <a:cubicBezTo>
                      <a:pt x="9335620" y="6027918"/>
                      <a:pt x="9334500" y="6015394"/>
                      <a:pt x="9339175" y="6004489"/>
                    </a:cubicBezTo>
                    <a:lnTo>
                      <a:pt x="9529816" y="5559778"/>
                    </a:lnTo>
                    <a:lnTo>
                      <a:pt x="9599948" y="5384377"/>
                    </a:lnTo>
                    <a:cubicBezTo>
                      <a:pt x="9642818" y="5277238"/>
                      <a:pt x="9746594" y="5206992"/>
                      <a:pt x="9861991" y="5207000"/>
                    </a:cubicBezTo>
                    <a:lnTo>
                      <a:pt x="10044307" y="5207000"/>
                    </a:lnTo>
                    <a:cubicBezTo>
                      <a:pt x="10159704" y="5206992"/>
                      <a:pt x="10263480" y="5277238"/>
                      <a:pt x="10306350" y="5384377"/>
                    </a:cubicBezTo>
                    <a:lnTo>
                      <a:pt x="10376482" y="5559778"/>
                    </a:lnTo>
                    <a:lnTo>
                      <a:pt x="10567053" y="6004489"/>
                    </a:lnTo>
                    <a:cubicBezTo>
                      <a:pt x="10571728" y="6015394"/>
                      <a:pt x="10570607" y="6027918"/>
                      <a:pt x="10564072" y="6037821"/>
                    </a:cubicBezTo>
                    <a:cubicBezTo>
                      <a:pt x="10557537" y="6047723"/>
                      <a:pt x="10546462" y="6053677"/>
                      <a:pt x="10534597" y="6053667"/>
                    </a:cubicBezTo>
                    <a:lnTo>
                      <a:pt x="10469545" y="6053667"/>
                    </a:lnTo>
                    <a:cubicBezTo>
                      <a:pt x="10413107" y="6053660"/>
                      <a:pt x="10362101" y="6020026"/>
                      <a:pt x="10339864" y="5968153"/>
                    </a:cubicBezTo>
                    <a:lnTo>
                      <a:pt x="10185841" y="5608814"/>
                    </a:lnTo>
                    <a:cubicBezTo>
                      <a:pt x="10182595" y="5601264"/>
                      <a:pt x="10171236" y="5604439"/>
                      <a:pt x="10172365" y="5612553"/>
                    </a:cubicBezTo>
                    <a:lnTo>
                      <a:pt x="10235371" y="6053667"/>
                    </a:lnTo>
                    <a:lnTo>
                      <a:pt x="10302752" y="6862163"/>
                    </a:lnTo>
                    <a:cubicBezTo>
                      <a:pt x="10303560" y="6871984"/>
                      <a:pt x="10300222" y="6881697"/>
                      <a:pt x="10293548" y="6888948"/>
                    </a:cubicBezTo>
                    <a:cubicBezTo>
                      <a:pt x="10286874" y="6896198"/>
                      <a:pt x="10277470" y="6900327"/>
                      <a:pt x="10267615" y="6900333"/>
                    </a:cubicBezTo>
                    <a:lnTo>
                      <a:pt x="10213781" y="6900333"/>
                    </a:lnTo>
                    <a:cubicBezTo>
                      <a:pt x="10144799" y="6900342"/>
                      <a:pt x="10085922" y="6850477"/>
                      <a:pt x="10074575" y="6782435"/>
                    </a:cubicBezTo>
                    <a:lnTo>
                      <a:pt x="9960204" y="6095436"/>
                    </a:lnTo>
                    <a:cubicBezTo>
                      <a:pt x="9958864" y="6087533"/>
                      <a:pt x="9947575" y="6087533"/>
                      <a:pt x="9946235" y="6095436"/>
                    </a:cubicBezTo>
                    <a:lnTo>
                      <a:pt x="9831794" y="6782435"/>
                    </a:lnTo>
                    <a:cubicBezTo>
                      <a:pt x="9820442" y="6850504"/>
                      <a:pt x="9761525" y="6900376"/>
                      <a:pt x="9692517" y="6900333"/>
                    </a:cubicBezTo>
                    <a:lnTo>
                      <a:pt x="9638683" y="6900333"/>
                    </a:lnTo>
                    <a:cubicBezTo>
                      <a:pt x="9628828" y="6900327"/>
                      <a:pt x="9619424" y="6896198"/>
                      <a:pt x="9612750" y="6888948"/>
                    </a:cubicBezTo>
                    <a:cubicBezTo>
                      <a:pt x="9606076" y="6881697"/>
                      <a:pt x="9602738" y="6871984"/>
                      <a:pt x="9603546" y="6862163"/>
                    </a:cubicBezTo>
                    <a:lnTo>
                      <a:pt x="9670927" y="6053667"/>
                    </a:lnTo>
                    <a:lnTo>
                      <a:pt x="9733933" y="5612553"/>
                    </a:lnTo>
                    <a:moveTo>
                      <a:pt x="11286649" y="4642555"/>
                    </a:moveTo>
                    <a:cubicBezTo>
                      <a:pt x="11169748" y="4642555"/>
                      <a:pt x="11074982" y="4737322"/>
                      <a:pt x="11074982" y="4854222"/>
                    </a:cubicBezTo>
                    <a:lnTo>
                      <a:pt x="11074982" y="4924778"/>
                    </a:lnTo>
                    <a:cubicBezTo>
                      <a:pt x="11074982" y="5041678"/>
                      <a:pt x="11169748" y="5136445"/>
                      <a:pt x="11286649" y="5136445"/>
                    </a:cubicBezTo>
                    <a:cubicBezTo>
                      <a:pt x="11403550" y="5136445"/>
                      <a:pt x="11498316" y="5041678"/>
                      <a:pt x="11498316" y="4924778"/>
                    </a:cubicBezTo>
                    <a:lnTo>
                      <a:pt x="11498316" y="4854222"/>
                    </a:lnTo>
                    <a:cubicBezTo>
                      <a:pt x="11498316" y="4737322"/>
                      <a:pt x="11403550" y="4642555"/>
                      <a:pt x="11286649" y="4642555"/>
                    </a:cubicBezTo>
                    <a:moveTo>
                      <a:pt x="11067433" y="5612553"/>
                    </a:moveTo>
                    <a:cubicBezTo>
                      <a:pt x="11068632" y="5604439"/>
                      <a:pt x="11057203" y="5601264"/>
                      <a:pt x="11054028" y="5608814"/>
                    </a:cubicBezTo>
                    <a:lnTo>
                      <a:pt x="10900004" y="5968153"/>
                    </a:lnTo>
                    <a:cubicBezTo>
                      <a:pt x="10877748" y="6020074"/>
                      <a:pt x="10826672" y="6053717"/>
                      <a:pt x="10770182" y="6053667"/>
                    </a:cubicBezTo>
                    <a:lnTo>
                      <a:pt x="10705130" y="6053667"/>
                    </a:lnTo>
                    <a:cubicBezTo>
                      <a:pt x="10693266" y="6053677"/>
                      <a:pt x="10682191" y="6047723"/>
                      <a:pt x="10675655" y="6037821"/>
                    </a:cubicBezTo>
                    <a:cubicBezTo>
                      <a:pt x="10669120" y="6027918"/>
                      <a:pt x="10668000" y="6015394"/>
                      <a:pt x="10672675" y="6004489"/>
                    </a:cubicBezTo>
                    <a:lnTo>
                      <a:pt x="10863316" y="5559778"/>
                    </a:lnTo>
                    <a:lnTo>
                      <a:pt x="10933448" y="5384377"/>
                    </a:lnTo>
                    <a:cubicBezTo>
                      <a:pt x="10976318" y="5277238"/>
                      <a:pt x="11080094" y="5206992"/>
                      <a:pt x="11195491" y="5207000"/>
                    </a:cubicBezTo>
                    <a:lnTo>
                      <a:pt x="11377807" y="5207000"/>
                    </a:lnTo>
                    <a:cubicBezTo>
                      <a:pt x="11493204" y="5206992"/>
                      <a:pt x="11596980" y="5277238"/>
                      <a:pt x="11639850" y="5384377"/>
                    </a:cubicBezTo>
                    <a:lnTo>
                      <a:pt x="11709982" y="5559778"/>
                    </a:lnTo>
                    <a:lnTo>
                      <a:pt x="11900553" y="6004489"/>
                    </a:lnTo>
                    <a:cubicBezTo>
                      <a:pt x="11905228" y="6015394"/>
                      <a:pt x="11904107" y="6027918"/>
                      <a:pt x="11897572" y="6037821"/>
                    </a:cubicBezTo>
                    <a:cubicBezTo>
                      <a:pt x="11891037" y="6047723"/>
                      <a:pt x="11879962" y="6053677"/>
                      <a:pt x="11868097" y="6053667"/>
                    </a:cubicBezTo>
                    <a:lnTo>
                      <a:pt x="11803045" y="6053667"/>
                    </a:lnTo>
                    <a:cubicBezTo>
                      <a:pt x="11746607" y="6053660"/>
                      <a:pt x="11695601" y="6020026"/>
                      <a:pt x="11673364" y="5968153"/>
                    </a:cubicBezTo>
                    <a:lnTo>
                      <a:pt x="11519341" y="5608814"/>
                    </a:lnTo>
                    <a:cubicBezTo>
                      <a:pt x="11516095" y="5601264"/>
                      <a:pt x="11504736" y="5604439"/>
                      <a:pt x="11505865" y="5612553"/>
                    </a:cubicBezTo>
                    <a:lnTo>
                      <a:pt x="11568871" y="6053667"/>
                    </a:lnTo>
                    <a:lnTo>
                      <a:pt x="11636252" y="6862163"/>
                    </a:lnTo>
                    <a:cubicBezTo>
                      <a:pt x="11637060" y="6871984"/>
                      <a:pt x="11633722" y="6881697"/>
                      <a:pt x="11627048" y="6888948"/>
                    </a:cubicBezTo>
                    <a:cubicBezTo>
                      <a:pt x="11620374" y="6896198"/>
                      <a:pt x="11610970" y="6900327"/>
                      <a:pt x="11601115" y="6900333"/>
                    </a:cubicBezTo>
                    <a:lnTo>
                      <a:pt x="11547281" y="6900333"/>
                    </a:lnTo>
                    <a:cubicBezTo>
                      <a:pt x="11478299" y="6900342"/>
                      <a:pt x="11419422" y="6850477"/>
                      <a:pt x="11408075" y="6782435"/>
                    </a:cubicBezTo>
                    <a:lnTo>
                      <a:pt x="11293704" y="6095436"/>
                    </a:lnTo>
                    <a:cubicBezTo>
                      <a:pt x="11292364" y="6087533"/>
                      <a:pt x="11281075" y="6087533"/>
                      <a:pt x="11279735" y="6095436"/>
                    </a:cubicBezTo>
                    <a:lnTo>
                      <a:pt x="11165294" y="6782435"/>
                    </a:lnTo>
                    <a:cubicBezTo>
                      <a:pt x="11153942" y="6850504"/>
                      <a:pt x="11095025" y="6900376"/>
                      <a:pt x="11026017" y="6900333"/>
                    </a:cubicBezTo>
                    <a:lnTo>
                      <a:pt x="10972183" y="6900333"/>
                    </a:lnTo>
                    <a:cubicBezTo>
                      <a:pt x="10962328" y="6900327"/>
                      <a:pt x="10952924" y="6896198"/>
                      <a:pt x="10946250" y="6888948"/>
                    </a:cubicBezTo>
                    <a:cubicBezTo>
                      <a:pt x="10939576" y="6881697"/>
                      <a:pt x="10936238" y="6871984"/>
                      <a:pt x="10937046" y="6862163"/>
                    </a:cubicBezTo>
                    <a:lnTo>
                      <a:pt x="11004427" y="6053667"/>
                    </a:lnTo>
                    <a:lnTo>
                      <a:pt x="11067433" y="5612553"/>
                    </a:lnTo>
                    <a:moveTo>
                      <a:pt x="12620149" y="4642555"/>
                    </a:moveTo>
                    <a:cubicBezTo>
                      <a:pt x="12503248" y="4642555"/>
                      <a:pt x="12408482" y="4737322"/>
                      <a:pt x="12408482" y="4854222"/>
                    </a:cubicBezTo>
                    <a:lnTo>
                      <a:pt x="12408482" y="4924778"/>
                    </a:lnTo>
                    <a:cubicBezTo>
                      <a:pt x="12408482" y="5041678"/>
                      <a:pt x="12503248" y="5136445"/>
                      <a:pt x="12620149" y="5136445"/>
                    </a:cubicBezTo>
                    <a:cubicBezTo>
                      <a:pt x="12737050" y="5136445"/>
                      <a:pt x="12831816" y="5041678"/>
                      <a:pt x="12831816" y="4924778"/>
                    </a:cubicBezTo>
                    <a:lnTo>
                      <a:pt x="12831816" y="4854222"/>
                    </a:lnTo>
                    <a:cubicBezTo>
                      <a:pt x="12831816" y="4737322"/>
                      <a:pt x="12737050" y="4642555"/>
                      <a:pt x="12620149" y="4642555"/>
                    </a:cubicBezTo>
                    <a:moveTo>
                      <a:pt x="12400933" y="5612553"/>
                    </a:moveTo>
                    <a:cubicBezTo>
                      <a:pt x="12402132" y="5604439"/>
                      <a:pt x="12390703" y="5601264"/>
                      <a:pt x="12387528" y="5608814"/>
                    </a:cubicBezTo>
                    <a:lnTo>
                      <a:pt x="12233504" y="5968153"/>
                    </a:lnTo>
                    <a:cubicBezTo>
                      <a:pt x="12211248" y="6020074"/>
                      <a:pt x="12160172" y="6053717"/>
                      <a:pt x="12103682" y="6053667"/>
                    </a:cubicBezTo>
                    <a:lnTo>
                      <a:pt x="12038630" y="6053667"/>
                    </a:lnTo>
                    <a:cubicBezTo>
                      <a:pt x="12026766" y="6053677"/>
                      <a:pt x="12015691" y="6047723"/>
                      <a:pt x="12009155" y="6037821"/>
                    </a:cubicBezTo>
                    <a:cubicBezTo>
                      <a:pt x="12002620" y="6027918"/>
                      <a:pt x="12001500" y="6015394"/>
                      <a:pt x="12006175" y="6004489"/>
                    </a:cubicBezTo>
                    <a:lnTo>
                      <a:pt x="12196816" y="5559778"/>
                    </a:lnTo>
                    <a:lnTo>
                      <a:pt x="12266948" y="5384377"/>
                    </a:lnTo>
                    <a:cubicBezTo>
                      <a:pt x="12309818" y="5277238"/>
                      <a:pt x="12413594" y="5206992"/>
                      <a:pt x="12528991" y="5207000"/>
                    </a:cubicBezTo>
                    <a:lnTo>
                      <a:pt x="12711307" y="5207000"/>
                    </a:lnTo>
                    <a:cubicBezTo>
                      <a:pt x="12826704" y="5206992"/>
                      <a:pt x="12930480" y="5277238"/>
                      <a:pt x="12973350" y="5384377"/>
                    </a:cubicBezTo>
                    <a:lnTo>
                      <a:pt x="13043483" y="5559778"/>
                    </a:lnTo>
                    <a:lnTo>
                      <a:pt x="13234053" y="6004489"/>
                    </a:lnTo>
                    <a:cubicBezTo>
                      <a:pt x="13238727" y="6015394"/>
                      <a:pt x="13237607" y="6027918"/>
                      <a:pt x="13231073" y="6037821"/>
                    </a:cubicBezTo>
                    <a:cubicBezTo>
                      <a:pt x="13224537" y="6047723"/>
                      <a:pt x="13213462" y="6053677"/>
                      <a:pt x="13201597" y="6053667"/>
                    </a:cubicBezTo>
                    <a:lnTo>
                      <a:pt x="13136545" y="6053667"/>
                    </a:lnTo>
                    <a:cubicBezTo>
                      <a:pt x="13080107" y="6053660"/>
                      <a:pt x="13029101" y="6020026"/>
                      <a:pt x="13006863" y="5968153"/>
                    </a:cubicBezTo>
                    <a:lnTo>
                      <a:pt x="12852841" y="5608814"/>
                    </a:lnTo>
                    <a:cubicBezTo>
                      <a:pt x="12849595" y="5601264"/>
                      <a:pt x="12838236" y="5604439"/>
                      <a:pt x="12839365" y="5612553"/>
                    </a:cubicBezTo>
                    <a:lnTo>
                      <a:pt x="12902371" y="6053667"/>
                    </a:lnTo>
                    <a:lnTo>
                      <a:pt x="12969752" y="6862163"/>
                    </a:lnTo>
                    <a:cubicBezTo>
                      <a:pt x="12970560" y="6871984"/>
                      <a:pt x="12967222" y="6881697"/>
                      <a:pt x="12960548" y="6888948"/>
                    </a:cubicBezTo>
                    <a:cubicBezTo>
                      <a:pt x="12953874" y="6896198"/>
                      <a:pt x="12944470" y="6900327"/>
                      <a:pt x="12934615" y="6900333"/>
                    </a:cubicBezTo>
                    <a:lnTo>
                      <a:pt x="12880781" y="6900333"/>
                    </a:lnTo>
                    <a:cubicBezTo>
                      <a:pt x="12811799" y="6900342"/>
                      <a:pt x="12752922" y="6850477"/>
                      <a:pt x="12741575" y="6782435"/>
                    </a:cubicBezTo>
                    <a:lnTo>
                      <a:pt x="12627204" y="6095436"/>
                    </a:lnTo>
                    <a:cubicBezTo>
                      <a:pt x="12625864" y="6087533"/>
                      <a:pt x="12614575" y="6087533"/>
                      <a:pt x="12613235" y="6095436"/>
                    </a:cubicBezTo>
                    <a:lnTo>
                      <a:pt x="12498794" y="6782435"/>
                    </a:lnTo>
                    <a:cubicBezTo>
                      <a:pt x="12487442" y="6850504"/>
                      <a:pt x="12428525" y="6900376"/>
                      <a:pt x="12359517" y="6900333"/>
                    </a:cubicBezTo>
                    <a:lnTo>
                      <a:pt x="12305683" y="6900333"/>
                    </a:lnTo>
                    <a:cubicBezTo>
                      <a:pt x="12295828" y="6900327"/>
                      <a:pt x="12286424" y="6896198"/>
                      <a:pt x="12279750" y="6888948"/>
                    </a:cubicBezTo>
                    <a:cubicBezTo>
                      <a:pt x="12273076" y="6881697"/>
                      <a:pt x="12269738" y="6871984"/>
                      <a:pt x="12270546" y="6862163"/>
                    </a:cubicBezTo>
                    <a:lnTo>
                      <a:pt x="12337927" y="6053667"/>
                    </a:lnTo>
                    <a:lnTo>
                      <a:pt x="12400933" y="5612553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28" name="TextBox 8">
            <a:extLst>
              <a:ext uri="{FF2B5EF4-FFF2-40B4-BE49-F238E27FC236}">
                <a16:creationId xmlns:a16="http://schemas.microsoft.com/office/drawing/2014/main" id="{98CDF61A-02F9-A258-293E-5A39C082F37F}"/>
              </a:ext>
            </a:extLst>
          </p:cNvPr>
          <p:cNvSpPr txBox="1"/>
          <p:nvPr/>
        </p:nvSpPr>
        <p:spPr>
          <a:xfrm>
            <a:off x="1327808" y="545628"/>
            <a:ext cx="10028674" cy="5027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3200" b="1" dirty="0">
                <a:solidFill>
                  <a:srgbClr val="FFFFFF"/>
                </a:solidFill>
                <a:latin typeface="Gilam Bold"/>
              </a:rPr>
              <a:t>One child in every classroom experiences bullying each day</a:t>
            </a:r>
          </a:p>
        </p:txBody>
      </p:sp>
    </p:spTree>
    <p:extLst>
      <p:ext uri="{BB962C8B-B14F-4D97-AF65-F5344CB8AC3E}">
        <p14:creationId xmlns:p14="http://schemas.microsoft.com/office/powerpoint/2010/main" val="254374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ti-Bullying Week 2023 Make A Noise - Official Primary School film">
            <a:hlinkClick r:id="" action="ppaction://media"/>
            <a:extLst>
              <a:ext uri="{FF2B5EF4-FFF2-40B4-BE49-F238E27FC236}">
                <a16:creationId xmlns:a16="http://schemas.microsoft.com/office/drawing/2014/main" id="{AF898339-B9F2-D3B3-168E-B09FFF5418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28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7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9A89A6B-92FF-094D-A9CF-C2342337C9C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07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F73D711-74C8-064E-A2A1-23EFE7CD6C2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 rot="18850920">
            <a:off x="5604150" y="580315"/>
            <a:ext cx="3073979" cy="1421302"/>
          </a:xfrm>
          <a:prstGeom prst="rect">
            <a:avLst/>
          </a:prstGeom>
        </p:spPr>
      </p:pic>
      <p:sp>
        <p:nvSpPr>
          <p:cNvPr id="24" name="Right Arrow 23">
            <a:extLst>
              <a:ext uri="{FF2B5EF4-FFF2-40B4-BE49-F238E27FC236}">
                <a16:creationId xmlns:a16="http://schemas.microsoft.com/office/drawing/2014/main" id="{87959F4F-66E3-E840-A5EA-B6EFFC59BACA}"/>
              </a:ext>
            </a:extLst>
          </p:cNvPr>
          <p:cNvSpPr/>
          <p:nvPr/>
        </p:nvSpPr>
        <p:spPr>
          <a:xfrm rot="152137">
            <a:off x="-1847566" y="5564826"/>
            <a:ext cx="14389801" cy="2407039"/>
          </a:xfrm>
          <a:prstGeom prst="rightArrow">
            <a:avLst>
              <a:gd name="adj1" fmla="val 73698"/>
              <a:gd name="adj2" fmla="val 50000"/>
            </a:avLst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CE2129E3-B93A-4545-944B-19C9BFB6BD0E}"/>
              </a:ext>
            </a:extLst>
          </p:cNvPr>
          <p:cNvSpPr/>
          <p:nvPr/>
        </p:nvSpPr>
        <p:spPr>
          <a:xfrm rot="21447924">
            <a:off x="2435616" y="1420630"/>
            <a:ext cx="9411046" cy="3219937"/>
          </a:xfrm>
          <a:prstGeom prst="rightArrow">
            <a:avLst>
              <a:gd name="adj1" fmla="val 61731"/>
              <a:gd name="adj2" fmla="val 51955"/>
            </a:avLst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hevron 7">
            <a:extLst>
              <a:ext uri="{FF2B5EF4-FFF2-40B4-BE49-F238E27FC236}">
                <a16:creationId xmlns:a16="http://schemas.microsoft.com/office/drawing/2014/main" id="{4A52D84D-F461-4347-BA40-703F5B992847}"/>
              </a:ext>
            </a:extLst>
          </p:cNvPr>
          <p:cNvSpPr/>
          <p:nvPr/>
        </p:nvSpPr>
        <p:spPr>
          <a:xfrm rot="11328033">
            <a:off x="2010703" y="4091045"/>
            <a:ext cx="2428421" cy="618741"/>
          </a:xfrm>
          <a:prstGeom prst="chevron">
            <a:avLst/>
          </a:prstGeom>
          <a:solidFill>
            <a:schemeClr val="tx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04D8DD-D3A5-2442-88F0-12117DD0B1D1}"/>
              </a:ext>
            </a:extLst>
          </p:cNvPr>
          <p:cNvSpPr txBox="1"/>
          <p:nvPr/>
        </p:nvSpPr>
        <p:spPr>
          <a:xfrm rot="21446650">
            <a:off x="2551721" y="2172987"/>
            <a:ext cx="8387685" cy="1667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GB" sz="2800" b="1" dirty="0">
                <a:latin typeface="Anton" pitchFamily="2" charset="0"/>
              </a:rPr>
              <a:t> </a:t>
            </a:r>
            <a:r>
              <a:rPr lang="en-GB" sz="3600" b="1" dirty="0">
                <a:solidFill>
                  <a:schemeClr val="bg1"/>
                </a:solidFill>
                <a:latin typeface="Anton" pitchFamily="2" charset="0"/>
              </a:rPr>
              <a:t>If you had a superpower to help you make a noise about bullying, what would it be?</a:t>
            </a:r>
            <a:endParaRPr lang="en-GB" sz="2800" b="1" dirty="0">
              <a:solidFill>
                <a:schemeClr val="bg1"/>
              </a:solidFill>
              <a:latin typeface="Anton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EDD2F1C-36A3-484C-8C30-702AD45AC72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 rot="2700000">
            <a:off x="-449974" y="-262298"/>
            <a:ext cx="2677056" cy="25255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E2BBB6-06B6-BB19-6AED-C543257060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9" t="3219" r="9129" b="5735"/>
          <a:stretch/>
        </p:blipFill>
        <p:spPr>
          <a:xfrm>
            <a:off x="147516" y="3544135"/>
            <a:ext cx="2860710" cy="32189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F8B2AA-07D2-E582-C13B-B68676B0C9CF}"/>
              </a:ext>
            </a:extLst>
          </p:cNvPr>
          <p:cNvSpPr txBox="1"/>
          <p:nvPr/>
        </p:nvSpPr>
        <p:spPr>
          <a:xfrm>
            <a:off x="3359696" y="6237312"/>
            <a:ext cx="5729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Anti-Bullying Week 2023</a:t>
            </a:r>
            <a:r>
              <a:rPr lang="en-GB" sz="1600" b="1" dirty="0"/>
              <a:t> – Make a Noise About Bullying</a:t>
            </a:r>
          </a:p>
        </p:txBody>
      </p:sp>
    </p:spTree>
    <p:extLst>
      <p:ext uri="{BB962C8B-B14F-4D97-AF65-F5344CB8AC3E}">
        <p14:creationId xmlns:p14="http://schemas.microsoft.com/office/powerpoint/2010/main" val="407494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5FFF445B-9291-A840-9D39-68CA0D27C950}"/>
              </a:ext>
            </a:extLst>
          </p:cNvPr>
          <p:cNvGrpSpPr/>
          <p:nvPr/>
        </p:nvGrpSpPr>
        <p:grpSpPr>
          <a:xfrm>
            <a:off x="-1847566" y="5564825"/>
            <a:ext cx="14389801" cy="2407039"/>
            <a:chOff x="-1847566" y="5564825"/>
            <a:chExt cx="14389801" cy="2407039"/>
          </a:xfrm>
        </p:grpSpPr>
        <p:sp>
          <p:nvSpPr>
            <p:cNvPr id="13" name="Right Arrow 12">
              <a:extLst>
                <a:ext uri="{FF2B5EF4-FFF2-40B4-BE49-F238E27FC236}">
                  <a16:creationId xmlns:a16="http://schemas.microsoft.com/office/drawing/2014/main" id="{260F7D8E-8E91-0D42-83BE-8DB38D38487C}"/>
                </a:ext>
              </a:extLst>
            </p:cNvPr>
            <p:cNvSpPr/>
            <p:nvPr/>
          </p:nvSpPr>
          <p:spPr>
            <a:xfrm rot="152137">
              <a:off x="-1847566" y="5564825"/>
              <a:ext cx="14389801" cy="2407039"/>
            </a:xfrm>
            <a:prstGeom prst="rightArrow">
              <a:avLst>
                <a:gd name="adj1" fmla="val 73698"/>
                <a:gd name="adj2" fmla="val 50000"/>
              </a:avLst>
            </a:pr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5F5C9C7-2A4D-6340-A63A-73B6C3C81068}"/>
                </a:ext>
              </a:extLst>
            </p:cNvPr>
            <p:cNvSpPr txBox="1"/>
            <p:nvPr/>
          </p:nvSpPr>
          <p:spPr>
            <a:xfrm>
              <a:off x="11258548" y="6243638"/>
              <a:ext cx="4143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EE191D64-B265-A647-8DDD-1777B26646FF}" type="slidenum">
                <a:rPr kumimoji="0" 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8</a:t>
              </a:fld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C5E563B-3999-AA48-BBF3-FC42B9048512}"/>
                </a:ext>
              </a:extLst>
            </p:cNvPr>
            <p:cNvSpPr txBox="1"/>
            <p:nvPr/>
          </p:nvSpPr>
          <p:spPr>
            <a:xfrm>
              <a:off x="3307511" y="6243638"/>
              <a:ext cx="57292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Arial" panose="020B0604020202020204" pitchFamily="34" charset="0"/>
                </a:rPr>
                <a:t>Anti-Bullying Week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Arial" panose="020B0604020202020204" pitchFamily="34" charset="0"/>
                </a:rPr>
                <a:t>2023 – </a:t>
              </a:r>
              <a:r>
                <a:rPr lang="en-US" sz="1600" b="1" dirty="0">
                  <a:solidFill>
                    <a:prstClr val="black"/>
                  </a:solidFill>
                  <a:latin typeface="Century Gothic"/>
                  <a:cs typeface="Arial" panose="020B0604020202020204" pitchFamily="34" charset="0"/>
                </a:rPr>
                <a:t>Make a Noise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Arial" panose="020B0604020202020204" pitchFamily="34" charset="0"/>
                </a:rPr>
                <a:t>About Bullying</a:t>
              </a:r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:a16="http://schemas.microsoft.com/office/drawing/2014/main" id="{6F8BA6F9-A99E-314C-B35A-D3E1B8A099B2}"/>
              </a:ext>
            </a:extLst>
          </p:cNvPr>
          <p:cNvSpPr/>
          <p:nvPr/>
        </p:nvSpPr>
        <p:spPr>
          <a:xfrm rot="21447924">
            <a:off x="1643848" y="1366797"/>
            <a:ext cx="9831677" cy="3213041"/>
          </a:xfrm>
          <a:prstGeom prst="rightArrow">
            <a:avLst>
              <a:gd name="adj1" fmla="val 61731"/>
              <a:gd name="adj2" fmla="val 51955"/>
            </a:avLst>
          </a:prstGeom>
          <a:solidFill>
            <a:srgbClr val="A07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8C1E59-5DED-034A-A90E-1E11113A7E63}"/>
              </a:ext>
            </a:extLst>
          </p:cNvPr>
          <p:cNvSpPr txBox="1"/>
          <p:nvPr/>
        </p:nvSpPr>
        <p:spPr>
          <a:xfrm rot="21446650">
            <a:off x="1602590" y="2215627"/>
            <a:ext cx="91069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 panose="020B0604020202020204" pitchFamily="34" charset="0"/>
              </a:rPr>
              <a:t>What is bullying?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48"/>
              </a:solidFill>
              <a:effectLst/>
              <a:uLnTx/>
              <a:uFillTx/>
              <a:latin typeface="Century Gothic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Chevron 18">
            <a:extLst>
              <a:ext uri="{FF2B5EF4-FFF2-40B4-BE49-F238E27FC236}">
                <a16:creationId xmlns:a16="http://schemas.microsoft.com/office/drawing/2014/main" id="{A7DD0D82-6BD8-4F32-AF3E-74B4900F4759}"/>
              </a:ext>
            </a:extLst>
          </p:cNvPr>
          <p:cNvSpPr/>
          <p:nvPr/>
        </p:nvSpPr>
        <p:spPr>
          <a:xfrm rot="11311305">
            <a:off x="901250" y="4041412"/>
            <a:ext cx="2366149" cy="717668"/>
          </a:xfrm>
          <a:prstGeom prst="chevron">
            <a:avLst>
              <a:gd name="adj" fmla="val 1934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706F90-3913-4EB4-BC31-388AE7362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40" y="-1700540"/>
            <a:ext cx="211198" cy="85585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40689B-21BE-427B-9BCF-5FA3D60B8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52" y="0"/>
            <a:ext cx="211198" cy="85585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B7CE63-A4FC-4CA0-A409-C3F9DEE30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1687516" y="-1700540"/>
            <a:ext cx="211198" cy="85585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6ACD4B-E777-45E4-8269-82842D4F0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1920328" y="0"/>
            <a:ext cx="211198" cy="85585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B8BB331-3821-EDB4-097E-76C520279C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9" t="3219" r="9129" b="5735"/>
          <a:stretch/>
        </p:blipFill>
        <p:spPr>
          <a:xfrm>
            <a:off x="720385" y="5244109"/>
            <a:ext cx="1434272" cy="161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093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5FFF445B-9291-A840-9D39-68CA0D27C950}"/>
              </a:ext>
            </a:extLst>
          </p:cNvPr>
          <p:cNvGrpSpPr/>
          <p:nvPr/>
        </p:nvGrpSpPr>
        <p:grpSpPr>
          <a:xfrm>
            <a:off x="-1847566" y="5564825"/>
            <a:ext cx="14389801" cy="2407039"/>
            <a:chOff x="-1847566" y="5564825"/>
            <a:chExt cx="14389801" cy="2407039"/>
          </a:xfrm>
        </p:grpSpPr>
        <p:sp>
          <p:nvSpPr>
            <p:cNvPr id="13" name="Right Arrow 12">
              <a:extLst>
                <a:ext uri="{FF2B5EF4-FFF2-40B4-BE49-F238E27FC236}">
                  <a16:creationId xmlns:a16="http://schemas.microsoft.com/office/drawing/2014/main" id="{260F7D8E-8E91-0D42-83BE-8DB38D38487C}"/>
                </a:ext>
              </a:extLst>
            </p:cNvPr>
            <p:cNvSpPr/>
            <p:nvPr/>
          </p:nvSpPr>
          <p:spPr>
            <a:xfrm rot="152137">
              <a:off x="-1847566" y="5564825"/>
              <a:ext cx="14389801" cy="2407039"/>
            </a:xfrm>
            <a:prstGeom prst="rightArrow">
              <a:avLst>
                <a:gd name="adj1" fmla="val 73698"/>
                <a:gd name="adj2" fmla="val 50000"/>
              </a:avLst>
            </a:pr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5F5C9C7-2A4D-6340-A63A-73B6C3C81068}"/>
                </a:ext>
              </a:extLst>
            </p:cNvPr>
            <p:cNvSpPr txBox="1"/>
            <p:nvPr/>
          </p:nvSpPr>
          <p:spPr>
            <a:xfrm>
              <a:off x="11258548" y="6243638"/>
              <a:ext cx="4143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fld id="{EE191D64-B265-A647-8DDD-1777B26646FF}" type="slidenum">
                <a:rPr lang="en-US" sz="1600" smtClean="0"/>
                <a:pPr algn="r"/>
                <a:t>9</a:t>
              </a:fld>
              <a:endParaRPr lang="en-US" sz="16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C5E563B-3999-AA48-BBF3-FC42B9048512}"/>
                </a:ext>
              </a:extLst>
            </p:cNvPr>
            <p:cNvSpPr txBox="1"/>
            <p:nvPr/>
          </p:nvSpPr>
          <p:spPr>
            <a:xfrm>
              <a:off x="3495040" y="6243638"/>
              <a:ext cx="64493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Arial" panose="020B0604020202020204" pitchFamily="34" charset="0"/>
                </a:rPr>
                <a:t>Anti-Bullying Week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Arial" panose="020B0604020202020204" pitchFamily="34" charset="0"/>
                </a:rPr>
                <a:t>2023 – </a:t>
              </a:r>
              <a:r>
                <a:rPr lang="en-US" sz="1600" b="1" dirty="0">
                  <a:solidFill>
                    <a:prstClr val="black"/>
                  </a:solidFill>
                  <a:latin typeface="Century Gothic"/>
                  <a:cs typeface="Arial" panose="020B0604020202020204" pitchFamily="34" charset="0"/>
                </a:rPr>
                <a:t>Make a Noise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Arial" panose="020B0604020202020204" pitchFamily="34" charset="0"/>
                </a:rPr>
                <a:t>About Bullying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CBB18CD-566E-B899-598A-E0A3F45BA61E}"/>
              </a:ext>
            </a:extLst>
          </p:cNvPr>
          <p:cNvGrpSpPr/>
          <p:nvPr/>
        </p:nvGrpSpPr>
        <p:grpSpPr>
          <a:xfrm>
            <a:off x="2516810" y="275808"/>
            <a:ext cx="6603526" cy="1617800"/>
            <a:chOff x="3355615" y="404622"/>
            <a:chExt cx="5633169" cy="1930243"/>
          </a:xfrm>
        </p:grpSpPr>
        <p:sp>
          <p:nvSpPr>
            <p:cNvPr id="18" name="Right Arrow 17">
              <a:extLst>
                <a:ext uri="{FF2B5EF4-FFF2-40B4-BE49-F238E27FC236}">
                  <a16:creationId xmlns:a16="http://schemas.microsoft.com/office/drawing/2014/main" id="{6F8BA6F9-A99E-314C-B35A-D3E1B8A099B2}"/>
                </a:ext>
              </a:extLst>
            </p:cNvPr>
            <p:cNvSpPr/>
            <p:nvPr/>
          </p:nvSpPr>
          <p:spPr>
            <a:xfrm rot="21447924">
              <a:off x="3355615" y="404622"/>
              <a:ext cx="5633169" cy="1930243"/>
            </a:xfrm>
            <a:prstGeom prst="rightArrow">
              <a:avLst>
                <a:gd name="adj1" fmla="val 61731"/>
                <a:gd name="adj2" fmla="val 51955"/>
              </a:avLst>
            </a:prstGeom>
            <a:solidFill>
              <a:srgbClr val="A07A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38C1E59-5DED-034A-A90E-1E11113A7E63}"/>
                </a:ext>
              </a:extLst>
            </p:cNvPr>
            <p:cNvSpPr txBox="1"/>
            <p:nvPr/>
          </p:nvSpPr>
          <p:spPr>
            <a:xfrm rot="21446650">
              <a:off x="3492185" y="967391"/>
              <a:ext cx="49458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cs typeface="Arial" panose="020B0604020202020204" pitchFamily="34" charset="0"/>
                </a:rPr>
                <a:t>Four key words…</a:t>
              </a:r>
              <a:endParaRPr lang="en-US" sz="4400" b="1" dirty="0">
                <a:solidFill>
                  <a:srgbClr val="FF0048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FC5D0A-90A3-92E8-5028-6A36D71088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440" y="2009274"/>
            <a:ext cx="209178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6000" b="1" dirty="0">
                <a:solidFill>
                  <a:srgbClr val="94C679"/>
                </a:solidFill>
              </a:rPr>
              <a:t>R = </a:t>
            </a:r>
          </a:p>
          <a:p>
            <a:pPr marL="0" indent="0">
              <a:buNone/>
            </a:pPr>
            <a:r>
              <a:rPr lang="en-GB" sz="6000" b="1" dirty="0">
                <a:solidFill>
                  <a:srgbClr val="94C679"/>
                </a:solidFill>
              </a:rPr>
              <a:t>I  = </a:t>
            </a:r>
          </a:p>
          <a:p>
            <a:pPr marL="0" indent="0">
              <a:buNone/>
            </a:pPr>
            <a:r>
              <a:rPr lang="en-GB" sz="6000" b="1" dirty="0">
                <a:solidFill>
                  <a:srgbClr val="94C679"/>
                </a:solidFill>
              </a:rPr>
              <a:t>H = </a:t>
            </a:r>
          </a:p>
          <a:p>
            <a:pPr marL="0" indent="0">
              <a:buNone/>
            </a:pPr>
            <a:r>
              <a:rPr lang="en-GB" sz="6000" b="1" dirty="0">
                <a:solidFill>
                  <a:srgbClr val="94C679"/>
                </a:solidFill>
              </a:rPr>
              <a:t>P =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5C17C99-57E5-9CBD-1EF3-53F94786BD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423592" y="2009274"/>
            <a:ext cx="894241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6000" b="1" dirty="0">
                <a:solidFill>
                  <a:srgbClr val="AB67D5"/>
                </a:solidFill>
              </a:rPr>
              <a:t>Repetitive </a:t>
            </a:r>
            <a:r>
              <a:rPr lang="en-GB" sz="6000" dirty="0">
                <a:solidFill>
                  <a:srgbClr val="AB67D5"/>
                </a:solidFill>
              </a:rPr>
              <a:t>(repeated)</a:t>
            </a:r>
            <a:endParaRPr lang="en-GB" sz="4400" dirty="0">
              <a:solidFill>
                <a:srgbClr val="AB67D5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6000" b="1" dirty="0">
                <a:solidFill>
                  <a:srgbClr val="AB67D5"/>
                </a:solidFill>
              </a:rPr>
              <a:t>Intentional </a:t>
            </a:r>
            <a:r>
              <a:rPr lang="en-GB" sz="6000" dirty="0">
                <a:solidFill>
                  <a:srgbClr val="AB67D5"/>
                </a:solidFill>
              </a:rPr>
              <a:t>(deliberate)</a:t>
            </a:r>
          </a:p>
          <a:p>
            <a:pPr marL="0" indent="0">
              <a:buNone/>
            </a:pPr>
            <a:r>
              <a:rPr lang="en-GB" sz="6000" b="1" dirty="0">
                <a:solidFill>
                  <a:srgbClr val="AB67D5"/>
                </a:solidFill>
              </a:rPr>
              <a:t>Hurtful </a:t>
            </a:r>
          </a:p>
          <a:p>
            <a:pPr marL="0" indent="0">
              <a:buNone/>
            </a:pPr>
            <a:r>
              <a:rPr lang="en-GB" sz="6000" dirty="0">
                <a:solidFill>
                  <a:srgbClr val="AB67D5"/>
                </a:solidFill>
              </a:rPr>
              <a:t>Imbalance of </a:t>
            </a:r>
            <a:r>
              <a:rPr lang="en-GB" sz="6000" b="1" dirty="0">
                <a:solidFill>
                  <a:srgbClr val="AB67D5"/>
                </a:solidFill>
              </a:rPr>
              <a:t>power</a:t>
            </a:r>
          </a:p>
        </p:txBody>
      </p:sp>
    </p:spTree>
    <p:extLst>
      <p:ext uri="{BB962C8B-B14F-4D97-AF65-F5344CB8AC3E}">
        <p14:creationId xmlns:p14="http://schemas.microsoft.com/office/powerpoint/2010/main" val="2439048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1618</TotalTime>
  <Words>599</Words>
  <Application>Microsoft Office PowerPoint</Application>
  <PresentationFormat>Widescreen</PresentationFormat>
  <Paragraphs>94</Paragraphs>
  <Slides>22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Anton</vt:lpstr>
      <vt:lpstr>Arial</vt:lpstr>
      <vt:lpstr>Calibri</vt:lpstr>
      <vt:lpstr>Calibri Light</vt:lpstr>
      <vt:lpstr>Century Gothic</vt:lpstr>
      <vt:lpstr>Gilam Bold</vt:lpstr>
      <vt:lpstr>Poppins</vt:lpstr>
      <vt:lpstr>Poppins ExtraBold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Imbalance of power</vt:lpstr>
      <vt:lpstr>PowerPoint Presentation</vt:lpstr>
      <vt:lpstr>Bigger person bullying a smaller person</vt:lpstr>
      <vt:lpstr>A group of people bullying an individual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Who Wants To Be A Millionaire?</dc:title>
  <dc:creator>johnk_000</dc:creator>
  <cp:lastModifiedBy>John khan</cp:lastModifiedBy>
  <cp:revision>82</cp:revision>
  <dcterms:created xsi:type="dcterms:W3CDTF">2014-10-16T21:23:36Z</dcterms:created>
  <dcterms:modified xsi:type="dcterms:W3CDTF">2023-11-05T17:36:15Z</dcterms:modified>
</cp:coreProperties>
</file>