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9"/>
  </p:notesMasterIdLst>
  <p:handoutMasterIdLst>
    <p:handoutMasterId r:id="rId20"/>
  </p:handoutMasterIdLst>
  <p:sldIdLst>
    <p:sldId id="461" r:id="rId4"/>
    <p:sldId id="492" r:id="rId5"/>
    <p:sldId id="452" r:id="rId6"/>
    <p:sldId id="464" r:id="rId7"/>
    <p:sldId id="296" r:id="rId8"/>
    <p:sldId id="475" r:id="rId9"/>
    <p:sldId id="470" r:id="rId10"/>
    <p:sldId id="466" r:id="rId11"/>
    <p:sldId id="467" r:id="rId12"/>
    <p:sldId id="468" r:id="rId13"/>
    <p:sldId id="471" r:id="rId14"/>
    <p:sldId id="472" r:id="rId15"/>
    <p:sldId id="476" r:id="rId16"/>
    <p:sldId id="495" r:id="rId17"/>
    <p:sldId id="5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BDF"/>
    <a:srgbClr val="FCD5B5"/>
    <a:srgbClr val="FFCCCC"/>
    <a:srgbClr val="A07AEB"/>
    <a:srgbClr val="9B15BB"/>
    <a:srgbClr val="DCE119"/>
    <a:srgbClr val="FF5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63946-DD2B-4AB7-8015-43BFF9276014}" v="12" dt="2023-11-05T18:32:47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9688" autoAdjust="0"/>
  </p:normalViewPr>
  <p:slideViewPr>
    <p:cSldViewPr>
      <p:cViewPr varScale="1">
        <p:scale>
          <a:sx n="100" d="100"/>
          <a:sy n="100" d="100"/>
        </p:scale>
        <p:origin x="126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khan" userId="246e959495c329f5" providerId="LiveId" clId="{1C363946-DD2B-4AB7-8015-43BFF9276014}"/>
    <pc:docChg chg="modSld">
      <pc:chgData name="John khan" userId="246e959495c329f5" providerId="LiveId" clId="{1C363946-DD2B-4AB7-8015-43BFF9276014}" dt="2023-11-05T18:32:47.876" v="11" actId="6549"/>
      <pc:docMkLst>
        <pc:docMk/>
      </pc:docMkLst>
      <pc:sldChg chg="modSp">
        <pc:chgData name="John khan" userId="246e959495c329f5" providerId="LiveId" clId="{1C363946-DD2B-4AB7-8015-43BFF9276014}" dt="2023-11-05T18:32:47.876" v="11" actId="6549"/>
        <pc:sldMkLst>
          <pc:docMk/>
          <pc:sldMk cId="641851860" sldId="464"/>
        </pc:sldMkLst>
        <pc:spChg chg="mod">
          <ac:chgData name="John khan" userId="246e959495c329f5" providerId="LiveId" clId="{1C363946-DD2B-4AB7-8015-43BFF9276014}" dt="2023-11-05T18:32:47.876" v="11" actId="6549"/>
          <ac:spMkLst>
            <pc:docMk/>
            <pc:sldMk cId="641851860" sldId="464"/>
            <ac:spMk id="10" creationId="{CF04D8DD-D3A5-2442-88F0-12117DD0B1D1}"/>
          </ac:spMkLst>
        </pc:spChg>
      </pc:sldChg>
    </pc:docChg>
  </pc:docChgLst>
  <pc:docChgLst>
    <pc:chgData name="John khan" userId="246e959495c329f5" providerId="LiveId" clId="{C31AE888-DE5D-40EA-B477-038F1C459AB6}"/>
    <pc:docChg chg="delSld">
      <pc:chgData name="John khan" userId="246e959495c329f5" providerId="LiveId" clId="{C31AE888-DE5D-40EA-B477-038F1C459AB6}" dt="2023-11-02T13:33:54.617" v="1" actId="47"/>
      <pc:docMkLst>
        <pc:docMk/>
      </pc:docMkLst>
      <pc:sldChg chg="del">
        <pc:chgData name="John khan" userId="246e959495c329f5" providerId="LiveId" clId="{C31AE888-DE5D-40EA-B477-038F1C459AB6}" dt="2023-11-02T13:33:48.554" v="0" actId="47"/>
        <pc:sldMkLst>
          <pc:docMk/>
          <pc:sldMk cId="0" sldId="260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0" sldId="280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0" sldId="295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3944446339" sldId="301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0" sldId="302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2439048883" sldId="346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2543747620" sldId="348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2550093157" sldId="359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140309033" sldId="366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3260678660" sldId="368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3943598156" sldId="420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0" sldId="421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3176287842" sldId="435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2850601180" sldId="439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840903158" sldId="440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2462158178" sldId="441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2080255321" sldId="463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3949463559" sldId="469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515978799" sldId="477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2317842156" sldId="479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4094339298" sldId="481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2794998847" sldId="482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160031561" sldId="483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1378789427" sldId="484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445177753" sldId="485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389119162" sldId="486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3934663238" sldId="487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1847611945" sldId="488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1116052914" sldId="489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4112784038" sldId="490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3412895270" sldId="491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110381049" sldId="496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4208756786" sldId="497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4074944589" sldId="498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2840288928" sldId="499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677291155" sldId="500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1054182980" sldId="501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1310787325" sldId="503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3475433103" sldId="504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3774873551" sldId="505"/>
        </pc:sldMkLst>
      </pc:sldChg>
      <pc:sldChg chg="del">
        <pc:chgData name="John khan" userId="246e959495c329f5" providerId="LiveId" clId="{C31AE888-DE5D-40EA-B477-038F1C459AB6}" dt="2023-11-02T13:33:48.554" v="0" actId="47"/>
        <pc:sldMkLst>
          <pc:docMk/>
          <pc:sldMk cId="3029061246" sldId="506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4082117938" sldId="509"/>
        </pc:sldMkLst>
      </pc:sldChg>
      <pc:sldChg chg="del">
        <pc:chgData name="John khan" userId="246e959495c329f5" providerId="LiveId" clId="{C31AE888-DE5D-40EA-B477-038F1C459AB6}" dt="2023-11-02T13:33:54.617" v="1" actId="47"/>
        <pc:sldMkLst>
          <pc:docMk/>
          <pc:sldMk cId="1827357261" sldId="5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05350-C34B-4F98-8751-61C32C61C38D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A555D-54B0-43DB-875C-B7406DEEE34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A8555-5C2A-40D9-8169-C110CBBA7EDD}" type="datetimeFigureOut">
              <a:rPr lang="en-GB" smtClean="0"/>
              <a:pPr/>
              <a:t>05/11/2023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8FED6-225B-4B6D-8156-D046F93882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8FED6-225B-4B6D-8156-D046F93882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7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878F-6AC4-4249-8AD9-4C4669CCE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B78AF-B642-4B09-B4DB-8AFC9CA1A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DCC67-1C0D-4C98-9EF5-036173A2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748E-20B4-40C2-8A9B-FD8A830A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A2CFB-4CE8-4E36-B8EE-594A815A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20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C599-574D-4F4C-B70F-92F5D9ED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F1F50-6FE8-4103-924D-AD6DA4A3C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7032-2551-4C4B-BA09-8506CABE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441C-FA94-45BE-93DF-639C9A3B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D6A3C-A13F-4DB0-8452-7DBA75DA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15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A68DC-6E1F-4A64-BCE6-83B56EA08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881CF-677B-4244-8E03-474EB40E0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CA0E5-E380-4CA8-9DB0-9895AE49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19A4-1A94-4619-8E3A-9FF52FD8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DC5A0-C695-486D-B9B6-4D7AA215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67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81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8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19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5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3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1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8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9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161B-7C65-4CB7-938A-E1EACBEE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88967-0E61-4143-95DD-60E33E49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A197C-C95A-43BA-8E67-9705FFE6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6117C-F693-4CDF-B0B3-8B0CC520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66DA1-BD13-4A43-BFBF-796AEC4E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261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7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13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63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29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33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27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27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83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0C90-E660-4564-A477-EC3419E7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4F67F-4634-44A8-8896-A8DBBEEB7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23096-E4E8-4D8D-99FD-059E1C3A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EF3A3-2276-4C39-ADFD-531E19D4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8A3FA-3B20-4CF2-AC71-6B2D2D35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65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93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880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023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7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2E97-4EDC-4B39-AE7B-CD72096F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348D0-281D-4A31-84EB-18F6B6E73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4CA4C-4C27-4F15-BBB6-5AEA498D4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AEDD6-9631-4D59-8C9D-D7787620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9EDD2-DC22-44DC-90D0-0359608B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FCD6A-405B-4EFC-8AC5-7F2F8DD7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C570-2803-4399-B147-677A9183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01774-BBBC-43C8-965E-1B38C860B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889FB-1E22-48CD-81FB-741078F95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0DF97-7B19-4A6A-AEE4-F33D1379C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D45BC-ECD5-4619-A735-FD9353386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538B8-D16C-471C-8C6E-91919AB7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0457E-EAEB-4E3E-B723-09568542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DCB4A-422F-4BFB-BC22-768681DF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22AE-BE3B-48D0-A358-5D3F2FFB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AF151-DAA2-43EC-A5F9-92308897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55091-2C5F-406A-8F33-605B16B5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9C4F5-B59E-4B81-A5CC-ECD0B8E4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98199-B524-4B7B-83B6-D7CCD265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4FB48-E8CE-4DE4-B412-74819748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5ED38-CB8A-491F-B0B2-D2D094FD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2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10C4-2259-4C59-8030-9B3E551E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9A82D-5ADF-4206-AA4C-65198F9E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C4853-B95C-4A80-A3EA-17D6B4686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5D0D1-5410-4835-B7F1-67F19C6D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0693-8A6D-43DB-AB93-22D47A53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DFB8E-0577-4C43-B5F2-325F710F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2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48BD-B2D9-48C9-9316-AB14B31F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2EFA0-A71C-4EB6-B4F2-EC14C6708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28C67-2B5E-4882-926E-16C99E536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4893E-1796-4969-81D1-82C07439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F73D7-E4D1-49B2-B8AF-3C4B3378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ACCDC-BD1E-47F6-8061-35E42B36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98FFC-3D66-4CFA-A8ED-A1E13F01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F7345-26DA-4AB0-AA34-2349B8C17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B51A-C3A2-48B9-8EEA-FFC78A4B3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6BB9-3E62-48A1-B6D0-1A05CC7DDC19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31564-275A-46E2-B9F8-A840A4427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D15C0-41CA-4473-BC6A-44E0CCED9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F4F0-28C0-4974-83DD-FE0BC3CF4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84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5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0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1476" y="-933517"/>
            <a:ext cx="8897041" cy="8897041"/>
          </a:xfrm>
          <a:custGeom>
            <a:avLst/>
            <a:gdLst/>
            <a:ahLst/>
            <a:cxnLst/>
            <a:rect l="l" t="t" r="r" b="b"/>
            <a:pathLst>
              <a:path w="13345562" h="13345562">
                <a:moveTo>
                  <a:pt x="0" y="0"/>
                </a:moveTo>
                <a:lnTo>
                  <a:pt x="13345562" y="0"/>
                </a:lnTo>
                <a:lnTo>
                  <a:pt x="13345562" y="13345562"/>
                </a:lnTo>
                <a:lnTo>
                  <a:pt x="0" y="1334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7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>
            <a:extLst>
              <a:ext uri="{FF2B5EF4-FFF2-40B4-BE49-F238E27FC236}">
                <a16:creationId xmlns:a16="http://schemas.microsoft.com/office/drawing/2014/main" id="{2B472C00-16E4-D843-AC54-70384B774D6D}"/>
              </a:ext>
            </a:extLst>
          </p:cNvPr>
          <p:cNvSpPr/>
          <p:nvPr/>
        </p:nvSpPr>
        <p:spPr>
          <a:xfrm>
            <a:off x="1072357" y="817881"/>
            <a:ext cx="10047286" cy="4429817"/>
          </a:xfrm>
          <a:prstGeom prst="rightArrow">
            <a:avLst>
              <a:gd name="adj1" fmla="val 61731"/>
              <a:gd name="adj2" fmla="val 51955"/>
            </a:avLst>
          </a:prstGeom>
          <a:solidFill>
            <a:srgbClr val="DF1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60F7D8E-8E91-0D42-83BE-8DB38D38487C}"/>
              </a:ext>
            </a:extLst>
          </p:cNvPr>
          <p:cNvSpPr/>
          <p:nvPr/>
        </p:nvSpPr>
        <p:spPr>
          <a:xfrm rot="152137">
            <a:off x="-1847566" y="5564826"/>
            <a:ext cx="14389801" cy="2407039"/>
          </a:xfrm>
          <a:prstGeom prst="rightArrow">
            <a:avLst>
              <a:gd name="adj1" fmla="val 73698"/>
              <a:gd name="adj2" fmla="val 5000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74C7D7-3898-5649-8793-438EB824973D}"/>
              </a:ext>
            </a:extLst>
          </p:cNvPr>
          <p:cNvSpPr txBox="1"/>
          <p:nvPr/>
        </p:nvSpPr>
        <p:spPr>
          <a:xfrm>
            <a:off x="3310008" y="368962"/>
            <a:ext cx="5186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srgbClr val="A07AEB"/>
                </a:solidFill>
                <a:latin typeface="Calibri"/>
                <a:cs typeface="Arial" panose="020B0604020202020204" pitchFamily="34" charset="0"/>
              </a:rPr>
              <a:t>Scenario</a:t>
            </a:r>
          </a:p>
        </p:txBody>
      </p:sp>
      <p:sp>
        <p:nvSpPr>
          <p:cNvPr id="40" name="Chevron 39">
            <a:extLst>
              <a:ext uri="{FF2B5EF4-FFF2-40B4-BE49-F238E27FC236}">
                <a16:creationId xmlns:a16="http://schemas.microsoft.com/office/drawing/2014/main" id="{8007D92F-CD90-A74D-8B47-62839C307D53}"/>
              </a:ext>
            </a:extLst>
          </p:cNvPr>
          <p:cNvSpPr/>
          <p:nvPr/>
        </p:nvSpPr>
        <p:spPr>
          <a:xfrm rot="10800000">
            <a:off x="364612" y="1256891"/>
            <a:ext cx="1479954" cy="1257311"/>
          </a:xfrm>
          <a:prstGeom prst="chevron">
            <a:avLst>
              <a:gd name="adj" fmla="val 19344"/>
            </a:avLst>
          </a:prstGeom>
          <a:solidFill>
            <a:srgbClr val="A07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srgbClr val="A07AEB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D947C3-882F-FE45-8DFB-74E257D3279F}"/>
              </a:ext>
            </a:extLst>
          </p:cNvPr>
          <p:cNvSpPr txBox="1"/>
          <p:nvPr/>
        </p:nvSpPr>
        <p:spPr>
          <a:xfrm>
            <a:off x="601864" y="1331547"/>
            <a:ext cx="974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6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20379F1-D30F-4DF0-BA19-7B466390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00000">
            <a:off x="-38581" y="-2549700"/>
            <a:ext cx="7838100" cy="36240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738EDE2-7DD1-4098-A94D-3440440C21BC}"/>
              </a:ext>
            </a:extLst>
          </p:cNvPr>
          <p:cNvSpPr txBox="1"/>
          <p:nvPr/>
        </p:nvSpPr>
        <p:spPr>
          <a:xfrm>
            <a:off x="1856455" y="2324255"/>
            <a:ext cx="8093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4000" b="1" dirty="0">
                <a:solidFill>
                  <a:prstClr val="white"/>
                </a:solidFill>
              </a:rPr>
              <a:t>At lunchtime, Robbin does not drink all his milk and throws it away. </a:t>
            </a:r>
            <a:endParaRPr lang="en-GB" sz="4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Chevron 7">
            <a:extLst>
              <a:ext uri="{FF2B5EF4-FFF2-40B4-BE49-F238E27FC236}">
                <a16:creationId xmlns:a16="http://schemas.microsoft.com/office/drawing/2014/main" id="{405C8333-8B5D-4224-8DC8-A5C08AB46106}"/>
              </a:ext>
            </a:extLst>
          </p:cNvPr>
          <p:cNvSpPr/>
          <p:nvPr/>
        </p:nvSpPr>
        <p:spPr>
          <a:xfrm rot="11328033">
            <a:off x="1391609" y="4289190"/>
            <a:ext cx="5578372" cy="1392186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7192AE-79AB-4BBC-8374-C565B773FDB4}"/>
              </a:ext>
            </a:extLst>
          </p:cNvPr>
          <p:cNvSpPr txBox="1"/>
          <p:nvPr/>
        </p:nvSpPr>
        <p:spPr>
          <a:xfrm rot="541505">
            <a:off x="1866463" y="4614303"/>
            <a:ext cx="426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GB" sz="3600" dirty="0">
                <a:solidFill>
                  <a:prstClr val="white"/>
                </a:solidFill>
                <a:latin typeface="Calibri"/>
              </a:rPr>
              <a:t>Are you telling?</a:t>
            </a:r>
            <a:endParaRPr lang="en-US" sz="24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>
            <a:extLst>
              <a:ext uri="{FF2B5EF4-FFF2-40B4-BE49-F238E27FC236}">
                <a16:creationId xmlns:a16="http://schemas.microsoft.com/office/drawing/2014/main" id="{2B472C00-16E4-D843-AC54-70384B774D6D}"/>
              </a:ext>
            </a:extLst>
          </p:cNvPr>
          <p:cNvSpPr/>
          <p:nvPr/>
        </p:nvSpPr>
        <p:spPr>
          <a:xfrm>
            <a:off x="1072357" y="817881"/>
            <a:ext cx="10047286" cy="4429817"/>
          </a:xfrm>
          <a:prstGeom prst="rightArrow">
            <a:avLst>
              <a:gd name="adj1" fmla="val 61731"/>
              <a:gd name="adj2" fmla="val 51955"/>
            </a:avLst>
          </a:prstGeom>
          <a:solidFill>
            <a:srgbClr val="DF1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60F7D8E-8E91-0D42-83BE-8DB38D38487C}"/>
              </a:ext>
            </a:extLst>
          </p:cNvPr>
          <p:cNvSpPr/>
          <p:nvPr/>
        </p:nvSpPr>
        <p:spPr>
          <a:xfrm rot="152137">
            <a:off x="-1847566" y="5564826"/>
            <a:ext cx="14389801" cy="2407039"/>
          </a:xfrm>
          <a:prstGeom prst="rightArrow">
            <a:avLst>
              <a:gd name="adj1" fmla="val 73698"/>
              <a:gd name="adj2" fmla="val 5000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74C7D7-3898-5649-8793-438EB824973D}"/>
              </a:ext>
            </a:extLst>
          </p:cNvPr>
          <p:cNvSpPr txBox="1"/>
          <p:nvPr/>
        </p:nvSpPr>
        <p:spPr>
          <a:xfrm>
            <a:off x="3310008" y="368962"/>
            <a:ext cx="5186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srgbClr val="A07AEB"/>
                </a:solidFill>
                <a:latin typeface="Calibri"/>
                <a:cs typeface="Arial" panose="020B0604020202020204" pitchFamily="34" charset="0"/>
              </a:rPr>
              <a:t>Scenario</a:t>
            </a:r>
          </a:p>
        </p:txBody>
      </p:sp>
      <p:sp>
        <p:nvSpPr>
          <p:cNvPr id="40" name="Chevron 39">
            <a:extLst>
              <a:ext uri="{FF2B5EF4-FFF2-40B4-BE49-F238E27FC236}">
                <a16:creationId xmlns:a16="http://schemas.microsoft.com/office/drawing/2014/main" id="{8007D92F-CD90-A74D-8B47-62839C307D53}"/>
              </a:ext>
            </a:extLst>
          </p:cNvPr>
          <p:cNvSpPr/>
          <p:nvPr/>
        </p:nvSpPr>
        <p:spPr>
          <a:xfrm rot="10800000">
            <a:off x="364612" y="1256891"/>
            <a:ext cx="1479954" cy="1257311"/>
          </a:xfrm>
          <a:prstGeom prst="chevron">
            <a:avLst>
              <a:gd name="adj" fmla="val 19344"/>
            </a:avLst>
          </a:prstGeom>
          <a:solidFill>
            <a:srgbClr val="A07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srgbClr val="A07AEB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D947C3-882F-FE45-8DFB-74E257D3279F}"/>
              </a:ext>
            </a:extLst>
          </p:cNvPr>
          <p:cNvSpPr txBox="1"/>
          <p:nvPr/>
        </p:nvSpPr>
        <p:spPr>
          <a:xfrm>
            <a:off x="601864" y="1331547"/>
            <a:ext cx="974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6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20379F1-D30F-4DF0-BA19-7B466390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00000">
            <a:off x="-38581" y="-2549700"/>
            <a:ext cx="7838100" cy="36240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738EDE2-7DD1-4098-A94D-3440440C21BC}"/>
              </a:ext>
            </a:extLst>
          </p:cNvPr>
          <p:cNvSpPr txBox="1"/>
          <p:nvPr/>
        </p:nvSpPr>
        <p:spPr>
          <a:xfrm>
            <a:off x="1866033" y="2020131"/>
            <a:ext cx="80937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3600" b="1" dirty="0">
                <a:solidFill>
                  <a:prstClr val="white"/>
                </a:solidFill>
              </a:rPr>
              <a:t>Sash decides he can ride his bike home from school on his own even though his parents have said he shouldn’t</a:t>
            </a:r>
            <a:r>
              <a:rPr lang="en-GB" sz="4000" b="1" dirty="0">
                <a:solidFill>
                  <a:prstClr val="white"/>
                </a:solidFill>
              </a:rPr>
              <a:t>. </a:t>
            </a:r>
            <a:endParaRPr lang="en-GB" sz="4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Chevron 7">
            <a:extLst>
              <a:ext uri="{FF2B5EF4-FFF2-40B4-BE49-F238E27FC236}">
                <a16:creationId xmlns:a16="http://schemas.microsoft.com/office/drawing/2014/main" id="{405C8333-8B5D-4224-8DC8-A5C08AB46106}"/>
              </a:ext>
            </a:extLst>
          </p:cNvPr>
          <p:cNvSpPr/>
          <p:nvPr/>
        </p:nvSpPr>
        <p:spPr>
          <a:xfrm rot="11328033">
            <a:off x="1391609" y="4289190"/>
            <a:ext cx="5578372" cy="1392186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7192AE-79AB-4BBC-8374-C565B773FDB4}"/>
              </a:ext>
            </a:extLst>
          </p:cNvPr>
          <p:cNvSpPr txBox="1"/>
          <p:nvPr/>
        </p:nvSpPr>
        <p:spPr>
          <a:xfrm rot="541505">
            <a:off x="1866463" y="4614303"/>
            <a:ext cx="426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GB" sz="3600" dirty="0">
                <a:solidFill>
                  <a:prstClr val="white"/>
                </a:solidFill>
                <a:latin typeface="Calibri"/>
              </a:rPr>
              <a:t>Are you telling?</a:t>
            </a:r>
            <a:endParaRPr lang="en-US" sz="24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>
            <a:extLst>
              <a:ext uri="{FF2B5EF4-FFF2-40B4-BE49-F238E27FC236}">
                <a16:creationId xmlns:a16="http://schemas.microsoft.com/office/drawing/2014/main" id="{2B472C00-16E4-D843-AC54-70384B774D6D}"/>
              </a:ext>
            </a:extLst>
          </p:cNvPr>
          <p:cNvSpPr/>
          <p:nvPr/>
        </p:nvSpPr>
        <p:spPr>
          <a:xfrm>
            <a:off x="1072357" y="817881"/>
            <a:ext cx="10047286" cy="4429817"/>
          </a:xfrm>
          <a:prstGeom prst="rightArrow">
            <a:avLst>
              <a:gd name="adj1" fmla="val 61731"/>
              <a:gd name="adj2" fmla="val 51955"/>
            </a:avLst>
          </a:prstGeom>
          <a:solidFill>
            <a:srgbClr val="DF1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60F7D8E-8E91-0D42-83BE-8DB38D38487C}"/>
              </a:ext>
            </a:extLst>
          </p:cNvPr>
          <p:cNvSpPr/>
          <p:nvPr/>
        </p:nvSpPr>
        <p:spPr>
          <a:xfrm rot="152137">
            <a:off x="-1847566" y="5564826"/>
            <a:ext cx="14389801" cy="2407039"/>
          </a:xfrm>
          <a:prstGeom prst="rightArrow">
            <a:avLst>
              <a:gd name="adj1" fmla="val 73698"/>
              <a:gd name="adj2" fmla="val 5000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74C7D7-3898-5649-8793-438EB824973D}"/>
              </a:ext>
            </a:extLst>
          </p:cNvPr>
          <p:cNvSpPr txBox="1"/>
          <p:nvPr/>
        </p:nvSpPr>
        <p:spPr>
          <a:xfrm>
            <a:off x="3310008" y="368962"/>
            <a:ext cx="5186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srgbClr val="A07AEB"/>
                </a:solidFill>
                <a:latin typeface="Calibri"/>
                <a:cs typeface="Arial" panose="020B0604020202020204" pitchFamily="34" charset="0"/>
              </a:rPr>
              <a:t>Scenario</a:t>
            </a:r>
          </a:p>
        </p:txBody>
      </p:sp>
      <p:sp>
        <p:nvSpPr>
          <p:cNvPr id="40" name="Chevron 39">
            <a:extLst>
              <a:ext uri="{FF2B5EF4-FFF2-40B4-BE49-F238E27FC236}">
                <a16:creationId xmlns:a16="http://schemas.microsoft.com/office/drawing/2014/main" id="{8007D92F-CD90-A74D-8B47-62839C307D53}"/>
              </a:ext>
            </a:extLst>
          </p:cNvPr>
          <p:cNvSpPr/>
          <p:nvPr/>
        </p:nvSpPr>
        <p:spPr>
          <a:xfrm rot="10800000">
            <a:off x="364612" y="1256891"/>
            <a:ext cx="1479954" cy="1257311"/>
          </a:xfrm>
          <a:prstGeom prst="chevron">
            <a:avLst>
              <a:gd name="adj" fmla="val 19344"/>
            </a:avLst>
          </a:prstGeom>
          <a:solidFill>
            <a:srgbClr val="A07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srgbClr val="A07AEB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D947C3-882F-FE45-8DFB-74E257D3279F}"/>
              </a:ext>
            </a:extLst>
          </p:cNvPr>
          <p:cNvSpPr txBox="1"/>
          <p:nvPr/>
        </p:nvSpPr>
        <p:spPr>
          <a:xfrm>
            <a:off x="601864" y="1331547"/>
            <a:ext cx="974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6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20379F1-D30F-4DF0-BA19-7B466390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00000">
            <a:off x="-38581" y="-2549700"/>
            <a:ext cx="7838100" cy="36240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738EDE2-7DD1-4098-A94D-3440440C21BC}"/>
              </a:ext>
            </a:extLst>
          </p:cNvPr>
          <p:cNvSpPr txBox="1"/>
          <p:nvPr/>
        </p:nvSpPr>
        <p:spPr>
          <a:xfrm>
            <a:off x="2046763" y="2394023"/>
            <a:ext cx="8093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4000" b="1" dirty="0">
                <a:solidFill>
                  <a:prstClr val="white"/>
                </a:solidFill>
              </a:rPr>
              <a:t>At home, Mark lets the dog outside onto the main road without a lead. </a:t>
            </a:r>
            <a:endParaRPr lang="en-GB" sz="4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Chevron 7">
            <a:extLst>
              <a:ext uri="{FF2B5EF4-FFF2-40B4-BE49-F238E27FC236}">
                <a16:creationId xmlns:a16="http://schemas.microsoft.com/office/drawing/2014/main" id="{405C8333-8B5D-4224-8DC8-A5C08AB46106}"/>
              </a:ext>
            </a:extLst>
          </p:cNvPr>
          <p:cNvSpPr/>
          <p:nvPr/>
        </p:nvSpPr>
        <p:spPr>
          <a:xfrm rot="11328033">
            <a:off x="1391609" y="4289190"/>
            <a:ext cx="5578372" cy="1392186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7192AE-79AB-4BBC-8374-C565B773FDB4}"/>
              </a:ext>
            </a:extLst>
          </p:cNvPr>
          <p:cNvSpPr txBox="1"/>
          <p:nvPr/>
        </p:nvSpPr>
        <p:spPr>
          <a:xfrm rot="541505">
            <a:off x="1866463" y="4614303"/>
            <a:ext cx="426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GB" sz="3600" dirty="0">
                <a:solidFill>
                  <a:prstClr val="white"/>
                </a:solidFill>
                <a:latin typeface="Calibri"/>
              </a:rPr>
              <a:t>Are you telling?</a:t>
            </a:r>
            <a:endParaRPr lang="en-US" sz="24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A89A6B-92FF-094D-A9CF-C2342337C9C4}"/>
              </a:ext>
            </a:extLst>
          </p:cNvPr>
          <p:cNvSpPr/>
          <p:nvPr/>
        </p:nvSpPr>
        <p:spPr>
          <a:xfrm>
            <a:off x="0" y="-89656"/>
            <a:ext cx="12192000" cy="6858000"/>
          </a:xfrm>
          <a:prstGeom prst="rect">
            <a:avLst/>
          </a:prstGeom>
          <a:solidFill>
            <a:srgbClr val="DF1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73D711-74C8-064E-A2A1-23EFE7CD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850920">
            <a:off x="9229894" y="1295460"/>
            <a:ext cx="3073979" cy="1421302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87959F4F-66E3-E840-A5EA-B6EFFC59BACA}"/>
              </a:ext>
            </a:extLst>
          </p:cNvPr>
          <p:cNvSpPr/>
          <p:nvPr/>
        </p:nvSpPr>
        <p:spPr>
          <a:xfrm rot="152137">
            <a:off x="-1847566" y="5564826"/>
            <a:ext cx="14389801" cy="2407039"/>
          </a:xfrm>
          <a:prstGeom prst="rightArrow">
            <a:avLst>
              <a:gd name="adj1" fmla="val 73698"/>
              <a:gd name="adj2" fmla="val 5000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E2129E3-B93A-4545-944B-19C9BFB6BD0E}"/>
              </a:ext>
            </a:extLst>
          </p:cNvPr>
          <p:cNvSpPr/>
          <p:nvPr/>
        </p:nvSpPr>
        <p:spPr>
          <a:xfrm rot="21447924">
            <a:off x="2435616" y="1420630"/>
            <a:ext cx="9411046" cy="3219937"/>
          </a:xfrm>
          <a:prstGeom prst="rightArrow">
            <a:avLst>
              <a:gd name="adj1" fmla="val 61731"/>
              <a:gd name="adj2" fmla="val 519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4A52D84D-F461-4347-BA40-703F5B992847}"/>
              </a:ext>
            </a:extLst>
          </p:cNvPr>
          <p:cNvSpPr/>
          <p:nvPr/>
        </p:nvSpPr>
        <p:spPr>
          <a:xfrm rot="11328033">
            <a:off x="2010703" y="4091045"/>
            <a:ext cx="2428421" cy="618741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4D8DD-D3A5-2442-88F0-12117DD0B1D1}"/>
              </a:ext>
            </a:extLst>
          </p:cNvPr>
          <p:cNvSpPr txBox="1"/>
          <p:nvPr/>
        </p:nvSpPr>
        <p:spPr>
          <a:xfrm rot="21446650">
            <a:off x="2925279" y="2252177"/>
            <a:ext cx="8013941" cy="14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3200" b="1" dirty="0">
                <a:latin typeface="Anton" pitchFamily="2" charset="0"/>
              </a:rPr>
              <a:t> How does it feel to ‘Make A Noise’ about something that really matters to you?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EDD2F1C-36A3-484C-8C30-702AD45AC7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2700000">
            <a:off x="-449974" y="-262298"/>
            <a:ext cx="2677056" cy="2525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BBB6-06B6-BB19-6AED-C54325706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3219" r="9129" b="5735"/>
          <a:stretch/>
        </p:blipFill>
        <p:spPr>
          <a:xfrm>
            <a:off x="354970" y="4294448"/>
            <a:ext cx="2198562" cy="2473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A638E1-F2E8-7E3B-08CF-DDFC75AA455B}"/>
              </a:ext>
            </a:extLst>
          </p:cNvPr>
          <p:cNvSpPr txBox="1"/>
          <p:nvPr/>
        </p:nvSpPr>
        <p:spPr>
          <a:xfrm>
            <a:off x="4067639" y="6150853"/>
            <a:ext cx="5729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Anti-Bullying Week 2023</a:t>
            </a:r>
            <a:r>
              <a:rPr lang="en-GB" sz="1600" b="1" dirty="0"/>
              <a:t> – Make a Noise About Bullying</a:t>
            </a:r>
          </a:p>
        </p:txBody>
      </p:sp>
    </p:spTree>
    <p:extLst>
      <p:ext uri="{BB962C8B-B14F-4D97-AF65-F5344CB8AC3E}">
        <p14:creationId xmlns:p14="http://schemas.microsoft.com/office/powerpoint/2010/main" val="24225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of a person talking to another person&#10;&#10;Description automatically generated">
            <a:extLst>
              <a:ext uri="{FF2B5EF4-FFF2-40B4-BE49-F238E27FC236}">
                <a16:creationId xmlns:a16="http://schemas.microsoft.com/office/drawing/2014/main" id="{E0BC86DF-4586-7291-1232-06AFFD55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4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5110" y="913116"/>
            <a:ext cx="8561780" cy="1316374"/>
          </a:xfrm>
          <a:custGeom>
            <a:avLst/>
            <a:gdLst/>
            <a:ahLst/>
            <a:cxnLst/>
            <a:rect l="l" t="t" r="r" b="b"/>
            <a:pathLst>
              <a:path w="12842670" h="1974561">
                <a:moveTo>
                  <a:pt x="0" y="0"/>
                </a:moveTo>
                <a:lnTo>
                  <a:pt x="12842670" y="0"/>
                </a:lnTo>
                <a:lnTo>
                  <a:pt x="12842670" y="1974560"/>
                </a:lnTo>
                <a:lnTo>
                  <a:pt x="0" y="19745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882986" y="5572329"/>
            <a:ext cx="2426029" cy="690407"/>
          </a:xfrm>
          <a:custGeom>
            <a:avLst/>
            <a:gdLst/>
            <a:ahLst/>
            <a:cxnLst/>
            <a:rect l="l" t="t" r="r" b="b"/>
            <a:pathLst>
              <a:path w="3639043" h="1035611">
                <a:moveTo>
                  <a:pt x="0" y="0"/>
                </a:moveTo>
                <a:lnTo>
                  <a:pt x="3639042" y="0"/>
                </a:lnTo>
                <a:lnTo>
                  <a:pt x="3639042" y="1035611"/>
                </a:lnTo>
                <a:lnTo>
                  <a:pt x="0" y="10356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015227" y="3851312"/>
            <a:ext cx="580291" cy="580291"/>
          </a:xfrm>
          <a:custGeom>
            <a:avLst/>
            <a:gdLst/>
            <a:ahLst/>
            <a:cxnLst/>
            <a:rect l="l" t="t" r="r" b="b"/>
            <a:pathLst>
              <a:path w="870436" h="870436">
                <a:moveTo>
                  <a:pt x="0" y="0"/>
                </a:moveTo>
                <a:lnTo>
                  <a:pt x="870436" y="0"/>
                </a:lnTo>
                <a:lnTo>
                  <a:pt x="870436" y="870436"/>
                </a:lnTo>
                <a:lnTo>
                  <a:pt x="0" y="870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5917963" y="3777404"/>
            <a:ext cx="592641" cy="685135"/>
          </a:xfrm>
          <a:custGeom>
            <a:avLst/>
            <a:gdLst/>
            <a:ahLst/>
            <a:cxnLst/>
            <a:rect l="l" t="t" r="r" b="b"/>
            <a:pathLst>
              <a:path w="888962" h="1027702">
                <a:moveTo>
                  <a:pt x="0" y="0"/>
                </a:moveTo>
                <a:lnTo>
                  <a:pt x="888961" y="0"/>
                </a:lnTo>
                <a:lnTo>
                  <a:pt x="888961" y="1027701"/>
                </a:lnTo>
                <a:lnTo>
                  <a:pt x="0" y="10277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9749011" y="3827518"/>
            <a:ext cx="627879" cy="627879"/>
          </a:xfrm>
          <a:custGeom>
            <a:avLst/>
            <a:gdLst/>
            <a:ahLst/>
            <a:cxnLst/>
            <a:rect l="l" t="t" r="r" b="b"/>
            <a:pathLst>
              <a:path w="941818" h="941818">
                <a:moveTo>
                  <a:pt x="0" y="0"/>
                </a:moveTo>
                <a:lnTo>
                  <a:pt x="941818" y="0"/>
                </a:lnTo>
                <a:lnTo>
                  <a:pt x="941818" y="941818"/>
                </a:lnTo>
                <a:lnTo>
                  <a:pt x="0" y="9418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936853" y="2470266"/>
            <a:ext cx="8295661" cy="52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46"/>
              </a:lnSpc>
              <a:spcBef>
                <a:spcPct val="0"/>
              </a:spcBef>
            </a:pPr>
            <a:r>
              <a:rPr lang="en-US" sz="1533">
                <a:solidFill>
                  <a:srgbClr val="000000"/>
                </a:solidFill>
                <a:latin typeface="Anton"/>
              </a:rPr>
              <a:t>Our aim is to offer creative youth and community engagement projects that seek to inform, inspire, and empower children and young people in spaces where they live, learn, and play.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91928" y="3169496"/>
            <a:ext cx="7971023" cy="25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46"/>
              </a:lnSpc>
            </a:pPr>
            <a:r>
              <a:rPr lang="en-US" sz="1533">
                <a:solidFill>
                  <a:srgbClr val="000000"/>
                </a:solidFill>
                <a:latin typeface="Anton"/>
              </a:rPr>
              <a:t>For more information contact John Khan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76037" y="4651400"/>
            <a:ext cx="1258671" cy="25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46"/>
              </a:lnSpc>
              <a:spcBef>
                <a:spcPct val="0"/>
              </a:spcBef>
            </a:pPr>
            <a:r>
              <a:rPr lang="en-US" sz="1533">
                <a:solidFill>
                  <a:srgbClr val="000000"/>
                </a:solidFill>
                <a:latin typeface="Anton"/>
              </a:rPr>
              <a:t>07846137 597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99726" y="4651400"/>
            <a:ext cx="2209289" cy="25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46"/>
              </a:lnSpc>
              <a:spcBef>
                <a:spcPct val="0"/>
              </a:spcBef>
            </a:pPr>
            <a:r>
              <a:rPr lang="en-US" sz="1533">
                <a:solidFill>
                  <a:srgbClr val="000000"/>
                </a:solidFill>
                <a:latin typeface="Anton"/>
              </a:rPr>
              <a:t>john.khan@priority154.com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49067" y="4696697"/>
            <a:ext cx="2209289" cy="25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46"/>
              </a:lnSpc>
              <a:spcBef>
                <a:spcPct val="0"/>
              </a:spcBef>
            </a:pPr>
            <a:r>
              <a:rPr lang="en-US" sz="1533">
                <a:solidFill>
                  <a:srgbClr val="000000"/>
                </a:solidFill>
                <a:latin typeface="Anton"/>
              </a:rPr>
              <a:t>www.priority154.com</a:t>
            </a:r>
          </a:p>
        </p:txBody>
      </p:sp>
    </p:spTree>
    <p:extLst>
      <p:ext uri="{BB962C8B-B14F-4D97-AF65-F5344CB8AC3E}">
        <p14:creationId xmlns:p14="http://schemas.microsoft.com/office/powerpoint/2010/main" val="152478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FFF445B-9291-A840-9D39-68CA0D27C950}"/>
              </a:ext>
            </a:extLst>
          </p:cNvPr>
          <p:cNvGrpSpPr/>
          <p:nvPr/>
        </p:nvGrpSpPr>
        <p:grpSpPr>
          <a:xfrm>
            <a:off x="-1847566" y="5564825"/>
            <a:ext cx="14389801" cy="2407039"/>
            <a:chOff x="-1847566" y="5564825"/>
            <a:chExt cx="14389801" cy="2407039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260F7D8E-8E91-0D42-83BE-8DB38D38487C}"/>
                </a:ext>
              </a:extLst>
            </p:cNvPr>
            <p:cNvSpPr/>
            <p:nvPr/>
          </p:nvSpPr>
          <p:spPr>
            <a:xfrm rot="152137">
              <a:off x="-1847566" y="5564825"/>
              <a:ext cx="14389801" cy="2407039"/>
            </a:xfrm>
            <a:prstGeom prst="rightArrow">
              <a:avLst>
                <a:gd name="adj1" fmla="val 73698"/>
                <a:gd name="adj2" fmla="val 50000"/>
              </a:avLst>
            </a:pr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F5C9C7-2A4D-6340-A63A-73B6C3C81068}"/>
                </a:ext>
              </a:extLst>
            </p:cNvPr>
            <p:cNvSpPr txBox="1"/>
            <p:nvPr/>
          </p:nvSpPr>
          <p:spPr>
            <a:xfrm>
              <a:off x="11258548" y="6243638"/>
              <a:ext cx="414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EE191D64-B265-A647-8DDD-1777B26646FF}" type="slidenum"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</a:t>
              </a:fld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5E563B-3999-AA48-BBF3-FC42B9048512}"/>
                </a:ext>
              </a:extLst>
            </p:cNvPr>
            <p:cNvSpPr txBox="1"/>
            <p:nvPr/>
          </p:nvSpPr>
          <p:spPr>
            <a:xfrm>
              <a:off x="3307511" y="6243638"/>
              <a:ext cx="5729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Anti-Bullying Week </a:t>
              </a:r>
              <a:r>
                <a:rPr lang="en-GB" sz="1600" b="1" dirty="0"/>
                <a:t>2023 – Make a Noise About Bullying</a:t>
              </a:r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F8BA6F9-A99E-314C-B35A-D3E1B8A099B2}"/>
              </a:ext>
            </a:extLst>
          </p:cNvPr>
          <p:cNvSpPr/>
          <p:nvPr/>
        </p:nvSpPr>
        <p:spPr>
          <a:xfrm rot="21447924">
            <a:off x="1643848" y="1366797"/>
            <a:ext cx="9831677" cy="3213041"/>
          </a:xfrm>
          <a:prstGeom prst="rightArrow">
            <a:avLst>
              <a:gd name="adj1" fmla="val 61731"/>
              <a:gd name="adj2" fmla="val 51955"/>
            </a:avLst>
          </a:prstGeom>
          <a:solidFill>
            <a:srgbClr val="DF1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8C1E59-5DED-034A-A90E-1E11113A7E63}"/>
              </a:ext>
            </a:extLst>
          </p:cNvPr>
          <p:cNvSpPr txBox="1"/>
          <p:nvPr/>
        </p:nvSpPr>
        <p:spPr>
          <a:xfrm rot="21446650">
            <a:off x="1775564" y="2448562"/>
            <a:ext cx="9568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liker SemiBold"/>
                <a:ea typeface="+mn-ea"/>
                <a:cs typeface="+mn-cs"/>
              </a:rPr>
              <a:t>Reporting versus Snitching</a:t>
            </a:r>
            <a:endParaRPr kumimoji="0" lang="en-US" sz="6000" b="1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liker SemiBold Bold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706F90-3913-4EB4-BC31-388AE7362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0" y="-1700540"/>
            <a:ext cx="211198" cy="8558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40689B-21BE-427B-9BCF-5FA3D60B8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2" y="0"/>
            <a:ext cx="211198" cy="8558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B7CE63-A4FC-4CA0-A409-C3F9DEE3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687516" y="-1700540"/>
            <a:ext cx="211198" cy="85585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6ACD4B-E777-45E4-8269-82842D4F0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920328" y="0"/>
            <a:ext cx="211198" cy="8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4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499"/>
          <a:stretch>
            <a:fillRect/>
          </a:stretch>
        </p:blipFill>
        <p:spPr>
          <a:xfrm rot="-5400000">
            <a:off x="2067811" y="-696212"/>
            <a:ext cx="1887992" cy="46520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40047" y="685800"/>
            <a:ext cx="4652015" cy="761658"/>
            <a:chOff x="0" y="0"/>
            <a:chExt cx="9304029" cy="1523317"/>
          </a:xfrm>
          <a:solidFill>
            <a:srgbClr val="DF1BDF"/>
          </a:solidFill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304029" cy="1523317"/>
              <a:chOff x="0" y="0"/>
              <a:chExt cx="33214774" cy="543814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27940" y="0"/>
                <a:ext cx="33158893" cy="5733922"/>
              </a:xfrm>
              <a:custGeom>
                <a:avLst/>
                <a:gdLst/>
                <a:ahLst/>
                <a:cxnLst/>
                <a:rect l="l" t="t" r="r" b="b"/>
                <a:pathLst>
                  <a:path w="33158893" h="5733922">
                    <a:moveTo>
                      <a:pt x="33158893" y="2867030"/>
                    </a:moveTo>
                    <a:cubicBezTo>
                      <a:pt x="33133493" y="2892473"/>
                      <a:pt x="32755036" y="3286171"/>
                      <a:pt x="32755036" y="3699956"/>
                    </a:cubicBezTo>
                    <a:lnTo>
                      <a:pt x="32753764" y="3699956"/>
                    </a:lnTo>
                    <a:lnTo>
                      <a:pt x="32753764" y="4883727"/>
                    </a:lnTo>
                    <a:cubicBezTo>
                      <a:pt x="32753764" y="5333667"/>
                      <a:pt x="32422293" y="5700583"/>
                      <a:pt x="32003193" y="5731382"/>
                    </a:cubicBezTo>
                    <a:cubicBezTo>
                      <a:pt x="31994304" y="5732652"/>
                      <a:pt x="31985414" y="5732652"/>
                      <a:pt x="31976525" y="5732652"/>
                    </a:cubicBezTo>
                    <a:cubicBezTo>
                      <a:pt x="31966364" y="5733922"/>
                      <a:pt x="31957475" y="5733922"/>
                      <a:pt x="31947314" y="5733922"/>
                    </a:cubicBezTo>
                    <a:lnTo>
                      <a:pt x="1210310" y="5733922"/>
                    </a:lnTo>
                    <a:cubicBezTo>
                      <a:pt x="1200150" y="5733922"/>
                      <a:pt x="1191260" y="5732652"/>
                      <a:pt x="1181100" y="5732652"/>
                    </a:cubicBezTo>
                    <a:cubicBezTo>
                      <a:pt x="1172210" y="5732652"/>
                      <a:pt x="1163320" y="5731382"/>
                      <a:pt x="1154430" y="5731382"/>
                    </a:cubicBezTo>
                    <a:cubicBezTo>
                      <a:pt x="735330" y="5701922"/>
                      <a:pt x="403860" y="5333667"/>
                      <a:pt x="403860" y="4883727"/>
                    </a:cubicBezTo>
                    <a:lnTo>
                      <a:pt x="403860" y="3699956"/>
                    </a:lnTo>
                    <a:cubicBezTo>
                      <a:pt x="403860" y="3286171"/>
                      <a:pt x="24130" y="2892473"/>
                      <a:pt x="0" y="2867030"/>
                    </a:cubicBezTo>
                    <a:cubicBezTo>
                      <a:pt x="24130" y="2841587"/>
                      <a:pt x="403860" y="2447890"/>
                      <a:pt x="403860" y="2034105"/>
                    </a:cubicBezTo>
                    <a:lnTo>
                      <a:pt x="405130" y="2034105"/>
                    </a:lnTo>
                    <a:lnTo>
                      <a:pt x="405130" y="850334"/>
                    </a:lnTo>
                    <a:cubicBezTo>
                      <a:pt x="405130" y="400393"/>
                      <a:pt x="736600" y="33478"/>
                      <a:pt x="1155700" y="2678"/>
                    </a:cubicBezTo>
                    <a:cubicBezTo>
                      <a:pt x="1164590" y="1339"/>
                      <a:pt x="1173480" y="1339"/>
                      <a:pt x="1182370" y="1339"/>
                    </a:cubicBezTo>
                    <a:cubicBezTo>
                      <a:pt x="1192530" y="0"/>
                      <a:pt x="1201420" y="0"/>
                      <a:pt x="1211580" y="0"/>
                    </a:cubicBezTo>
                    <a:lnTo>
                      <a:pt x="31948586" y="0"/>
                    </a:lnTo>
                    <a:cubicBezTo>
                      <a:pt x="31958743" y="0"/>
                      <a:pt x="31967636" y="1339"/>
                      <a:pt x="31977793" y="1339"/>
                    </a:cubicBezTo>
                    <a:cubicBezTo>
                      <a:pt x="31986686" y="1339"/>
                      <a:pt x="31995575" y="2678"/>
                      <a:pt x="32004464" y="2678"/>
                    </a:cubicBezTo>
                    <a:cubicBezTo>
                      <a:pt x="32423564" y="32139"/>
                      <a:pt x="32755036" y="400393"/>
                      <a:pt x="32755036" y="850334"/>
                    </a:cubicBezTo>
                    <a:lnTo>
                      <a:pt x="32755036" y="2034105"/>
                    </a:lnTo>
                    <a:cubicBezTo>
                      <a:pt x="32755036" y="2447889"/>
                      <a:pt x="33133493" y="2841587"/>
                      <a:pt x="33158893" y="286703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780686" y="534626"/>
              <a:ext cx="6523463" cy="55605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Respectful listening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604115" y="300568"/>
              <a:ext cx="922180" cy="922180"/>
              <a:chOff x="0" y="0"/>
              <a:chExt cx="6350000" cy="6350000"/>
            </a:xfrm>
            <a:grpFill/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04116" y="534626"/>
              <a:ext cx="922180" cy="4873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F5896"/>
                  </a:solidFill>
                  <a:effectLst/>
                  <a:uLnTx/>
                  <a:uFillTx/>
                  <a:latin typeface="Gliker SemiBold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40047" y="5648000"/>
            <a:ext cx="4652015" cy="761658"/>
            <a:chOff x="0" y="0"/>
            <a:chExt cx="9304029" cy="1523317"/>
          </a:xfrm>
          <a:solidFill>
            <a:srgbClr val="DF1BDF"/>
          </a:solidFill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304029" cy="1523317"/>
              <a:chOff x="0" y="0"/>
              <a:chExt cx="33214774" cy="5438140"/>
            </a:xfrm>
            <a:grpFill/>
          </p:grpSpPr>
          <p:sp>
            <p:nvSpPr>
              <p:cNvPr id="12" name="Freeform 12"/>
              <p:cNvSpPr/>
              <p:nvPr/>
            </p:nvSpPr>
            <p:spPr>
              <a:xfrm>
                <a:off x="27940" y="0"/>
                <a:ext cx="33158893" cy="5438140"/>
              </a:xfrm>
              <a:custGeom>
                <a:avLst/>
                <a:gdLst/>
                <a:ahLst/>
                <a:cxnLst/>
                <a:rect l="l" t="t" r="r" b="b"/>
                <a:pathLst>
                  <a:path w="33158893" h="5438140">
                    <a:moveTo>
                      <a:pt x="33158893" y="2719070"/>
                    </a:moveTo>
                    <a:cubicBezTo>
                      <a:pt x="33133493" y="2743200"/>
                      <a:pt x="32755036" y="3116580"/>
                      <a:pt x="32755036" y="3509010"/>
                    </a:cubicBezTo>
                    <a:lnTo>
                      <a:pt x="32753764" y="3509010"/>
                    </a:lnTo>
                    <a:lnTo>
                      <a:pt x="32753764" y="4631690"/>
                    </a:lnTo>
                    <a:cubicBezTo>
                      <a:pt x="32753764" y="5058410"/>
                      <a:pt x="32422293" y="5406390"/>
                      <a:pt x="32003193" y="5435600"/>
                    </a:cubicBezTo>
                    <a:cubicBezTo>
                      <a:pt x="31994304" y="5436870"/>
                      <a:pt x="31985414" y="5436870"/>
                      <a:pt x="31976525" y="5436870"/>
                    </a:cubicBezTo>
                    <a:cubicBezTo>
                      <a:pt x="31966364" y="5438140"/>
                      <a:pt x="31957475" y="5438140"/>
                      <a:pt x="31947314" y="5438140"/>
                    </a:cubicBezTo>
                    <a:lnTo>
                      <a:pt x="1210310" y="5438140"/>
                    </a:lnTo>
                    <a:cubicBezTo>
                      <a:pt x="1200150" y="5438140"/>
                      <a:pt x="1191260" y="5436870"/>
                      <a:pt x="1181100" y="5436870"/>
                    </a:cubicBezTo>
                    <a:cubicBezTo>
                      <a:pt x="1172210" y="5436870"/>
                      <a:pt x="1163320" y="5435600"/>
                      <a:pt x="1154430" y="5435600"/>
                    </a:cubicBezTo>
                    <a:cubicBezTo>
                      <a:pt x="735330" y="5407660"/>
                      <a:pt x="403860" y="5058410"/>
                      <a:pt x="403860" y="4631690"/>
                    </a:cubicBezTo>
                    <a:lnTo>
                      <a:pt x="403860" y="3509010"/>
                    </a:lnTo>
                    <a:cubicBezTo>
                      <a:pt x="403860" y="3116580"/>
                      <a:pt x="24130" y="2743200"/>
                      <a:pt x="0" y="2719070"/>
                    </a:cubicBezTo>
                    <a:cubicBezTo>
                      <a:pt x="24130" y="2694940"/>
                      <a:pt x="403860" y="2321560"/>
                      <a:pt x="403860" y="1929130"/>
                    </a:cubicBezTo>
                    <a:lnTo>
                      <a:pt x="405130" y="1929130"/>
                    </a:lnTo>
                    <a:lnTo>
                      <a:pt x="405130" y="806450"/>
                    </a:lnTo>
                    <a:cubicBezTo>
                      <a:pt x="405130" y="379730"/>
                      <a:pt x="736600" y="31750"/>
                      <a:pt x="1155700" y="2540"/>
                    </a:cubicBezTo>
                    <a:cubicBezTo>
                      <a:pt x="1164590" y="1270"/>
                      <a:pt x="1173480" y="1270"/>
                      <a:pt x="1182370" y="1270"/>
                    </a:cubicBezTo>
                    <a:cubicBezTo>
                      <a:pt x="1192530" y="0"/>
                      <a:pt x="1201420" y="0"/>
                      <a:pt x="1211580" y="0"/>
                    </a:cubicBezTo>
                    <a:lnTo>
                      <a:pt x="31948586" y="0"/>
                    </a:lnTo>
                    <a:cubicBezTo>
                      <a:pt x="31958743" y="0"/>
                      <a:pt x="31967636" y="1270"/>
                      <a:pt x="31977793" y="1270"/>
                    </a:cubicBezTo>
                    <a:cubicBezTo>
                      <a:pt x="31986686" y="1270"/>
                      <a:pt x="31995575" y="2540"/>
                      <a:pt x="32004464" y="2540"/>
                    </a:cubicBezTo>
                    <a:cubicBezTo>
                      <a:pt x="32423564" y="30480"/>
                      <a:pt x="32755036" y="379730"/>
                      <a:pt x="32755036" y="806450"/>
                    </a:cubicBezTo>
                    <a:lnTo>
                      <a:pt x="32755036" y="1929130"/>
                    </a:lnTo>
                    <a:cubicBezTo>
                      <a:pt x="32755036" y="2321560"/>
                      <a:pt x="33133493" y="2694940"/>
                      <a:pt x="33158893" y="271907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780686" y="502578"/>
              <a:ext cx="6973257" cy="55605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  <a:defRPr/>
              </a:pPr>
              <a:r>
                <a:rPr lang="en-US" sz="2400" b="1" dirty="0">
                  <a:solidFill>
                    <a:srgbClr val="FFFFFF"/>
                  </a:solidFill>
                  <a:latin typeface="Montserrat"/>
                </a:rPr>
                <a:t>Know my triggers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04115" y="300568"/>
              <a:ext cx="922180" cy="922180"/>
              <a:chOff x="0" y="0"/>
              <a:chExt cx="6350000" cy="6350000"/>
            </a:xfrm>
            <a:grpFill/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04116" y="534626"/>
              <a:ext cx="922180" cy="4873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F5896"/>
                  </a:solidFill>
                  <a:effectLst/>
                  <a:uLnTx/>
                  <a:uFillTx/>
                  <a:latin typeface="Gliker SemiBold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40047" y="3146188"/>
            <a:ext cx="4652015" cy="761658"/>
            <a:chOff x="0" y="0"/>
            <a:chExt cx="9304029" cy="1523317"/>
          </a:xfrm>
          <a:solidFill>
            <a:srgbClr val="DF1BDF"/>
          </a:solidFill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304029" cy="1523317"/>
              <a:chOff x="0" y="0"/>
              <a:chExt cx="33214774" cy="5438140"/>
            </a:xfrm>
            <a:grpFill/>
          </p:grpSpPr>
          <p:sp>
            <p:nvSpPr>
              <p:cNvPr id="19" name="Freeform 19"/>
              <p:cNvSpPr/>
              <p:nvPr/>
            </p:nvSpPr>
            <p:spPr>
              <a:xfrm>
                <a:off x="27940" y="0"/>
                <a:ext cx="33158893" cy="5438140"/>
              </a:xfrm>
              <a:custGeom>
                <a:avLst/>
                <a:gdLst/>
                <a:ahLst/>
                <a:cxnLst/>
                <a:rect l="l" t="t" r="r" b="b"/>
                <a:pathLst>
                  <a:path w="33158893" h="5438140">
                    <a:moveTo>
                      <a:pt x="33158893" y="2719070"/>
                    </a:moveTo>
                    <a:cubicBezTo>
                      <a:pt x="33133493" y="2743200"/>
                      <a:pt x="32755036" y="3116580"/>
                      <a:pt x="32755036" y="3509010"/>
                    </a:cubicBezTo>
                    <a:lnTo>
                      <a:pt x="32753764" y="3509010"/>
                    </a:lnTo>
                    <a:lnTo>
                      <a:pt x="32753764" y="4631690"/>
                    </a:lnTo>
                    <a:cubicBezTo>
                      <a:pt x="32753764" y="5058410"/>
                      <a:pt x="32422293" y="5406390"/>
                      <a:pt x="32003193" y="5435600"/>
                    </a:cubicBezTo>
                    <a:cubicBezTo>
                      <a:pt x="31994304" y="5436870"/>
                      <a:pt x="31985414" y="5436870"/>
                      <a:pt x="31976525" y="5436870"/>
                    </a:cubicBezTo>
                    <a:cubicBezTo>
                      <a:pt x="31966364" y="5438140"/>
                      <a:pt x="31957475" y="5438140"/>
                      <a:pt x="31947314" y="5438140"/>
                    </a:cubicBezTo>
                    <a:lnTo>
                      <a:pt x="1210310" y="5438140"/>
                    </a:lnTo>
                    <a:cubicBezTo>
                      <a:pt x="1200150" y="5438140"/>
                      <a:pt x="1191260" y="5436870"/>
                      <a:pt x="1181100" y="5436870"/>
                    </a:cubicBezTo>
                    <a:cubicBezTo>
                      <a:pt x="1172210" y="5436870"/>
                      <a:pt x="1163320" y="5435600"/>
                      <a:pt x="1154430" y="5435600"/>
                    </a:cubicBezTo>
                    <a:cubicBezTo>
                      <a:pt x="735330" y="5407660"/>
                      <a:pt x="403860" y="5058410"/>
                      <a:pt x="403860" y="4631690"/>
                    </a:cubicBezTo>
                    <a:lnTo>
                      <a:pt x="403860" y="3509010"/>
                    </a:lnTo>
                    <a:cubicBezTo>
                      <a:pt x="403860" y="3116580"/>
                      <a:pt x="24130" y="2743200"/>
                      <a:pt x="0" y="2719070"/>
                    </a:cubicBezTo>
                    <a:cubicBezTo>
                      <a:pt x="24130" y="2694940"/>
                      <a:pt x="403860" y="2321560"/>
                      <a:pt x="403860" y="1929130"/>
                    </a:cubicBezTo>
                    <a:lnTo>
                      <a:pt x="405130" y="1929130"/>
                    </a:lnTo>
                    <a:lnTo>
                      <a:pt x="405130" y="806450"/>
                    </a:lnTo>
                    <a:cubicBezTo>
                      <a:pt x="405130" y="379730"/>
                      <a:pt x="736600" y="31750"/>
                      <a:pt x="1155700" y="2540"/>
                    </a:cubicBezTo>
                    <a:cubicBezTo>
                      <a:pt x="1164590" y="1270"/>
                      <a:pt x="1173480" y="1270"/>
                      <a:pt x="1182370" y="1270"/>
                    </a:cubicBezTo>
                    <a:cubicBezTo>
                      <a:pt x="1192530" y="0"/>
                      <a:pt x="1201420" y="0"/>
                      <a:pt x="1211580" y="0"/>
                    </a:cubicBezTo>
                    <a:lnTo>
                      <a:pt x="31948586" y="0"/>
                    </a:lnTo>
                    <a:cubicBezTo>
                      <a:pt x="31958743" y="0"/>
                      <a:pt x="31967636" y="1270"/>
                      <a:pt x="31977793" y="1270"/>
                    </a:cubicBezTo>
                    <a:cubicBezTo>
                      <a:pt x="31986686" y="1270"/>
                      <a:pt x="31995575" y="2540"/>
                      <a:pt x="32004464" y="2540"/>
                    </a:cubicBezTo>
                    <a:cubicBezTo>
                      <a:pt x="32423564" y="30480"/>
                      <a:pt x="32755036" y="379730"/>
                      <a:pt x="32755036" y="806450"/>
                    </a:cubicBezTo>
                    <a:lnTo>
                      <a:pt x="32755036" y="1929130"/>
                    </a:lnTo>
                    <a:cubicBezTo>
                      <a:pt x="32755036" y="2321560"/>
                      <a:pt x="33133493" y="2694940"/>
                      <a:pt x="33158893" y="271907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780686" y="502578"/>
              <a:ext cx="6973257" cy="53860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Montserrat"/>
                </a:rPr>
                <a:t>Ask if you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</a:t>
              </a:r>
              <a:r>
                <a:rPr lang="en-US" sz="2000" b="1" dirty="0">
                  <a:solidFill>
                    <a:srgbClr val="FFFFFF"/>
                  </a:solidFill>
                  <a:latin typeface="Montserrat"/>
                </a:rPr>
                <a:t>don’t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</a:t>
              </a:r>
              <a:r>
                <a:rPr lang="en-US" sz="2000" b="1" dirty="0">
                  <a:solidFill>
                    <a:srgbClr val="FFFFFF"/>
                  </a:solidFill>
                  <a:latin typeface="Montserrat"/>
                </a:rPr>
                <a:t>understand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604115" y="300568"/>
              <a:ext cx="922180" cy="922180"/>
              <a:chOff x="0" y="0"/>
              <a:chExt cx="6350000" cy="6350000"/>
            </a:xfrm>
            <a:grpFill/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604116" y="534626"/>
              <a:ext cx="922180" cy="4873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F5896"/>
                  </a:solidFill>
                  <a:effectLst/>
                  <a:uLnTx/>
                  <a:uFillTx/>
                  <a:latin typeface="Gliker SemiBold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643960" y="4286963"/>
            <a:ext cx="4644188" cy="842265"/>
            <a:chOff x="7826" y="-167676"/>
            <a:chExt cx="9288375" cy="1684530"/>
          </a:xfrm>
          <a:solidFill>
            <a:srgbClr val="DF1BDF"/>
          </a:solidFill>
        </p:grpSpPr>
        <p:grpSp>
          <p:nvGrpSpPr>
            <p:cNvPr id="25" name="Group 25"/>
            <p:cNvGrpSpPr/>
            <p:nvPr/>
          </p:nvGrpSpPr>
          <p:grpSpPr>
            <a:xfrm>
              <a:off x="7826" y="-167676"/>
              <a:ext cx="9288375" cy="1684530"/>
              <a:chOff x="27938" y="-569229"/>
              <a:chExt cx="33158890" cy="5718667"/>
            </a:xfrm>
            <a:grpFill/>
          </p:grpSpPr>
          <p:sp>
            <p:nvSpPr>
              <p:cNvPr id="26" name="Freeform 26"/>
              <p:cNvSpPr/>
              <p:nvPr/>
            </p:nvSpPr>
            <p:spPr>
              <a:xfrm>
                <a:off x="27938" y="-569229"/>
                <a:ext cx="33158890" cy="5718667"/>
              </a:xfrm>
              <a:custGeom>
                <a:avLst/>
                <a:gdLst/>
                <a:ahLst/>
                <a:cxnLst/>
                <a:rect l="l" t="t" r="r" b="b"/>
                <a:pathLst>
                  <a:path w="33158893" h="5718665">
                    <a:moveTo>
                      <a:pt x="33158893" y="2859398"/>
                    </a:moveTo>
                    <a:cubicBezTo>
                      <a:pt x="33133493" y="2884773"/>
                      <a:pt x="32755036" y="3277423"/>
                      <a:pt x="32755036" y="3690105"/>
                    </a:cubicBezTo>
                    <a:lnTo>
                      <a:pt x="32753764" y="3690105"/>
                    </a:lnTo>
                    <a:lnTo>
                      <a:pt x="32753764" y="4870726"/>
                    </a:lnTo>
                    <a:cubicBezTo>
                      <a:pt x="32753764" y="5319468"/>
                      <a:pt x="32422293" y="5685407"/>
                      <a:pt x="32003193" y="5716124"/>
                    </a:cubicBezTo>
                    <a:cubicBezTo>
                      <a:pt x="31994304" y="5717394"/>
                      <a:pt x="31985414" y="5717394"/>
                      <a:pt x="31976525" y="5717394"/>
                    </a:cubicBezTo>
                    <a:cubicBezTo>
                      <a:pt x="31966364" y="5718665"/>
                      <a:pt x="31957475" y="5718665"/>
                      <a:pt x="31947314" y="5718665"/>
                    </a:cubicBezTo>
                    <a:lnTo>
                      <a:pt x="1210310" y="5718665"/>
                    </a:lnTo>
                    <a:cubicBezTo>
                      <a:pt x="1200150" y="5718665"/>
                      <a:pt x="1191260" y="5717394"/>
                      <a:pt x="1181100" y="5717394"/>
                    </a:cubicBezTo>
                    <a:cubicBezTo>
                      <a:pt x="1172210" y="5717394"/>
                      <a:pt x="1163320" y="5716124"/>
                      <a:pt x="1154430" y="5716124"/>
                    </a:cubicBezTo>
                    <a:cubicBezTo>
                      <a:pt x="735330" y="5686742"/>
                      <a:pt x="403860" y="5319468"/>
                      <a:pt x="403860" y="4870726"/>
                    </a:cubicBezTo>
                    <a:lnTo>
                      <a:pt x="403860" y="3690105"/>
                    </a:lnTo>
                    <a:cubicBezTo>
                      <a:pt x="403860" y="3277423"/>
                      <a:pt x="24130" y="2884773"/>
                      <a:pt x="0" y="2859398"/>
                    </a:cubicBezTo>
                    <a:cubicBezTo>
                      <a:pt x="24130" y="2834022"/>
                      <a:pt x="403860" y="2441373"/>
                      <a:pt x="403860" y="2028690"/>
                    </a:cubicBezTo>
                    <a:lnTo>
                      <a:pt x="405130" y="2028690"/>
                    </a:lnTo>
                    <a:lnTo>
                      <a:pt x="405130" y="848070"/>
                    </a:lnTo>
                    <a:cubicBezTo>
                      <a:pt x="405130" y="399327"/>
                      <a:pt x="736600" y="33389"/>
                      <a:pt x="1155700" y="2671"/>
                    </a:cubicBezTo>
                    <a:cubicBezTo>
                      <a:pt x="1164590" y="1336"/>
                      <a:pt x="1173480" y="1336"/>
                      <a:pt x="1182370" y="1336"/>
                    </a:cubicBezTo>
                    <a:cubicBezTo>
                      <a:pt x="1192530" y="0"/>
                      <a:pt x="1201420" y="0"/>
                      <a:pt x="1211580" y="0"/>
                    </a:cubicBezTo>
                    <a:lnTo>
                      <a:pt x="31948586" y="0"/>
                    </a:lnTo>
                    <a:cubicBezTo>
                      <a:pt x="31958743" y="0"/>
                      <a:pt x="31967636" y="1336"/>
                      <a:pt x="31977793" y="1336"/>
                    </a:cubicBezTo>
                    <a:cubicBezTo>
                      <a:pt x="31986686" y="1336"/>
                      <a:pt x="31995575" y="2671"/>
                      <a:pt x="32004464" y="2671"/>
                    </a:cubicBezTo>
                    <a:cubicBezTo>
                      <a:pt x="32423564" y="32053"/>
                      <a:pt x="32755036" y="399327"/>
                      <a:pt x="32755036" y="848070"/>
                    </a:cubicBezTo>
                    <a:lnTo>
                      <a:pt x="32755036" y="2028690"/>
                    </a:lnTo>
                    <a:cubicBezTo>
                      <a:pt x="32755036" y="2441373"/>
                      <a:pt x="33133493" y="2834022"/>
                      <a:pt x="33158893" y="2859398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80686" y="405284"/>
              <a:ext cx="6973257" cy="53860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Montserrat"/>
                </a:rPr>
                <a:t>No question is too stupid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604115" y="339858"/>
              <a:ext cx="922180" cy="922180"/>
              <a:chOff x="0" y="0"/>
              <a:chExt cx="6350000" cy="6350000"/>
            </a:xfrm>
            <a:grpFill/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606538" y="430932"/>
              <a:ext cx="922180" cy="4873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F5896"/>
                  </a:solidFill>
                  <a:effectLst/>
                  <a:uLnTx/>
                  <a:uFillTx/>
                  <a:latin typeface="Gliker SemiBold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643961" y="1920980"/>
            <a:ext cx="4644188" cy="761658"/>
            <a:chOff x="7826" y="0"/>
            <a:chExt cx="9288376" cy="1523317"/>
          </a:xfrm>
          <a:solidFill>
            <a:srgbClr val="DF1BDF"/>
          </a:solidFill>
        </p:grpSpPr>
        <p:grpSp>
          <p:nvGrpSpPr>
            <p:cNvPr id="32" name="Group 32"/>
            <p:cNvGrpSpPr/>
            <p:nvPr/>
          </p:nvGrpSpPr>
          <p:grpSpPr>
            <a:xfrm>
              <a:off x="7826" y="0"/>
              <a:ext cx="9288376" cy="1523317"/>
              <a:chOff x="27941" y="0"/>
              <a:chExt cx="33158893" cy="5438140"/>
            </a:xfrm>
            <a:grpFill/>
          </p:grpSpPr>
          <p:sp>
            <p:nvSpPr>
              <p:cNvPr id="33" name="Freeform 33"/>
              <p:cNvSpPr/>
              <p:nvPr/>
            </p:nvSpPr>
            <p:spPr>
              <a:xfrm>
                <a:off x="27941" y="0"/>
                <a:ext cx="33158893" cy="5438140"/>
              </a:xfrm>
              <a:custGeom>
                <a:avLst/>
                <a:gdLst/>
                <a:ahLst/>
                <a:cxnLst/>
                <a:rect l="l" t="t" r="r" b="b"/>
                <a:pathLst>
                  <a:path w="33158893" h="5438140">
                    <a:moveTo>
                      <a:pt x="33158893" y="2719070"/>
                    </a:moveTo>
                    <a:cubicBezTo>
                      <a:pt x="33133493" y="2743200"/>
                      <a:pt x="32755036" y="3116580"/>
                      <a:pt x="32755036" y="3509010"/>
                    </a:cubicBezTo>
                    <a:lnTo>
                      <a:pt x="32753764" y="3509010"/>
                    </a:lnTo>
                    <a:lnTo>
                      <a:pt x="32753764" y="4631690"/>
                    </a:lnTo>
                    <a:cubicBezTo>
                      <a:pt x="32753764" y="5058410"/>
                      <a:pt x="32422293" y="5406390"/>
                      <a:pt x="32003193" y="5435600"/>
                    </a:cubicBezTo>
                    <a:cubicBezTo>
                      <a:pt x="31994304" y="5436870"/>
                      <a:pt x="31985414" y="5436870"/>
                      <a:pt x="31976525" y="5436870"/>
                    </a:cubicBezTo>
                    <a:cubicBezTo>
                      <a:pt x="31966364" y="5438140"/>
                      <a:pt x="31957475" y="5438140"/>
                      <a:pt x="31947314" y="5438140"/>
                    </a:cubicBezTo>
                    <a:lnTo>
                      <a:pt x="1210310" y="5438140"/>
                    </a:lnTo>
                    <a:cubicBezTo>
                      <a:pt x="1200150" y="5438140"/>
                      <a:pt x="1191260" y="5436870"/>
                      <a:pt x="1181100" y="5436870"/>
                    </a:cubicBezTo>
                    <a:cubicBezTo>
                      <a:pt x="1172210" y="5436870"/>
                      <a:pt x="1163320" y="5435600"/>
                      <a:pt x="1154430" y="5435600"/>
                    </a:cubicBezTo>
                    <a:cubicBezTo>
                      <a:pt x="735330" y="5407660"/>
                      <a:pt x="403860" y="5058410"/>
                      <a:pt x="403860" y="4631690"/>
                    </a:cubicBezTo>
                    <a:lnTo>
                      <a:pt x="403860" y="3509010"/>
                    </a:lnTo>
                    <a:cubicBezTo>
                      <a:pt x="403860" y="3116580"/>
                      <a:pt x="24130" y="2743200"/>
                      <a:pt x="0" y="2719070"/>
                    </a:cubicBezTo>
                    <a:cubicBezTo>
                      <a:pt x="24130" y="2694940"/>
                      <a:pt x="403860" y="2321560"/>
                      <a:pt x="403860" y="1929130"/>
                    </a:cubicBezTo>
                    <a:lnTo>
                      <a:pt x="405130" y="1929130"/>
                    </a:lnTo>
                    <a:lnTo>
                      <a:pt x="405130" y="806450"/>
                    </a:lnTo>
                    <a:cubicBezTo>
                      <a:pt x="405130" y="379730"/>
                      <a:pt x="736600" y="31750"/>
                      <a:pt x="1155700" y="2540"/>
                    </a:cubicBezTo>
                    <a:cubicBezTo>
                      <a:pt x="1164590" y="1270"/>
                      <a:pt x="1173480" y="1270"/>
                      <a:pt x="1182370" y="1270"/>
                    </a:cubicBezTo>
                    <a:cubicBezTo>
                      <a:pt x="1192530" y="0"/>
                      <a:pt x="1201420" y="0"/>
                      <a:pt x="1211580" y="0"/>
                    </a:cubicBezTo>
                    <a:lnTo>
                      <a:pt x="31948586" y="0"/>
                    </a:lnTo>
                    <a:cubicBezTo>
                      <a:pt x="31958743" y="0"/>
                      <a:pt x="31967636" y="1270"/>
                      <a:pt x="31977793" y="1270"/>
                    </a:cubicBezTo>
                    <a:cubicBezTo>
                      <a:pt x="31986686" y="1270"/>
                      <a:pt x="31995575" y="2540"/>
                      <a:pt x="32004464" y="2540"/>
                    </a:cubicBezTo>
                    <a:cubicBezTo>
                      <a:pt x="32423564" y="30480"/>
                      <a:pt x="32755036" y="379730"/>
                      <a:pt x="32755036" y="806450"/>
                    </a:cubicBezTo>
                    <a:lnTo>
                      <a:pt x="32755036" y="1929130"/>
                    </a:lnTo>
                    <a:cubicBezTo>
                      <a:pt x="32755036" y="2321560"/>
                      <a:pt x="33133493" y="2694940"/>
                      <a:pt x="33158893" y="271907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1823712" y="503954"/>
              <a:ext cx="6973258" cy="55605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  <a:defRPr/>
              </a:pPr>
              <a:r>
                <a:rPr lang="en-US" sz="2400" b="1" dirty="0">
                  <a:solidFill>
                    <a:srgbClr val="FFFFFF"/>
                  </a:solidFill>
                  <a:latin typeface="Montserrat"/>
                </a:rPr>
                <a:t>Keep it private 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604115" y="300568"/>
              <a:ext cx="922180" cy="922180"/>
              <a:chOff x="0" y="0"/>
              <a:chExt cx="6350000" cy="6350000"/>
            </a:xfrm>
            <a:grpFill/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604116" y="534626"/>
              <a:ext cx="922180" cy="4873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F5896"/>
                  </a:solidFill>
                  <a:effectLst/>
                  <a:uLnTx/>
                  <a:uFillTx/>
                  <a:latin typeface="Gliker SemiBold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97464" y="2805612"/>
            <a:ext cx="3667411" cy="4052388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380533" y="724364"/>
            <a:ext cx="599229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GROUP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AGREEMENT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29FB6EF-BED5-1B8B-D579-0EEFC1352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0" y="-1700540"/>
            <a:ext cx="211198" cy="8558540"/>
          </a:xfrm>
          <a:prstGeom prst="rect">
            <a:avLst/>
          </a:prstGeom>
          <a:ln>
            <a:solidFill>
              <a:srgbClr val="DF1BDF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EC09319-CE0F-7EC4-5F59-8AC84F5EA6A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F1BD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74952" y="0"/>
            <a:ext cx="211198" cy="85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A89A6B-92FF-094D-A9CF-C2342337C9C4}"/>
              </a:ext>
            </a:extLst>
          </p:cNvPr>
          <p:cNvSpPr/>
          <p:nvPr/>
        </p:nvSpPr>
        <p:spPr>
          <a:xfrm>
            <a:off x="0" y="-89656"/>
            <a:ext cx="12192000" cy="6858000"/>
          </a:xfrm>
          <a:prstGeom prst="rect">
            <a:avLst/>
          </a:prstGeom>
          <a:solidFill>
            <a:srgbClr val="DF1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73D711-74C8-064E-A2A1-23EFE7CD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850920">
            <a:off x="9229894" y="1295460"/>
            <a:ext cx="3073979" cy="1421302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87959F4F-66E3-E840-A5EA-B6EFFC59BACA}"/>
              </a:ext>
            </a:extLst>
          </p:cNvPr>
          <p:cNvSpPr/>
          <p:nvPr/>
        </p:nvSpPr>
        <p:spPr>
          <a:xfrm rot="152137">
            <a:off x="-1847566" y="5564826"/>
            <a:ext cx="14389801" cy="2407039"/>
          </a:xfrm>
          <a:prstGeom prst="rightArrow">
            <a:avLst>
              <a:gd name="adj1" fmla="val 73698"/>
              <a:gd name="adj2" fmla="val 5000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E2129E3-B93A-4545-944B-19C9BFB6BD0E}"/>
              </a:ext>
            </a:extLst>
          </p:cNvPr>
          <p:cNvSpPr/>
          <p:nvPr/>
        </p:nvSpPr>
        <p:spPr>
          <a:xfrm rot="21447924">
            <a:off x="2435616" y="1420630"/>
            <a:ext cx="9411046" cy="3219937"/>
          </a:xfrm>
          <a:prstGeom prst="rightArrow">
            <a:avLst>
              <a:gd name="adj1" fmla="val 61731"/>
              <a:gd name="adj2" fmla="val 519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4A52D84D-F461-4347-BA40-703F5B992847}"/>
              </a:ext>
            </a:extLst>
          </p:cNvPr>
          <p:cNvSpPr/>
          <p:nvPr/>
        </p:nvSpPr>
        <p:spPr>
          <a:xfrm rot="11328033">
            <a:off x="2010703" y="4091045"/>
            <a:ext cx="2428421" cy="618741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4D8DD-D3A5-2442-88F0-12117DD0B1D1}"/>
              </a:ext>
            </a:extLst>
          </p:cNvPr>
          <p:cNvSpPr txBox="1"/>
          <p:nvPr/>
        </p:nvSpPr>
        <p:spPr>
          <a:xfrm rot="21446650">
            <a:off x="2925279" y="2252177"/>
            <a:ext cx="8013941" cy="14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200" b="1" dirty="0">
                <a:latin typeface="Anton" pitchFamily="2" charset="0"/>
              </a:rPr>
              <a:t>Can </a:t>
            </a:r>
            <a:r>
              <a:rPr lang="en-US" sz="3200" b="1">
                <a:latin typeface="Anton" pitchFamily="2" charset="0"/>
              </a:rPr>
              <a:t>you say what </a:t>
            </a:r>
            <a:r>
              <a:rPr lang="en-US" sz="3200" b="1" dirty="0">
                <a:latin typeface="Anton" pitchFamily="2" charset="0"/>
              </a:rPr>
              <a:t>the difference is between reporting and snitching (grassing)?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EDD2F1C-36A3-484C-8C30-702AD45AC7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2700000">
            <a:off x="-449974" y="-262298"/>
            <a:ext cx="2677056" cy="2525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BBB6-06B6-BB19-6AED-C54325706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3219" r="9129" b="5735"/>
          <a:stretch/>
        </p:blipFill>
        <p:spPr>
          <a:xfrm>
            <a:off x="354970" y="4294448"/>
            <a:ext cx="2198562" cy="24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0242" y="524858"/>
            <a:ext cx="6387090" cy="2564717"/>
            <a:chOff x="0" y="0"/>
            <a:chExt cx="12774180" cy="5129433"/>
          </a:xfrm>
          <a:solidFill>
            <a:srgbClr val="DF1BDF"/>
          </a:solidFill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774180" cy="5129433"/>
              <a:chOff x="0" y="0"/>
              <a:chExt cx="5735829" cy="2311400"/>
            </a:xfrm>
            <a:grpFill/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35829" cy="2311400"/>
              </a:xfrm>
              <a:custGeom>
                <a:avLst/>
                <a:gdLst/>
                <a:ahLst/>
                <a:cxnLst/>
                <a:rect l="l" t="t" r="r" b="b"/>
                <a:pathLst>
                  <a:path w="5735829" h="2311400">
                    <a:moveTo>
                      <a:pt x="5431029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2006600"/>
                    </a:lnTo>
                    <a:cubicBezTo>
                      <a:pt x="0" y="2175510"/>
                      <a:pt x="135890" y="2311400"/>
                      <a:pt x="304800" y="2311400"/>
                    </a:cubicBezTo>
                    <a:lnTo>
                      <a:pt x="5431029" y="2311400"/>
                    </a:lnTo>
                    <a:cubicBezTo>
                      <a:pt x="5599939" y="2311400"/>
                      <a:pt x="5735829" y="2175510"/>
                      <a:pt x="5735829" y="2006600"/>
                    </a:cubicBezTo>
                    <a:lnTo>
                      <a:pt x="5735829" y="304800"/>
                    </a:lnTo>
                    <a:cubicBezTo>
                      <a:pt x="5735829" y="135890"/>
                      <a:pt x="5599939" y="0"/>
                      <a:pt x="5431029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defTabSz="609630"/>
                <a:endParaRPr lang="en-GB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903850" y="231304"/>
              <a:ext cx="10966484" cy="461356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595"/>
                </a:lnSpc>
              </a:pPr>
              <a:r>
                <a:rPr lang="en-US" sz="2800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Snitching (or grassing) is about getting someone into trouble when no one is being hurt</a:t>
              </a:r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23805" y="591933"/>
            <a:ext cx="3218767" cy="6265241"/>
          </a:xfrm>
          <a:custGeom>
            <a:avLst/>
            <a:gdLst/>
            <a:ahLst/>
            <a:cxnLst/>
            <a:rect l="l" t="t" r="r" b="b"/>
            <a:pathLst>
              <a:path w="4828151" h="9397861">
                <a:moveTo>
                  <a:pt x="4828151" y="0"/>
                </a:moveTo>
                <a:lnTo>
                  <a:pt x="0" y="0"/>
                </a:lnTo>
                <a:lnTo>
                  <a:pt x="0" y="9397861"/>
                </a:lnTo>
                <a:lnTo>
                  <a:pt x="4828151" y="9397861"/>
                </a:lnTo>
                <a:lnTo>
                  <a:pt x="482815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5200242" y="3759299"/>
            <a:ext cx="6387090" cy="2573843"/>
            <a:chOff x="0" y="0"/>
            <a:chExt cx="5735829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735829" cy="2311400"/>
            </a:xfrm>
            <a:custGeom>
              <a:avLst/>
              <a:gdLst/>
              <a:ahLst/>
              <a:cxnLst/>
              <a:rect l="l" t="t" r="r" b="b"/>
              <a:pathLst>
                <a:path w="5735829" h="2311400">
                  <a:moveTo>
                    <a:pt x="543102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431029" y="2311400"/>
                  </a:lnTo>
                  <a:cubicBezTo>
                    <a:pt x="5599939" y="2311400"/>
                    <a:pt x="5735829" y="2175510"/>
                    <a:pt x="5735829" y="2006600"/>
                  </a:cubicBezTo>
                  <a:lnTo>
                    <a:pt x="5735829" y="304800"/>
                  </a:lnTo>
                  <a:cubicBezTo>
                    <a:pt x="5735829" y="135890"/>
                    <a:pt x="5599939" y="0"/>
                    <a:pt x="5431029" y="0"/>
                  </a:cubicBezTo>
                  <a:close/>
                </a:path>
              </a:pathLst>
            </a:custGeom>
            <a:solidFill>
              <a:srgbClr val="009FE3"/>
            </a:solidFill>
          </p:spPr>
          <p:txBody>
            <a:bodyPr/>
            <a:lstStyle/>
            <a:p>
              <a:pPr defTabSz="609630"/>
              <a:endParaRPr lang="en-GB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342643" y="4365104"/>
            <a:ext cx="6244689" cy="114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95"/>
              </a:lnSpc>
            </a:pPr>
            <a:r>
              <a:rPr lang="en-US" sz="3200" dirty="0">
                <a:solidFill>
                  <a:srgbClr val="FFFFFF"/>
                </a:solidFill>
                <a:latin typeface="Arial Black" panose="020B0A04020102020204" pitchFamily="34" charset="0"/>
              </a:rPr>
              <a:t>Reporting is about keeping people safe from harm.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A89A6B-92FF-094D-A9CF-C2342337C9C4}"/>
              </a:ext>
            </a:extLst>
          </p:cNvPr>
          <p:cNvSpPr/>
          <p:nvPr/>
        </p:nvSpPr>
        <p:spPr>
          <a:xfrm>
            <a:off x="0" y="-89656"/>
            <a:ext cx="12192000" cy="6858000"/>
          </a:xfrm>
          <a:prstGeom prst="rect">
            <a:avLst/>
          </a:prstGeom>
          <a:solidFill>
            <a:srgbClr val="DF1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73D711-74C8-064E-A2A1-23EFE7CD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850920">
            <a:off x="9229894" y="1295460"/>
            <a:ext cx="3073979" cy="1421302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87959F4F-66E3-E840-A5EA-B6EFFC59BACA}"/>
              </a:ext>
            </a:extLst>
          </p:cNvPr>
          <p:cNvSpPr/>
          <p:nvPr/>
        </p:nvSpPr>
        <p:spPr>
          <a:xfrm rot="152137">
            <a:off x="-1847566" y="5564826"/>
            <a:ext cx="14389801" cy="2407039"/>
          </a:xfrm>
          <a:prstGeom prst="rightArrow">
            <a:avLst>
              <a:gd name="adj1" fmla="val 73698"/>
              <a:gd name="adj2" fmla="val 5000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E2129E3-B93A-4545-944B-19C9BFB6BD0E}"/>
              </a:ext>
            </a:extLst>
          </p:cNvPr>
          <p:cNvSpPr/>
          <p:nvPr/>
        </p:nvSpPr>
        <p:spPr>
          <a:xfrm rot="21447924">
            <a:off x="2435616" y="1420630"/>
            <a:ext cx="9411046" cy="3219937"/>
          </a:xfrm>
          <a:prstGeom prst="rightArrow">
            <a:avLst>
              <a:gd name="adj1" fmla="val 61731"/>
              <a:gd name="adj2" fmla="val 519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4A52D84D-F461-4347-BA40-703F5B992847}"/>
              </a:ext>
            </a:extLst>
          </p:cNvPr>
          <p:cNvSpPr/>
          <p:nvPr/>
        </p:nvSpPr>
        <p:spPr>
          <a:xfrm rot="11328033">
            <a:off x="2010703" y="4091045"/>
            <a:ext cx="2428421" cy="618741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4D8DD-D3A5-2442-88F0-12117DD0B1D1}"/>
              </a:ext>
            </a:extLst>
          </p:cNvPr>
          <p:cNvSpPr txBox="1"/>
          <p:nvPr/>
        </p:nvSpPr>
        <p:spPr>
          <a:xfrm rot="21446650">
            <a:off x="2925279" y="2252177"/>
            <a:ext cx="8013941" cy="14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3200" b="1" dirty="0">
                <a:latin typeface="Anton" pitchFamily="2" charset="0"/>
              </a:rPr>
              <a:t>What stops children from reporting bullying or unkind behaviour, when they see it?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EDD2F1C-36A3-484C-8C30-702AD45AC7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2700000">
            <a:off x="-449974" y="-262298"/>
            <a:ext cx="2677056" cy="2525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BBB6-06B6-BB19-6AED-C54325706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3219" r="9129" b="5735"/>
          <a:stretch/>
        </p:blipFill>
        <p:spPr>
          <a:xfrm>
            <a:off x="354970" y="4294448"/>
            <a:ext cx="2198562" cy="2473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73B8B7-16F2-80A7-5E4B-F13828CB0CD4}"/>
              </a:ext>
            </a:extLst>
          </p:cNvPr>
          <p:cNvSpPr txBox="1"/>
          <p:nvPr/>
        </p:nvSpPr>
        <p:spPr>
          <a:xfrm>
            <a:off x="3307511" y="6243638"/>
            <a:ext cx="5729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Anti-Bullying Week 2023</a:t>
            </a:r>
            <a:r>
              <a:rPr lang="en-GB" sz="1600" b="1" dirty="0"/>
              <a:t> – Make a Noise About Bullying</a:t>
            </a:r>
          </a:p>
        </p:txBody>
      </p:sp>
    </p:spTree>
    <p:extLst>
      <p:ext uri="{BB962C8B-B14F-4D97-AF65-F5344CB8AC3E}">
        <p14:creationId xmlns:p14="http://schemas.microsoft.com/office/powerpoint/2010/main" val="1290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A89A6B-92FF-094D-A9CF-C2342337C9C4}"/>
              </a:ext>
            </a:extLst>
          </p:cNvPr>
          <p:cNvSpPr/>
          <p:nvPr/>
        </p:nvSpPr>
        <p:spPr>
          <a:xfrm>
            <a:off x="0" y="-89656"/>
            <a:ext cx="12192000" cy="6858000"/>
          </a:xfrm>
          <a:prstGeom prst="rect">
            <a:avLst/>
          </a:prstGeom>
          <a:solidFill>
            <a:srgbClr val="DF1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73D711-74C8-064E-A2A1-23EFE7CD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850920">
            <a:off x="9229894" y="1295460"/>
            <a:ext cx="3073979" cy="1421302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87959F4F-66E3-E840-A5EA-B6EFFC59BACA}"/>
              </a:ext>
            </a:extLst>
          </p:cNvPr>
          <p:cNvSpPr/>
          <p:nvPr/>
        </p:nvSpPr>
        <p:spPr>
          <a:xfrm rot="152137">
            <a:off x="-1847566" y="5564826"/>
            <a:ext cx="14389801" cy="2407039"/>
          </a:xfrm>
          <a:prstGeom prst="rightArrow">
            <a:avLst>
              <a:gd name="adj1" fmla="val 73698"/>
              <a:gd name="adj2" fmla="val 5000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E2129E3-B93A-4545-944B-19C9BFB6BD0E}"/>
              </a:ext>
            </a:extLst>
          </p:cNvPr>
          <p:cNvSpPr/>
          <p:nvPr/>
        </p:nvSpPr>
        <p:spPr>
          <a:xfrm rot="21447924">
            <a:off x="2435616" y="1420630"/>
            <a:ext cx="9411046" cy="3219937"/>
          </a:xfrm>
          <a:prstGeom prst="rightArrow">
            <a:avLst>
              <a:gd name="adj1" fmla="val 61731"/>
              <a:gd name="adj2" fmla="val 519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4A52D84D-F461-4347-BA40-703F5B992847}"/>
              </a:ext>
            </a:extLst>
          </p:cNvPr>
          <p:cNvSpPr/>
          <p:nvPr/>
        </p:nvSpPr>
        <p:spPr>
          <a:xfrm rot="11328033">
            <a:off x="2010703" y="4091045"/>
            <a:ext cx="2428421" cy="618741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4D8DD-D3A5-2442-88F0-12117DD0B1D1}"/>
              </a:ext>
            </a:extLst>
          </p:cNvPr>
          <p:cNvSpPr txBox="1"/>
          <p:nvPr/>
        </p:nvSpPr>
        <p:spPr>
          <a:xfrm rot="21446650">
            <a:off x="2925279" y="2252177"/>
            <a:ext cx="8013941" cy="14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GB" sz="3200" b="1" dirty="0">
                <a:latin typeface="Anton" pitchFamily="2" charset="0"/>
              </a:rPr>
              <a:t>If you were observing the following situations, would you tell an adult?</a:t>
            </a:r>
            <a:endParaRPr lang="en-US" sz="3200" b="1" dirty="0">
              <a:latin typeface="Anton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EDD2F1C-36A3-484C-8C30-702AD45AC7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2700000">
            <a:off x="-449974" y="-262298"/>
            <a:ext cx="2677056" cy="25255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BBB6-06B6-BB19-6AED-C54325706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3219" r="9129" b="5735"/>
          <a:stretch/>
        </p:blipFill>
        <p:spPr>
          <a:xfrm>
            <a:off x="354970" y="4294448"/>
            <a:ext cx="2198562" cy="2473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AFA1B8-B31D-7055-97DA-F365E21709E3}"/>
              </a:ext>
            </a:extLst>
          </p:cNvPr>
          <p:cNvSpPr txBox="1"/>
          <p:nvPr/>
        </p:nvSpPr>
        <p:spPr>
          <a:xfrm>
            <a:off x="3771980" y="6197444"/>
            <a:ext cx="5729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Anti-Bullying Week 2023</a:t>
            </a:r>
            <a:r>
              <a:rPr lang="en-GB" sz="1600" b="1" dirty="0"/>
              <a:t> – Make a Noise About Bullying</a:t>
            </a:r>
          </a:p>
        </p:txBody>
      </p:sp>
    </p:spTree>
    <p:extLst>
      <p:ext uri="{BB962C8B-B14F-4D97-AF65-F5344CB8AC3E}">
        <p14:creationId xmlns:p14="http://schemas.microsoft.com/office/powerpoint/2010/main" val="8002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>
            <a:extLst>
              <a:ext uri="{FF2B5EF4-FFF2-40B4-BE49-F238E27FC236}">
                <a16:creationId xmlns:a16="http://schemas.microsoft.com/office/drawing/2014/main" id="{2B472C00-16E4-D843-AC54-70384B774D6D}"/>
              </a:ext>
            </a:extLst>
          </p:cNvPr>
          <p:cNvSpPr/>
          <p:nvPr/>
        </p:nvSpPr>
        <p:spPr>
          <a:xfrm>
            <a:off x="1072358" y="817881"/>
            <a:ext cx="10047286" cy="4429817"/>
          </a:xfrm>
          <a:prstGeom prst="rightArrow">
            <a:avLst>
              <a:gd name="adj1" fmla="val 61731"/>
              <a:gd name="adj2" fmla="val 51955"/>
            </a:avLst>
          </a:prstGeom>
          <a:solidFill>
            <a:srgbClr val="DF1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60F7D8E-8E91-0D42-83BE-8DB38D38487C}"/>
              </a:ext>
            </a:extLst>
          </p:cNvPr>
          <p:cNvSpPr/>
          <p:nvPr/>
        </p:nvSpPr>
        <p:spPr>
          <a:xfrm rot="152137">
            <a:off x="-1847566" y="5564826"/>
            <a:ext cx="14389801" cy="2407039"/>
          </a:xfrm>
          <a:prstGeom prst="rightArrow">
            <a:avLst>
              <a:gd name="adj1" fmla="val 73698"/>
              <a:gd name="adj2" fmla="val 5000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74C7D7-3898-5649-8793-438EB824973D}"/>
              </a:ext>
            </a:extLst>
          </p:cNvPr>
          <p:cNvSpPr txBox="1"/>
          <p:nvPr/>
        </p:nvSpPr>
        <p:spPr>
          <a:xfrm>
            <a:off x="3310008" y="368962"/>
            <a:ext cx="5186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srgbClr val="A07AEB"/>
                </a:solidFill>
                <a:latin typeface="Calibri"/>
                <a:cs typeface="Arial" panose="020B0604020202020204" pitchFamily="34" charset="0"/>
              </a:rPr>
              <a:t>Scenario</a:t>
            </a:r>
          </a:p>
        </p:txBody>
      </p:sp>
      <p:sp>
        <p:nvSpPr>
          <p:cNvPr id="40" name="Chevron 39">
            <a:extLst>
              <a:ext uri="{FF2B5EF4-FFF2-40B4-BE49-F238E27FC236}">
                <a16:creationId xmlns:a16="http://schemas.microsoft.com/office/drawing/2014/main" id="{8007D92F-CD90-A74D-8B47-62839C307D53}"/>
              </a:ext>
            </a:extLst>
          </p:cNvPr>
          <p:cNvSpPr/>
          <p:nvPr/>
        </p:nvSpPr>
        <p:spPr>
          <a:xfrm rot="10800000">
            <a:off x="364612" y="1256891"/>
            <a:ext cx="1479954" cy="1257311"/>
          </a:xfrm>
          <a:prstGeom prst="chevron">
            <a:avLst>
              <a:gd name="adj" fmla="val 19344"/>
            </a:avLst>
          </a:prstGeom>
          <a:solidFill>
            <a:srgbClr val="A07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srgbClr val="A07AEB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D947C3-882F-FE45-8DFB-74E257D3279F}"/>
              </a:ext>
            </a:extLst>
          </p:cNvPr>
          <p:cNvSpPr txBox="1"/>
          <p:nvPr/>
        </p:nvSpPr>
        <p:spPr>
          <a:xfrm>
            <a:off x="601864" y="1331547"/>
            <a:ext cx="974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6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20379F1-D30F-4DF0-BA19-7B466390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00000">
            <a:off x="-38581" y="-2549700"/>
            <a:ext cx="7838100" cy="36240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738EDE2-7DD1-4098-A94D-3440440C21BC}"/>
              </a:ext>
            </a:extLst>
          </p:cNvPr>
          <p:cNvSpPr txBox="1"/>
          <p:nvPr/>
        </p:nvSpPr>
        <p:spPr>
          <a:xfrm>
            <a:off x="1981200" y="1943418"/>
            <a:ext cx="8147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4000" b="1" dirty="0">
                <a:solidFill>
                  <a:prstClr val="white"/>
                </a:solidFill>
                <a:latin typeface="Calibri"/>
              </a:rPr>
              <a:t>At the back of class, Jasmine makes a face at the teacher when her back is turned to the board.</a:t>
            </a:r>
          </a:p>
        </p:txBody>
      </p:sp>
      <p:sp>
        <p:nvSpPr>
          <p:cNvPr id="33" name="Chevron 7">
            <a:extLst>
              <a:ext uri="{FF2B5EF4-FFF2-40B4-BE49-F238E27FC236}">
                <a16:creationId xmlns:a16="http://schemas.microsoft.com/office/drawing/2014/main" id="{405C8333-8B5D-4224-8DC8-A5C08AB46106}"/>
              </a:ext>
            </a:extLst>
          </p:cNvPr>
          <p:cNvSpPr/>
          <p:nvPr/>
        </p:nvSpPr>
        <p:spPr>
          <a:xfrm rot="11328033">
            <a:off x="1391609" y="4289190"/>
            <a:ext cx="5578372" cy="1392186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7192AE-79AB-4BBC-8374-C565B773FDB4}"/>
              </a:ext>
            </a:extLst>
          </p:cNvPr>
          <p:cNvSpPr txBox="1"/>
          <p:nvPr/>
        </p:nvSpPr>
        <p:spPr>
          <a:xfrm rot="541505">
            <a:off x="1552303" y="4589509"/>
            <a:ext cx="457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GB" sz="3600" dirty="0">
                <a:solidFill>
                  <a:prstClr val="white"/>
                </a:solidFill>
                <a:latin typeface="Calibri"/>
              </a:rPr>
              <a:t>Are you telling?</a:t>
            </a:r>
            <a:endParaRPr lang="en-US" sz="24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ight Arrow 40">
            <a:extLst>
              <a:ext uri="{FF2B5EF4-FFF2-40B4-BE49-F238E27FC236}">
                <a16:creationId xmlns:a16="http://schemas.microsoft.com/office/drawing/2014/main" id="{2B472C00-16E4-D843-AC54-70384B774D6D}"/>
              </a:ext>
            </a:extLst>
          </p:cNvPr>
          <p:cNvSpPr/>
          <p:nvPr/>
        </p:nvSpPr>
        <p:spPr>
          <a:xfrm>
            <a:off x="1072358" y="817881"/>
            <a:ext cx="10047286" cy="4429817"/>
          </a:xfrm>
          <a:prstGeom prst="rightArrow">
            <a:avLst>
              <a:gd name="adj1" fmla="val 61731"/>
              <a:gd name="adj2" fmla="val 51955"/>
            </a:avLst>
          </a:prstGeom>
          <a:solidFill>
            <a:srgbClr val="DF1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60F7D8E-8E91-0D42-83BE-8DB38D38487C}"/>
              </a:ext>
            </a:extLst>
          </p:cNvPr>
          <p:cNvSpPr/>
          <p:nvPr/>
        </p:nvSpPr>
        <p:spPr>
          <a:xfrm rot="152137">
            <a:off x="-1847566" y="5564826"/>
            <a:ext cx="14389801" cy="2407039"/>
          </a:xfrm>
          <a:prstGeom prst="rightArrow">
            <a:avLst>
              <a:gd name="adj1" fmla="val 73698"/>
              <a:gd name="adj2" fmla="val 5000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74C7D7-3898-5649-8793-438EB824973D}"/>
              </a:ext>
            </a:extLst>
          </p:cNvPr>
          <p:cNvSpPr txBox="1"/>
          <p:nvPr/>
        </p:nvSpPr>
        <p:spPr>
          <a:xfrm>
            <a:off x="3310008" y="368962"/>
            <a:ext cx="5186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srgbClr val="A07AEB"/>
                </a:solidFill>
                <a:latin typeface="Calibri"/>
                <a:cs typeface="Arial" panose="020B0604020202020204" pitchFamily="34" charset="0"/>
              </a:rPr>
              <a:t>Scenario</a:t>
            </a:r>
          </a:p>
        </p:txBody>
      </p:sp>
      <p:sp>
        <p:nvSpPr>
          <p:cNvPr id="40" name="Chevron 39">
            <a:extLst>
              <a:ext uri="{FF2B5EF4-FFF2-40B4-BE49-F238E27FC236}">
                <a16:creationId xmlns:a16="http://schemas.microsoft.com/office/drawing/2014/main" id="{8007D92F-CD90-A74D-8B47-62839C307D53}"/>
              </a:ext>
            </a:extLst>
          </p:cNvPr>
          <p:cNvSpPr/>
          <p:nvPr/>
        </p:nvSpPr>
        <p:spPr>
          <a:xfrm rot="10800000">
            <a:off x="364612" y="1256891"/>
            <a:ext cx="1479954" cy="1257311"/>
          </a:xfrm>
          <a:prstGeom prst="chevron">
            <a:avLst>
              <a:gd name="adj" fmla="val 19344"/>
            </a:avLst>
          </a:prstGeom>
          <a:solidFill>
            <a:srgbClr val="A07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srgbClr val="A07AEB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D947C3-882F-FE45-8DFB-74E257D3279F}"/>
              </a:ext>
            </a:extLst>
          </p:cNvPr>
          <p:cNvSpPr txBox="1"/>
          <p:nvPr/>
        </p:nvSpPr>
        <p:spPr>
          <a:xfrm>
            <a:off x="601864" y="1331547"/>
            <a:ext cx="974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6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20379F1-D30F-4DF0-BA19-7B466390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00000">
            <a:off x="-38581" y="-2549700"/>
            <a:ext cx="7838100" cy="36240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738EDE2-7DD1-4098-A94D-3440440C21BC}"/>
              </a:ext>
            </a:extLst>
          </p:cNvPr>
          <p:cNvSpPr txBox="1"/>
          <p:nvPr/>
        </p:nvSpPr>
        <p:spPr>
          <a:xfrm>
            <a:off x="2015352" y="1998841"/>
            <a:ext cx="787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GB" sz="4000" b="1" dirty="0">
                <a:solidFill>
                  <a:prstClr val="white"/>
                </a:solidFill>
                <a:latin typeface="Calibri"/>
              </a:rPr>
              <a:t>Someone in Alice’s class is spreading unkind rumours about her on social media. </a:t>
            </a:r>
          </a:p>
        </p:txBody>
      </p:sp>
      <p:sp>
        <p:nvSpPr>
          <p:cNvPr id="33" name="Chevron 7">
            <a:extLst>
              <a:ext uri="{FF2B5EF4-FFF2-40B4-BE49-F238E27FC236}">
                <a16:creationId xmlns:a16="http://schemas.microsoft.com/office/drawing/2014/main" id="{405C8333-8B5D-4224-8DC8-A5C08AB46106}"/>
              </a:ext>
            </a:extLst>
          </p:cNvPr>
          <p:cNvSpPr/>
          <p:nvPr/>
        </p:nvSpPr>
        <p:spPr>
          <a:xfrm rot="11328033">
            <a:off x="1391609" y="4289190"/>
            <a:ext cx="5578372" cy="1392186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7192AE-79AB-4BBC-8374-C565B773FDB4}"/>
              </a:ext>
            </a:extLst>
          </p:cNvPr>
          <p:cNvSpPr txBox="1"/>
          <p:nvPr/>
        </p:nvSpPr>
        <p:spPr>
          <a:xfrm rot="541505">
            <a:off x="1866463" y="4614303"/>
            <a:ext cx="426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GB" sz="3600" dirty="0">
                <a:solidFill>
                  <a:prstClr val="white"/>
                </a:solidFill>
                <a:latin typeface="Calibri"/>
              </a:rPr>
              <a:t>Are you telling?</a:t>
            </a:r>
            <a:endParaRPr lang="en-US" sz="24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328</Words>
  <Application>Microsoft Office PowerPoint</Application>
  <PresentationFormat>Widescreen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Anton</vt:lpstr>
      <vt:lpstr>Arial</vt:lpstr>
      <vt:lpstr>Arial Black</vt:lpstr>
      <vt:lpstr>Calibri</vt:lpstr>
      <vt:lpstr>Calibri Light</vt:lpstr>
      <vt:lpstr>Century Gothic</vt:lpstr>
      <vt:lpstr>Gliker SemiBold</vt:lpstr>
      <vt:lpstr>Gliker SemiBold Bold</vt:lpstr>
      <vt:lpstr>Montserrat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Millionaire?</dc:title>
  <dc:creator>johnk_000</dc:creator>
  <cp:lastModifiedBy>John khan</cp:lastModifiedBy>
  <cp:revision>83</cp:revision>
  <dcterms:created xsi:type="dcterms:W3CDTF">2014-10-16T21:23:36Z</dcterms:created>
  <dcterms:modified xsi:type="dcterms:W3CDTF">2023-11-05T18:32:53Z</dcterms:modified>
</cp:coreProperties>
</file>