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17"/>
  </p:notesMasterIdLst>
  <p:handoutMasterIdLst>
    <p:handoutMasterId r:id="rId18"/>
  </p:handoutMasterIdLst>
  <p:sldIdLst>
    <p:sldId id="488" r:id="rId4"/>
    <p:sldId id="499" r:id="rId5"/>
    <p:sldId id="443" r:id="rId6"/>
    <p:sldId id="498" r:id="rId7"/>
    <p:sldId id="490" r:id="rId8"/>
    <p:sldId id="500" r:id="rId9"/>
    <p:sldId id="504" r:id="rId10"/>
    <p:sldId id="505" r:id="rId11"/>
    <p:sldId id="501" r:id="rId12"/>
    <p:sldId id="295" r:id="rId13"/>
    <p:sldId id="503" r:id="rId14"/>
    <p:sldId id="497" r:id="rId15"/>
    <p:sldId id="51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1BDF"/>
    <a:srgbClr val="FCD5B5"/>
    <a:srgbClr val="FFCCCC"/>
    <a:srgbClr val="A07AEB"/>
    <a:srgbClr val="9B15BB"/>
    <a:srgbClr val="DCE119"/>
    <a:srgbClr val="FF53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DA9B2A-8027-4DB2-8653-80364B43A4A4}" v="3" dt="2023-11-05T18:14:24.1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89688" autoAdjust="0"/>
  </p:normalViewPr>
  <p:slideViewPr>
    <p:cSldViewPr>
      <p:cViewPr varScale="1">
        <p:scale>
          <a:sx n="100" d="100"/>
          <a:sy n="100" d="100"/>
        </p:scale>
        <p:origin x="1260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khan" userId="246e959495c329f5" providerId="LiveId" clId="{9ADA9B2A-8027-4DB2-8653-80364B43A4A4}"/>
    <pc:docChg chg="custSel addSld delSld modSld">
      <pc:chgData name="John khan" userId="246e959495c329f5" providerId="LiveId" clId="{9ADA9B2A-8027-4DB2-8653-80364B43A4A4}" dt="2023-11-07T15:57:31.639" v="138" actId="313"/>
      <pc:docMkLst>
        <pc:docMk/>
      </pc:docMkLst>
      <pc:sldChg chg="modSp add mod">
        <pc:chgData name="John khan" userId="246e959495c329f5" providerId="LiveId" clId="{9ADA9B2A-8027-4DB2-8653-80364B43A4A4}" dt="2023-11-03T17:21:29.713" v="2" actId="207"/>
        <pc:sldMkLst>
          <pc:docMk/>
          <pc:sldMk cId="3889148352" sldId="443"/>
        </pc:sldMkLst>
        <pc:spChg chg="mod">
          <ac:chgData name="John khan" userId="246e959495c329f5" providerId="LiveId" clId="{9ADA9B2A-8027-4DB2-8653-80364B43A4A4}" dt="2023-11-03T17:21:29.713" v="2" actId="207"/>
          <ac:spMkLst>
            <pc:docMk/>
            <pc:sldMk cId="3889148352" sldId="443"/>
            <ac:spMk id="5" creationId="{00000000-0000-0000-0000-000000000000}"/>
          </ac:spMkLst>
        </pc:spChg>
        <pc:spChg chg="mod">
          <ac:chgData name="John khan" userId="246e959495c329f5" providerId="LiveId" clId="{9ADA9B2A-8027-4DB2-8653-80364B43A4A4}" dt="2023-11-03T17:21:29.713" v="2" actId="207"/>
          <ac:spMkLst>
            <pc:docMk/>
            <pc:sldMk cId="3889148352" sldId="443"/>
            <ac:spMk id="6" creationId="{00000000-0000-0000-0000-000000000000}"/>
          </ac:spMkLst>
        </pc:spChg>
        <pc:spChg chg="mod">
          <ac:chgData name="John khan" userId="246e959495c329f5" providerId="LiveId" clId="{9ADA9B2A-8027-4DB2-8653-80364B43A4A4}" dt="2023-11-03T17:21:29.713" v="2" actId="207"/>
          <ac:spMkLst>
            <pc:docMk/>
            <pc:sldMk cId="3889148352" sldId="443"/>
            <ac:spMk id="12" creationId="{00000000-0000-0000-0000-000000000000}"/>
          </ac:spMkLst>
        </pc:spChg>
        <pc:spChg chg="mod">
          <ac:chgData name="John khan" userId="246e959495c329f5" providerId="LiveId" clId="{9ADA9B2A-8027-4DB2-8653-80364B43A4A4}" dt="2023-11-03T17:21:29.713" v="2" actId="207"/>
          <ac:spMkLst>
            <pc:docMk/>
            <pc:sldMk cId="3889148352" sldId="443"/>
            <ac:spMk id="13" creationId="{00000000-0000-0000-0000-000000000000}"/>
          </ac:spMkLst>
        </pc:spChg>
        <pc:spChg chg="mod">
          <ac:chgData name="John khan" userId="246e959495c329f5" providerId="LiveId" clId="{9ADA9B2A-8027-4DB2-8653-80364B43A4A4}" dt="2023-11-03T17:21:29.713" v="2" actId="207"/>
          <ac:spMkLst>
            <pc:docMk/>
            <pc:sldMk cId="3889148352" sldId="443"/>
            <ac:spMk id="19" creationId="{00000000-0000-0000-0000-000000000000}"/>
          </ac:spMkLst>
        </pc:spChg>
        <pc:spChg chg="mod">
          <ac:chgData name="John khan" userId="246e959495c329f5" providerId="LiveId" clId="{9ADA9B2A-8027-4DB2-8653-80364B43A4A4}" dt="2023-11-03T17:21:29.713" v="2" actId="207"/>
          <ac:spMkLst>
            <pc:docMk/>
            <pc:sldMk cId="3889148352" sldId="443"/>
            <ac:spMk id="20" creationId="{00000000-0000-0000-0000-000000000000}"/>
          </ac:spMkLst>
        </pc:spChg>
        <pc:spChg chg="mod">
          <ac:chgData name="John khan" userId="246e959495c329f5" providerId="LiveId" clId="{9ADA9B2A-8027-4DB2-8653-80364B43A4A4}" dt="2023-11-03T17:21:29.713" v="2" actId="207"/>
          <ac:spMkLst>
            <pc:docMk/>
            <pc:sldMk cId="3889148352" sldId="443"/>
            <ac:spMk id="26" creationId="{00000000-0000-0000-0000-000000000000}"/>
          </ac:spMkLst>
        </pc:spChg>
        <pc:spChg chg="mod">
          <ac:chgData name="John khan" userId="246e959495c329f5" providerId="LiveId" clId="{9ADA9B2A-8027-4DB2-8653-80364B43A4A4}" dt="2023-11-03T17:21:29.713" v="2" actId="207"/>
          <ac:spMkLst>
            <pc:docMk/>
            <pc:sldMk cId="3889148352" sldId="443"/>
            <ac:spMk id="27" creationId="{00000000-0000-0000-0000-000000000000}"/>
          </ac:spMkLst>
        </pc:spChg>
        <pc:spChg chg="mod">
          <ac:chgData name="John khan" userId="246e959495c329f5" providerId="LiveId" clId="{9ADA9B2A-8027-4DB2-8653-80364B43A4A4}" dt="2023-11-03T17:21:29.713" v="2" actId="207"/>
          <ac:spMkLst>
            <pc:docMk/>
            <pc:sldMk cId="3889148352" sldId="443"/>
            <ac:spMk id="33" creationId="{00000000-0000-0000-0000-000000000000}"/>
          </ac:spMkLst>
        </pc:spChg>
        <pc:spChg chg="mod">
          <ac:chgData name="John khan" userId="246e959495c329f5" providerId="LiveId" clId="{9ADA9B2A-8027-4DB2-8653-80364B43A4A4}" dt="2023-11-03T17:21:29.713" v="2" actId="207"/>
          <ac:spMkLst>
            <pc:docMk/>
            <pc:sldMk cId="3889148352" sldId="443"/>
            <ac:spMk id="34" creationId="{00000000-0000-0000-0000-000000000000}"/>
          </ac:spMkLst>
        </pc:spChg>
        <pc:spChg chg="mod">
          <ac:chgData name="John khan" userId="246e959495c329f5" providerId="LiveId" clId="{9ADA9B2A-8027-4DB2-8653-80364B43A4A4}" dt="2023-11-03T17:21:29.713" v="2" actId="207"/>
          <ac:spMkLst>
            <pc:docMk/>
            <pc:sldMk cId="3889148352" sldId="443"/>
            <ac:spMk id="36" creationId="{00000000-0000-0000-0000-000000000000}"/>
          </ac:spMkLst>
        </pc:spChg>
        <pc:spChg chg="mod">
          <ac:chgData name="John khan" userId="246e959495c329f5" providerId="LiveId" clId="{9ADA9B2A-8027-4DB2-8653-80364B43A4A4}" dt="2023-11-03T17:21:29.713" v="2" actId="207"/>
          <ac:spMkLst>
            <pc:docMk/>
            <pc:sldMk cId="3889148352" sldId="443"/>
            <ac:spMk id="37" creationId="{00000000-0000-0000-0000-000000000000}"/>
          </ac:spMkLst>
        </pc:spChg>
        <pc:grpChg chg="mod">
          <ac:chgData name="John khan" userId="246e959495c329f5" providerId="LiveId" clId="{9ADA9B2A-8027-4DB2-8653-80364B43A4A4}" dt="2023-11-03T17:21:29.713" v="2" actId="207"/>
          <ac:grpSpMkLst>
            <pc:docMk/>
            <pc:sldMk cId="3889148352" sldId="443"/>
            <ac:grpSpMk id="3" creationId="{00000000-0000-0000-0000-000000000000}"/>
          </ac:grpSpMkLst>
        </pc:grpChg>
        <pc:grpChg chg="mod">
          <ac:chgData name="John khan" userId="246e959495c329f5" providerId="LiveId" clId="{9ADA9B2A-8027-4DB2-8653-80364B43A4A4}" dt="2023-11-03T17:21:29.713" v="2" actId="207"/>
          <ac:grpSpMkLst>
            <pc:docMk/>
            <pc:sldMk cId="3889148352" sldId="443"/>
            <ac:grpSpMk id="4" creationId="{00000000-0000-0000-0000-000000000000}"/>
          </ac:grpSpMkLst>
        </pc:grpChg>
        <pc:grpChg chg="mod">
          <ac:chgData name="John khan" userId="246e959495c329f5" providerId="LiveId" clId="{9ADA9B2A-8027-4DB2-8653-80364B43A4A4}" dt="2023-11-03T17:21:29.713" v="2" actId="207"/>
          <ac:grpSpMkLst>
            <pc:docMk/>
            <pc:sldMk cId="3889148352" sldId="443"/>
            <ac:grpSpMk id="10" creationId="{00000000-0000-0000-0000-000000000000}"/>
          </ac:grpSpMkLst>
        </pc:grpChg>
        <pc:grpChg chg="mod">
          <ac:chgData name="John khan" userId="246e959495c329f5" providerId="LiveId" clId="{9ADA9B2A-8027-4DB2-8653-80364B43A4A4}" dt="2023-11-03T17:21:29.713" v="2" actId="207"/>
          <ac:grpSpMkLst>
            <pc:docMk/>
            <pc:sldMk cId="3889148352" sldId="443"/>
            <ac:grpSpMk id="11" creationId="{00000000-0000-0000-0000-000000000000}"/>
          </ac:grpSpMkLst>
        </pc:grpChg>
        <pc:grpChg chg="mod">
          <ac:chgData name="John khan" userId="246e959495c329f5" providerId="LiveId" clId="{9ADA9B2A-8027-4DB2-8653-80364B43A4A4}" dt="2023-11-03T17:21:29.713" v="2" actId="207"/>
          <ac:grpSpMkLst>
            <pc:docMk/>
            <pc:sldMk cId="3889148352" sldId="443"/>
            <ac:grpSpMk id="17" creationId="{00000000-0000-0000-0000-000000000000}"/>
          </ac:grpSpMkLst>
        </pc:grpChg>
        <pc:grpChg chg="mod">
          <ac:chgData name="John khan" userId="246e959495c329f5" providerId="LiveId" clId="{9ADA9B2A-8027-4DB2-8653-80364B43A4A4}" dt="2023-11-03T17:21:29.713" v="2" actId="207"/>
          <ac:grpSpMkLst>
            <pc:docMk/>
            <pc:sldMk cId="3889148352" sldId="443"/>
            <ac:grpSpMk id="18" creationId="{00000000-0000-0000-0000-000000000000}"/>
          </ac:grpSpMkLst>
        </pc:grpChg>
        <pc:grpChg chg="mod">
          <ac:chgData name="John khan" userId="246e959495c329f5" providerId="LiveId" clId="{9ADA9B2A-8027-4DB2-8653-80364B43A4A4}" dt="2023-11-03T17:21:29.713" v="2" actId="207"/>
          <ac:grpSpMkLst>
            <pc:docMk/>
            <pc:sldMk cId="3889148352" sldId="443"/>
            <ac:grpSpMk id="24" creationId="{00000000-0000-0000-0000-000000000000}"/>
          </ac:grpSpMkLst>
        </pc:grpChg>
        <pc:grpChg chg="mod">
          <ac:chgData name="John khan" userId="246e959495c329f5" providerId="LiveId" clId="{9ADA9B2A-8027-4DB2-8653-80364B43A4A4}" dt="2023-11-03T17:21:29.713" v="2" actId="207"/>
          <ac:grpSpMkLst>
            <pc:docMk/>
            <pc:sldMk cId="3889148352" sldId="443"/>
            <ac:grpSpMk id="25" creationId="{00000000-0000-0000-0000-000000000000}"/>
          </ac:grpSpMkLst>
        </pc:grpChg>
        <pc:grpChg chg="mod">
          <ac:chgData name="John khan" userId="246e959495c329f5" providerId="LiveId" clId="{9ADA9B2A-8027-4DB2-8653-80364B43A4A4}" dt="2023-11-03T17:21:29.713" v="2" actId="207"/>
          <ac:grpSpMkLst>
            <pc:docMk/>
            <pc:sldMk cId="3889148352" sldId="443"/>
            <ac:grpSpMk id="31" creationId="{00000000-0000-0000-0000-000000000000}"/>
          </ac:grpSpMkLst>
        </pc:grpChg>
        <pc:grpChg chg="mod">
          <ac:chgData name="John khan" userId="246e959495c329f5" providerId="LiveId" clId="{9ADA9B2A-8027-4DB2-8653-80364B43A4A4}" dt="2023-11-03T17:21:29.713" v="2" actId="207"/>
          <ac:grpSpMkLst>
            <pc:docMk/>
            <pc:sldMk cId="3889148352" sldId="443"/>
            <ac:grpSpMk id="32" creationId="{00000000-0000-0000-0000-000000000000}"/>
          </ac:grpSpMkLst>
        </pc:grpChg>
        <pc:grpChg chg="mod">
          <ac:chgData name="John khan" userId="246e959495c329f5" providerId="LiveId" clId="{9ADA9B2A-8027-4DB2-8653-80364B43A4A4}" dt="2023-11-03T17:21:29.713" v="2" actId="207"/>
          <ac:grpSpMkLst>
            <pc:docMk/>
            <pc:sldMk cId="3889148352" sldId="443"/>
            <ac:grpSpMk id="35" creationId="{00000000-0000-0000-0000-000000000000}"/>
          </ac:grpSpMkLst>
        </pc:grpChg>
      </pc:sldChg>
      <pc:sldChg chg="del">
        <pc:chgData name="John khan" userId="246e959495c329f5" providerId="LiveId" clId="{9ADA9B2A-8027-4DB2-8653-80364B43A4A4}" dt="2023-11-03T17:21:08.827" v="1" actId="47"/>
        <pc:sldMkLst>
          <pc:docMk/>
          <pc:sldMk cId="1116052914" sldId="489"/>
        </pc:sldMkLst>
      </pc:sldChg>
      <pc:sldChg chg="modSp mod">
        <pc:chgData name="John khan" userId="246e959495c329f5" providerId="LiveId" clId="{9ADA9B2A-8027-4DB2-8653-80364B43A4A4}" dt="2023-11-05T18:14:06.649" v="6" actId="313"/>
        <pc:sldMkLst>
          <pc:docMk/>
          <pc:sldMk cId="4112784038" sldId="490"/>
        </pc:sldMkLst>
        <pc:spChg chg="mod">
          <ac:chgData name="John khan" userId="246e959495c329f5" providerId="LiveId" clId="{9ADA9B2A-8027-4DB2-8653-80364B43A4A4}" dt="2023-11-05T18:14:06.649" v="6" actId="313"/>
          <ac:spMkLst>
            <pc:docMk/>
            <pc:sldMk cId="4112784038" sldId="490"/>
            <ac:spMk id="20" creationId="{E38C1E59-5DED-034A-A90E-1E11113A7E63}"/>
          </ac:spMkLst>
        </pc:spChg>
      </pc:sldChg>
      <pc:sldChg chg="modSp">
        <pc:chgData name="John khan" userId="246e959495c329f5" providerId="LiveId" clId="{9ADA9B2A-8027-4DB2-8653-80364B43A4A4}" dt="2023-11-05T18:14:24.180" v="8" actId="20577"/>
        <pc:sldMkLst>
          <pc:docMk/>
          <pc:sldMk cId="677291155" sldId="500"/>
        </pc:sldMkLst>
        <pc:spChg chg="mod">
          <ac:chgData name="John khan" userId="246e959495c329f5" providerId="LiveId" clId="{9ADA9B2A-8027-4DB2-8653-80364B43A4A4}" dt="2023-11-05T18:14:24.180" v="8" actId="20577"/>
          <ac:spMkLst>
            <pc:docMk/>
            <pc:sldMk cId="677291155" sldId="500"/>
            <ac:spMk id="6" creationId="{FF6F286C-C34F-7E9C-7DB4-B50966B5DE79}"/>
          </ac:spMkLst>
        </pc:spChg>
      </pc:sldChg>
      <pc:sldChg chg="modSp mod">
        <pc:chgData name="John khan" userId="246e959495c329f5" providerId="LiveId" clId="{9ADA9B2A-8027-4DB2-8653-80364B43A4A4}" dt="2023-11-07T15:57:31.639" v="138" actId="313"/>
        <pc:sldMkLst>
          <pc:docMk/>
          <pc:sldMk cId="1310787325" sldId="503"/>
        </pc:sldMkLst>
        <pc:spChg chg="mod">
          <ac:chgData name="John khan" userId="246e959495c329f5" providerId="LiveId" clId="{9ADA9B2A-8027-4DB2-8653-80364B43A4A4}" dt="2023-11-07T15:57:31.639" v="138" actId="313"/>
          <ac:spMkLst>
            <pc:docMk/>
            <pc:sldMk cId="1310787325" sldId="503"/>
            <ac:spMk id="20" creationId="{E38C1E59-5DED-034A-A90E-1E11113A7E63}"/>
          </ac:spMkLst>
        </pc:spChg>
      </pc:sldChg>
    </pc:docChg>
  </pc:docChgLst>
  <pc:docChgLst>
    <pc:chgData name="John khan" userId="246e959495c329f5" providerId="LiveId" clId="{1FFF2455-025D-4403-823B-ED4E75999B87}"/>
    <pc:docChg chg="delSld">
      <pc:chgData name="John khan" userId="246e959495c329f5" providerId="LiveId" clId="{1FFF2455-025D-4403-823B-ED4E75999B87}" dt="2023-11-02T13:36:37.852" v="0" actId="47"/>
      <pc:docMkLst>
        <pc:docMk/>
      </pc:docMkLst>
      <pc:sldChg chg="del">
        <pc:chgData name="John khan" userId="246e959495c329f5" providerId="LiveId" clId="{1FFF2455-025D-4403-823B-ED4E75999B87}" dt="2023-11-02T13:36:37.852" v="0" actId="47"/>
        <pc:sldMkLst>
          <pc:docMk/>
          <pc:sldMk cId="0" sldId="260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0" sldId="280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3944446339" sldId="301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0" sldId="302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2439048883" sldId="346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2543747620" sldId="348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2550093157" sldId="359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140309033" sldId="366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3260678660" sldId="368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3943598156" sldId="420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0" sldId="421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3176287842" sldId="435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2850601180" sldId="439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840903158" sldId="440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2462158178" sldId="441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2080255321" sldId="463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3949463559" sldId="469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515978799" sldId="477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2317842156" sldId="479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4094339298" sldId="481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2794998847" sldId="482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160031561" sldId="483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1378789427" sldId="484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445177753" sldId="485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389119162" sldId="486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3934663238" sldId="487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3412895270" sldId="491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110381049" sldId="496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3029061246" sldId="506"/>
        </pc:sldMkLst>
      </pc:sldChg>
      <pc:sldChg chg="del">
        <pc:chgData name="John khan" userId="246e959495c329f5" providerId="LiveId" clId="{1FFF2455-025D-4403-823B-ED4E75999B87}" dt="2023-11-02T13:36:37.852" v="0" actId="47"/>
        <pc:sldMkLst>
          <pc:docMk/>
          <pc:sldMk cId="4082117938" sldId="50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05350-C34B-4F98-8751-61C32C61C38D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A555D-54B0-43DB-875C-B7406DEEE340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A8555-5C2A-40D9-8169-C110CBBA7EDD}" type="datetimeFigureOut">
              <a:rPr lang="en-GB" smtClean="0"/>
              <a:pPr/>
              <a:t>07/11/2023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8FED6-225B-4B6D-8156-D046F93882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10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8FED6-225B-4B6D-8156-D046F93882F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532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B878F-6AC4-4249-8AD9-4C4669CCE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5B78AF-B642-4B09-B4DB-8AFC9CA1A5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DCC67-1C0D-4C98-9EF5-036173A2A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8748E-20B4-40C2-8A9B-FD8A830A8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A2CFB-4CE8-4E36-B8EE-594A815AB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201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0C599-574D-4F4C-B70F-92F5D9ED6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2F1F50-6FE8-4103-924D-AD6DA4A3C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37032-2551-4C4B-BA09-8506CABEE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9441C-FA94-45BE-93DF-639C9A3BA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D6A3C-A13F-4DB0-8452-7DBA75DAA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151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FA68DC-6E1F-4A64-BCE6-83B56EA081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3881CF-677B-4244-8E03-474EB40E0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CA0E5-E380-4CA8-9DB0-9895AE49F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E19A4-1A94-4619-8E3A-9FF52FD89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DC5A0-C695-486D-B9B6-4D7AA2150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672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81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38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19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58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33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61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81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92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6161B-7C65-4CB7-938A-E1EACBEE5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88967-0E61-4143-95DD-60E33E49A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A197C-C95A-43BA-8E67-9705FFE68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6117C-F693-4CDF-B0B3-8B0CC520C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66DA1-BD13-4A43-BFBF-796AEC4E8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261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74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2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13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763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629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833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927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127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813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832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20C90-E660-4564-A477-EC3419E7E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4F67F-4634-44A8-8896-A8DBBEEB7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23096-E4E8-4D8D-99FD-059E1C3A2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EF3A3-2276-4C39-ADFD-531E19D48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8A3FA-3B20-4CF2-AC71-6B2D2D351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65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593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880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023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278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C2E97-4EDC-4B39-AE7B-CD72096F0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348D0-281D-4A31-84EB-18F6B6E73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4CA4C-4C27-4F15-BBB6-5AEA498D48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AEDD6-9631-4D59-8C9D-D7787620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C9EDD2-DC22-44DC-90D0-0359608B0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FCD6A-405B-4EFC-8AC5-7F2F8DD7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889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DC570-2803-4399-B147-677A91838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01774-BBBC-43C8-965E-1B38C860B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889FB-1E22-48CD-81FB-741078F951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00DF97-7B19-4A6A-AEE4-F33D1379CD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1D45BC-ECD5-4619-A735-FD93533864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C538B8-D16C-471C-8C6E-91919AB77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40457E-EAEB-4E3E-B723-095685428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1DCB4A-422F-4BFB-BC22-768681DF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24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E22AE-BE3B-48D0-A358-5D3F2FFB0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DAF151-DAA2-43EC-A5F9-923088972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455091-2C5F-406A-8F33-605B16B58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9C4F5-B59E-4B81-A5CC-ECD0B8E4F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469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A98199-B524-4B7B-83B6-D7CCD2654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54FB48-E8CE-4DE4-B412-748197486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5ED38-CB8A-491F-B0B2-D2D094FDF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928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C10C4-2259-4C59-8030-9B3E551E1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9A82D-5ADF-4206-AA4C-65198F9EB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C4853-B95C-4A80-A3EA-17D6B4686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5D0D1-5410-4835-B7F1-67F19C6D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70693-8A6D-43DB-AB93-22D47A53C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DFB8E-0577-4C43-B5F2-325F710F8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229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848BD-B2D9-48C9-9316-AB14B31F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2EFA0-A71C-4EB6-B4F2-EC14C67084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828C67-2B5E-4882-926E-16C99E536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4893E-1796-4969-81D1-82C07439A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6F73D7-E4D1-49B2-B8AF-3C4B3378B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ACCDC-BD1E-47F6-8061-35E42B366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74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D98FFC-3D66-4CFA-A8ED-A1E13F016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F7345-26DA-4AB0-AA34-2349B8C17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8B51A-C3A2-48B9-8EEA-FFC78A4B3F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A6BB9-3E62-48A1-B6D0-1A05CC7DDC19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31564-275A-46E2-B9F8-A840A4427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D15C0-41CA-4473-BC6A-44E0CCED9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84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5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06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7479" y="-819472"/>
            <a:ext cx="8897041" cy="8897041"/>
          </a:xfrm>
          <a:custGeom>
            <a:avLst/>
            <a:gdLst/>
            <a:ahLst/>
            <a:cxnLst/>
            <a:rect l="l" t="t" r="r" b="b"/>
            <a:pathLst>
              <a:path w="13345562" h="13345562">
                <a:moveTo>
                  <a:pt x="0" y="0"/>
                </a:moveTo>
                <a:lnTo>
                  <a:pt x="13345562" y="0"/>
                </a:lnTo>
                <a:lnTo>
                  <a:pt x="13345562" y="13345562"/>
                </a:lnTo>
                <a:lnTo>
                  <a:pt x="0" y="133455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7611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F121909-217B-2F32-0932-89DB51DDBF9A}"/>
              </a:ext>
            </a:extLst>
          </p:cNvPr>
          <p:cNvGrpSpPr/>
          <p:nvPr/>
        </p:nvGrpSpPr>
        <p:grpSpPr>
          <a:xfrm>
            <a:off x="547785" y="1124744"/>
            <a:ext cx="4101596" cy="4101596"/>
            <a:chOff x="821677" y="2882968"/>
            <a:chExt cx="6152394" cy="6152394"/>
          </a:xfrm>
          <a:solidFill>
            <a:schemeClr val="accent4">
              <a:lumMod val="60000"/>
              <a:lumOff val="40000"/>
              <a:alpha val="90000"/>
            </a:schemeClr>
          </a:solidFill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B5F2C894-1A24-FDF2-DCD6-060BD400A4A2}"/>
                </a:ext>
              </a:extLst>
            </p:cNvPr>
            <p:cNvGrpSpPr/>
            <p:nvPr/>
          </p:nvGrpSpPr>
          <p:grpSpPr>
            <a:xfrm>
              <a:off x="821677" y="2882968"/>
              <a:ext cx="6152394" cy="6152394"/>
              <a:chOff x="0" y="0"/>
              <a:chExt cx="6350000" cy="6350000"/>
            </a:xfrm>
            <a:grpFill/>
          </p:grpSpPr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50B5735B-92DC-8C36-8A29-52C8234251AD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GB" sz="12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2751B65-3D50-76EC-6263-E923F43C2121}"/>
                </a:ext>
              </a:extLst>
            </p:cNvPr>
            <p:cNvGrpSpPr/>
            <p:nvPr/>
          </p:nvGrpSpPr>
          <p:grpSpPr>
            <a:xfrm>
              <a:off x="1122792" y="3823492"/>
              <a:ext cx="5550164" cy="3499192"/>
              <a:chOff x="0" y="-180975"/>
              <a:chExt cx="7400219" cy="4665591"/>
            </a:xfrm>
            <a:grpFill/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410E52-F991-942C-F38E-75271613F1A9}"/>
                  </a:ext>
                </a:extLst>
              </p:cNvPr>
              <p:cNvSpPr txBox="1"/>
              <p:nvPr/>
            </p:nvSpPr>
            <p:spPr>
              <a:xfrm>
                <a:off x="0" y="-180975"/>
                <a:ext cx="7400219" cy="2830903"/>
              </a:xfrm>
              <a:prstGeom prst="rect">
                <a:avLst/>
              </a:prstGeom>
              <a:noFill/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671"/>
                  </a:lnSpc>
                </a:pPr>
                <a:r>
                  <a:rPr lang="en-US" sz="4051" dirty="0">
                    <a:latin typeface="Anton" pitchFamily="2" charset="0"/>
                  </a:rPr>
                  <a:t>Friendly </a:t>
                </a:r>
              </a:p>
              <a:p>
                <a:pPr algn="ctr">
                  <a:lnSpc>
                    <a:spcPts val="5671"/>
                  </a:lnSpc>
                </a:pPr>
                <a:r>
                  <a:rPr lang="en-US" sz="4051" dirty="0">
                    <a:latin typeface="Anton" pitchFamily="2" charset="0"/>
                  </a:rPr>
                  <a:t>banter 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AF79BD-4C07-B765-EC97-CDE0CA4D65B0}"/>
                  </a:ext>
                </a:extLst>
              </p:cNvPr>
              <p:cNvSpPr txBox="1"/>
              <p:nvPr/>
            </p:nvSpPr>
            <p:spPr>
              <a:xfrm>
                <a:off x="234568" y="3184772"/>
                <a:ext cx="6624543" cy="12998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625"/>
                  </a:lnSpc>
                </a:pPr>
                <a:r>
                  <a:rPr lang="en-US" sz="1947" b="1" dirty="0">
                    <a:latin typeface="Arimo"/>
                  </a:rPr>
                  <a:t>Everyone </a:t>
                </a:r>
              </a:p>
              <a:p>
                <a:pPr algn="ctr">
                  <a:lnSpc>
                    <a:spcPts val="2725"/>
                  </a:lnSpc>
                </a:pPr>
                <a:r>
                  <a:rPr lang="en-US" sz="1947" b="1" dirty="0">
                    <a:latin typeface="Arimo"/>
                  </a:rPr>
                  <a:t>knows the limits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A8E326-8E0A-449C-ED40-F5FEDC24BF45}"/>
              </a:ext>
            </a:extLst>
          </p:cNvPr>
          <p:cNvGrpSpPr/>
          <p:nvPr/>
        </p:nvGrpSpPr>
        <p:grpSpPr>
          <a:xfrm>
            <a:off x="4040477" y="1124744"/>
            <a:ext cx="4101596" cy="4101596"/>
            <a:chOff x="6060716" y="2882968"/>
            <a:chExt cx="6152394" cy="6152394"/>
          </a:xfrm>
          <a:solidFill>
            <a:schemeClr val="accent4">
              <a:lumMod val="60000"/>
              <a:lumOff val="40000"/>
              <a:alpha val="80000"/>
            </a:schemeClr>
          </a:solidFill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0CD35C53-0FCC-19C3-7B8F-9B041353D61E}"/>
                </a:ext>
              </a:extLst>
            </p:cNvPr>
            <p:cNvGrpSpPr/>
            <p:nvPr/>
          </p:nvGrpSpPr>
          <p:grpSpPr>
            <a:xfrm>
              <a:off x="6060716" y="2882968"/>
              <a:ext cx="6152394" cy="6152394"/>
              <a:chOff x="0" y="0"/>
              <a:chExt cx="6350000" cy="6350000"/>
            </a:xfrm>
            <a:grpFill/>
          </p:grpSpPr>
          <p:sp>
            <p:nvSpPr>
              <p:cNvPr id="5" name="Freeform 3">
                <a:extLst>
                  <a:ext uri="{FF2B5EF4-FFF2-40B4-BE49-F238E27FC236}">
                    <a16:creationId xmlns:a16="http://schemas.microsoft.com/office/drawing/2014/main" id="{76A270A8-B264-0CBE-8A0B-09E308583768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GB" sz="12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2D350E5-F7D2-F6A8-26F2-AB24164C5E36}"/>
                </a:ext>
              </a:extLst>
            </p:cNvPr>
            <p:cNvGrpSpPr/>
            <p:nvPr/>
          </p:nvGrpSpPr>
          <p:grpSpPr>
            <a:xfrm>
              <a:off x="6459324" y="3823492"/>
              <a:ext cx="5550164" cy="3953522"/>
              <a:chOff x="0" y="-180975"/>
              <a:chExt cx="7400219" cy="5271361"/>
            </a:xfrm>
            <a:grpFill/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EED3D2-674E-BCB5-C47C-AE0BAF148C63}"/>
                  </a:ext>
                </a:extLst>
              </p:cNvPr>
              <p:cNvSpPr txBox="1"/>
              <p:nvPr/>
            </p:nvSpPr>
            <p:spPr>
              <a:xfrm>
                <a:off x="0" y="-180975"/>
                <a:ext cx="7400219" cy="2830904"/>
              </a:xfrm>
              <a:prstGeom prst="rect">
                <a:avLst/>
              </a:prstGeom>
              <a:noFill/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671"/>
                  </a:lnSpc>
                </a:pPr>
                <a:r>
                  <a:rPr lang="en-US" sz="4051" dirty="0">
                    <a:latin typeface="Anton" pitchFamily="2" charset="0"/>
                  </a:rPr>
                  <a:t>Ignorant </a:t>
                </a:r>
              </a:p>
              <a:p>
                <a:pPr algn="ctr">
                  <a:lnSpc>
                    <a:spcPts val="5671"/>
                  </a:lnSpc>
                </a:pPr>
                <a:r>
                  <a:rPr lang="en-US" sz="4051" dirty="0">
                    <a:latin typeface="Anton" pitchFamily="2" charset="0"/>
                  </a:rPr>
                  <a:t>banter 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8CA9AAE-20D4-64C1-58EA-C8A92D6546CE}"/>
                  </a:ext>
                </a:extLst>
              </p:cNvPr>
              <p:cNvSpPr txBox="1"/>
              <p:nvPr/>
            </p:nvSpPr>
            <p:spPr>
              <a:xfrm>
                <a:off x="387836" y="3147034"/>
                <a:ext cx="6624543" cy="1943352"/>
              </a:xfrm>
              <a:prstGeom prst="rect">
                <a:avLst/>
              </a:prstGeom>
              <a:noFill/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625"/>
                  </a:lnSpc>
                </a:pPr>
                <a:r>
                  <a:rPr lang="en-US" sz="1875" b="1" dirty="0">
                    <a:latin typeface="Arimo Bold"/>
                  </a:rPr>
                  <a:t>‘Crosses the line’ </a:t>
                </a:r>
              </a:p>
              <a:p>
                <a:pPr algn="ctr">
                  <a:lnSpc>
                    <a:spcPts val="2625"/>
                  </a:lnSpc>
                </a:pPr>
                <a:r>
                  <a:rPr lang="en-US" sz="1875" b="1" dirty="0">
                    <a:latin typeface="Arimo Bold"/>
                  </a:rPr>
                  <a:t>or when things </a:t>
                </a:r>
              </a:p>
              <a:p>
                <a:pPr algn="ctr">
                  <a:lnSpc>
                    <a:spcPts val="2625"/>
                  </a:lnSpc>
                </a:pPr>
                <a:r>
                  <a:rPr lang="en-US" sz="1875" b="1" dirty="0">
                    <a:latin typeface="Arimo Bold"/>
                  </a:rPr>
                  <a:t>go too far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7BAF1A-41F6-4200-A749-5677C568C5AB}"/>
              </a:ext>
            </a:extLst>
          </p:cNvPr>
          <p:cNvGrpSpPr/>
          <p:nvPr/>
        </p:nvGrpSpPr>
        <p:grpSpPr>
          <a:xfrm>
            <a:off x="7542619" y="1124744"/>
            <a:ext cx="4101596" cy="4101596"/>
            <a:chOff x="11313928" y="2882968"/>
            <a:chExt cx="6152394" cy="6152394"/>
          </a:xfrm>
          <a:solidFill>
            <a:schemeClr val="accent4">
              <a:lumMod val="60000"/>
              <a:lumOff val="40000"/>
              <a:alpha val="72000"/>
            </a:schemeClr>
          </a:solidFill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44B35075-146F-2991-24D1-849480F00B2D}"/>
                </a:ext>
              </a:extLst>
            </p:cNvPr>
            <p:cNvGrpSpPr/>
            <p:nvPr/>
          </p:nvGrpSpPr>
          <p:grpSpPr>
            <a:xfrm>
              <a:off x="11313928" y="2882968"/>
              <a:ext cx="6152394" cy="6152394"/>
              <a:chOff x="0" y="0"/>
              <a:chExt cx="6350000" cy="6350000"/>
            </a:xfrm>
            <a:grpFill/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29FD734D-46A2-3214-792F-59F65BDF99CB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GB" sz="120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FF5437E-AAE4-7013-C1B3-799DAD91D9FF}"/>
                </a:ext>
              </a:extLst>
            </p:cNvPr>
            <p:cNvGrpSpPr/>
            <p:nvPr/>
          </p:nvGrpSpPr>
          <p:grpSpPr>
            <a:xfrm>
              <a:off x="11741035" y="3824437"/>
              <a:ext cx="5550164" cy="4038830"/>
              <a:chOff x="0" y="-180975"/>
              <a:chExt cx="7400219" cy="5385106"/>
            </a:xfrm>
            <a:grpFill/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D366514-2567-ED51-8B78-8C09F96FD06C}"/>
                  </a:ext>
                </a:extLst>
              </p:cNvPr>
              <p:cNvSpPr txBox="1"/>
              <p:nvPr/>
            </p:nvSpPr>
            <p:spPr>
              <a:xfrm>
                <a:off x="0" y="-180975"/>
                <a:ext cx="7400219" cy="2830905"/>
              </a:xfrm>
              <a:prstGeom prst="rect">
                <a:avLst/>
              </a:prstGeom>
              <a:noFill/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671"/>
                  </a:lnSpc>
                </a:pPr>
                <a:r>
                  <a:rPr lang="en-US" sz="4051" dirty="0">
                    <a:latin typeface="Anton" pitchFamily="2" charset="0"/>
                  </a:rPr>
                  <a:t>Hurtful </a:t>
                </a:r>
              </a:p>
              <a:p>
                <a:pPr algn="ctr">
                  <a:lnSpc>
                    <a:spcPts val="5671"/>
                  </a:lnSpc>
                </a:pPr>
                <a:r>
                  <a:rPr lang="en-US" sz="4051" dirty="0">
                    <a:latin typeface="Anton" pitchFamily="2" charset="0"/>
                  </a:rPr>
                  <a:t>banter 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62D482D-4B77-8E36-6161-11D8A9F7337E}"/>
                  </a:ext>
                </a:extLst>
              </p:cNvPr>
              <p:cNvSpPr txBox="1"/>
              <p:nvPr/>
            </p:nvSpPr>
            <p:spPr>
              <a:xfrm>
                <a:off x="611130" y="3241543"/>
                <a:ext cx="6624543" cy="1962588"/>
              </a:xfrm>
              <a:prstGeom prst="rect">
                <a:avLst/>
              </a:prstGeom>
              <a:noFill/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625"/>
                  </a:lnSpc>
                </a:pPr>
                <a:r>
                  <a:rPr lang="en-US" sz="1875" b="1" dirty="0">
                    <a:latin typeface="Arimo"/>
                  </a:rPr>
                  <a:t>Done deliberately </a:t>
                </a:r>
              </a:p>
              <a:p>
                <a:pPr algn="ctr">
                  <a:lnSpc>
                    <a:spcPts val="2625"/>
                  </a:lnSpc>
                </a:pPr>
                <a:r>
                  <a:rPr lang="en-US" sz="1875" b="1" dirty="0">
                    <a:latin typeface="Arimo"/>
                  </a:rPr>
                  <a:t>to hurt someone </a:t>
                </a:r>
              </a:p>
              <a:p>
                <a:pPr algn="ctr">
                  <a:lnSpc>
                    <a:spcPts val="2725"/>
                  </a:lnSpc>
                </a:pPr>
                <a:endParaRPr lang="en-US" sz="1875" dirty="0">
                  <a:solidFill>
                    <a:srgbClr val="FAFAFA"/>
                  </a:solidFill>
                  <a:latin typeface="Arimo"/>
                </a:endParaRP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3D38EF-04BC-16C3-E3DE-E0D9E94C407F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23" name="Right Arrow 12">
              <a:extLst>
                <a:ext uri="{FF2B5EF4-FFF2-40B4-BE49-F238E27FC236}">
                  <a16:creationId xmlns:a16="http://schemas.microsoft.com/office/drawing/2014/main" id="{2A27A3C0-FA7C-4CA6-59F9-9669F1190B69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6B2971-C1ED-7235-BE2E-6B517643807B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8809001-CF32-26D1-CE8A-E1D287CCB58F}"/>
                </a:ext>
              </a:extLst>
            </p:cNvPr>
            <p:cNvSpPr txBox="1"/>
            <p:nvPr/>
          </p:nvSpPr>
          <p:spPr>
            <a:xfrm>
              <a:off x="3307511" y="6243638"/>
              <a:ext cx="5729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Anti-Bullying Week 2023</a:t>
              </a:r>
              <a:r>
                <a:rPr lang="en-GB" sz="1600" b="1" dirty="0"/>
                <a:t> – Make a Noise About Bullying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D4008F45-4F93-7BBF-9FB3-109666539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E7EF6BF-8649-09CB-30FD-79F59B369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7EEBE8-B079-8C9F-7855-85D50ED0B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687516" y="-1700540"/>
            <a:ext cx="211198" cy="85585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D4C5CF3-12FF-8895-AF73-8292DCCD2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920328" y="0"/>
            <a:ext cx="211198" cy="855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5C9C7-2A4D-6340-A63A-73B6C3C81068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5E563B-3999-AA48-BBF3-FC42B9048512}"/>
                </a:ext>
              </a:extLst>
            </p:cNvPr>
            <p:cNvSpPr txBox="1"/>
            <p:nvPr/>
          </p:nvSpPr>
          <p:spPr>
            <a:xfrm>
              <a:off x="3307511" y="6243638"/>
              <a:ext cx="5729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Anti-Bullying Week 2023</a:t>
              </a:r>
              <a:r>
                <a:rPr lang="en-GB" sz="1600" b="1" dirty="0"/>
                <a:t> – Make a Noise About Bullying</a:t>
              </a:r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6F8BA6F9-A99E-314C-B35A-D3E1B8A099B2}"/>
              </a:ext>
            </a:extLst>
          </p:cNvPr>
          <p:cNvSpPr/>
          <p:nvPr/>
        </p:nvSpPr>
        <p:spPr>
          <a:xfrm rot="21447924">
            <a:off x="1643848" y="1366797"/>
            <a:ext cx="9831677" cy="3213041"/>
          </a:xfrm>
          <a:prstGeom prst="rightArrow">
            <a:avLst>
              <a:gd name="adj1" fmla="val 61731"/>
              <a:gd name="adj2" fmla="val 5195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8C1E59-5DED-034A-A90E-1E11113A7E63}"/>
              </a:ext>
            </a:extLst>
          </p:cNvPr>
          <p:cNvSpPr txBox="1"/>
          <p:nvPr/>
        </p:nvSpPr>
        <p:spPr>
          <a:xfrm rot="21446650">
            <a:off x="2026359" y="2339471"/>
            <a:ext cx="8646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nton" pitchFamily="2" charset="0"/>
                <a:cs typeface="Arial"/>
              </a:rPr>
              <a:t>What other things turns banter into bullying behaviour?</a:t>
            </a:r>
            <a:endParaRPr lang="en-US" sz="4000" b="1" dirty="0">
              <a:solidFill>
                <a:schemeClr val="bg1"/>
              </a:solidFill>
              <a:latin typeface="Anton" pitchFamily="2" charset="0"/>
              <a:cs typeface="Arial"/>
            </a:endParaRPr>
          </a:p>
        </p:txBody>
      </p:sp>
      <p:sp>
        <p:nvSpPr>
          <p:cNvPr id="9" name="Chevron 18">
            <a:extLst>
              <a:ext uri="{FF2B5EF4-FFF2-40B4-BE49-F238E27FC236}">
                <a16:creationId xmlns:a16="http://schemas.microsoft.com/office/drawing/2014/main" id="{A7DD0D82-6BD8-4F32-AF3E-74B4900F4759}"/>
              </a:ext>
            </a:extLst>
          </p:cNvPr>
          <p:cNvSpPr/>
          <p:nvPr/>
        </p:nvSpPr>
        <p:spPr>
          <a:xfrm rot="11311305">
            <a:off x="1375909" y="3969162"/>
            <a:ext cx="1557496" cy="551874"/>
          </a:xfrm>
          <a:prstGeom prst="chevron">
            <a:avLst>
              <a:gd name="adj" fmla="val 19344"/>
            </a:avLst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706F90-3913-4EB4-BC31-388AE7362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40689B-21BE-427B-9BCF-5FA3D60B8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B7CE63-A4FC-4CA0-A409-C3F9DEE30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687516" y="-1700540"/>
            <a:ext cx="211198" cy="8558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6ACD4B-E777-45E4-8269-82842D4F0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920328" y="0"/>
            <a:ext cx="211198" cy="85585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B16D94-BD5E-68F3-9548-1FC32C6156EE}"/>
              </a:ext>
            </a:extLst>
          </p:cNvPr>
          <p:cNvSpPr txBox="1"/>
          <p:nvPr/>
        </p:nvSpPr>
        <p:spPr>
          <a:xfrm rot="198557">
            <a:off x="7424230" y="557814"/>
            <a:ext cx="2267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nton" pitchFamily="2" charset="0"/>
              </a:rPr>
              <a:t>Repeated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82807-BC63-D7FA-8CAF-7037E362A87C}"/>
              </a:ext>
            </a:extLst>
          </p:cNvPr>
          <p:cNvSpPr txBox="1"/>
          <p:nvPr/>
        </p:nvSpPr>
        <p:spPr>
          <a:xfrm>
            <a:off x="4279967" y="1046788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nton" pitchFamily="2" charset="0"/>
              </a:rPr>
              <a:t>Relationships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79D166-6FC7-B1C7-D2AA-6B9E3D170AAD}"/>
              </a:ext>
            </a:extLst>
          </p:cNvPr>
          <p:cNvSpPr txBox="1"/>
          <p:nvPr/>
        </p:nvSpPr>
        <p:spPr>
          <a:xfrm rot="21106852">
            <a:off x="1359942" y="682447"/>
            <a:ext cx="210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nton" pitchFamily="2" charset="0"/>
              </a:rPr>
              <a:t>The topic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FE02D4-47B0-FFAF-9BF4-254541389C33}"/>
              </a:ext>
            </a:extLst>
          </p:cNvPr>
          <p:cNvSpPr txBox="1"/>
          <p:nvPr/>
        </p:nvSpPr>
        <p:spPr>
          <a:xfrm rot="510531">
            <a:off x="2391069" y="5100167"/>
            <a:ext cx="3509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nton" pitchFamily="2" charset="0"/>
              </a:rPr>
              <a:t>Where it happens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0B078B-548F-08BF-0DCD-80450228FDF2}"/>
              </a:ext>
            </a:extLst>
          </p:cNvPr>
          <p:cNvSpPr txBox="1"/>
          <p:nvPr/>
        </p:nvSpPr>
        <p:spPr>
          <a:xfrm>
            <a:off x="5661149" y="4461584"/>
            <a:ext cx="2040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nton" pitchFamily="2" charset="0"/>
              </a:rPr>
              <a:t>Intention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E065D2-AEF7-FB30-BC7F-C4215232AC32}"/>
              </a:ext>
            </a:extLst>
          </p:cNvPr>
          <p:cNvSpPr txBox="1"/>
          <p:nvPr/>
        </p:nvSpPr>
        <p:spPr>
          <a:xfrm>
            <a:off x="8062178" y="4956965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nton" pitchFamily="2" charset="0"/>
              </a:rPr>
              <a:t>Reaction</a:t>
            </a:r>
          </a:p>
        </p:txBody>
      </p:sp>
    </p:spTree>
    <p:extLst>
      <p:ext uri="{BB962C8B-B14F-4D97-AF65-F5344CB8AC3E}">
        <p14:creationId xmlns:p14="http://schemas.microsoft.com/office/powerpoint/2010/main" val="131078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of a person talking to another person&#10;&#10;Description automatically generated">
            <a:extLst>
              <a:ext uri="{FF2B5EF4-FFF2-40B4-BE49-F238E27FC236}">
                <a16:creationId xmlns:a16="http://schemas.microsoft.com/office/drawing/2014/main" id="{E0BC86DF-4586-7291-1232-06AFFD555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56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5110" y="913116"/>
            <a:ext cx="8561780" cy="1316374"/>
          </a:xfrm>
          <a:custGeom>
            <a:avLst/>
            <a:gdLst/>
            <a:ahLst/>
            <a:cxnLst/>
            <a:rect l="l" t="t" r="r" b="b"/>
            <a:pathLst>
              <a:path w="12842670" h="1974561">
                <a:moveTo>
                  <a:pt x="0" y="0"/>
                </a:moveTo>
                <a:lnTo>
                  <a:pt x="12842670" y="0"/>
                </a:lnTo>
                <a:lnTo>
                  <a:pt x="12842670" y="1974560"/>
                </a:lnTo>
                <a:lnTo>
                  <a:pt x="0" y="1974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882986" y="5572329"/>
            <a:ext cx="2426029" cy="690407"/>
          </a:xfrm>
          <a:custGeom>
            <a:avLst/>
            <a:gdLst/>
            <a:ahLst/>
            <a:cxnLst/>
            <a:rect l="l" t="t" r="r" b="b"/>
            <a:pathLst>
              <a:path w="3639043" h="1035611">
                <a:moveTo>
                  <a:pt x="0" y="0"/>
                </a:moveTo>
                <a:lnTo>
                  <a:pt x="3639042" y="0"/>
                </a:lnTo>
                <a:lnTo>
                  <a:pt x="3639042" y="1035611"/>
                </a:lnTo>
                <a:lnTo>
                  <a:pt x="0" y="10356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2015227" y="3851312"/>
            <a:ext cx="580291" cy="580291"/>
          </a:xfrm>
          <a:custGeom>
            <a:avLst/>
            <a:gdLst/>
            <a:ahLst/>
            <a:cxnLst/>
            <a:rect l="l" t="t" r="r" b="b"/>
            <a:pathLst>
              <a:path w="870436" h="870436">
                <a:moveTo>
                  <a:pt x="0" y="0"/>
                </a:moveTo>
                <a:lnTo>
                  <a:pt x="870436" y="0"/>
                </a:lnTo>
                <a:lnTo>
                  <a:pt x="870436" y="870436"/>
                </a:lnTo>
                <a:lnTo>
                  <a:pt x="0" y="870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5917963" y="3777404"/>
            <a:ext cx="592641" cy="685135"/>
          </a:xfrm>
          <a:custGeom>
            <a:avLst/>
            <a:gdLst/>
            <a:ahLst/>
            <a:cxnLst/>
            <a:rect l="l" t="t" r="r" b="b"/>
            <a:pathLst>
              <a:path w="888962" h="1027702">
                <a:moveTo>
                  <a:pt x="0" y="0"/>
                </a:moveTo>
                <a:lnTo>
                  <a:pt x="888961" y="0"/>
                </a:lnTo>
                <a:lnTo>
                  <a:pt x="888961" y="1027701"/>
                </a:lnTo>
                <a:lnTo>
                  <a:pt x="0" y="10277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9749011" y="3827518"/>
            <a:ext cx="627879" cy="627879"/>
          </a:xfrm>
          <a:custGeom>
            <a:avLst/>
            <a:gdLst/>
            <a:ahLst/>
            <a:cxnLst/>
            <a:rect l="l" t="t" r="r" b="b"/>
            <a:pathLst>
              <a:path w="941818" h="941818">
                <a:moveTo>
                  <a:pt x="0" y="0"/>
                </a:moveTo>
                <a:lnTo>
                  <a:pt x="941818" y="0"/>
                </a:lnTo>
                <a:lnTo>
                  <a:pt x="941818" y="941818"/>
                </a:lnTo>
                <a:lnTo>
                  <a:pt x="0" y="9418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936853" y="2470266"/>
            <a:ext cx="8295661" cy="52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46"/>
              </a:lnSpc>
              <a:spcBef>
                <a:spcPct val="0"/>
              </a:spcBef>
            </a:pPr>
            <a:r>
              <a:rPr lang="en-US" sz="1533">
                <a:solidFill>
                  <a:srgbClr val="000000"/>
                </a:solidFill>
                <a:latin typeface="Anton"/>
              </a:rPr>
              <a:t>Our aim is to offer creative youth and community engagement projects that seek to inform, inspire, and empower children and young people in spaces where they live, learn, and play.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91928" y="3169496"/>
            <a:ext cx="7971023" cy="25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46"/>
              </a:lnSpc>
            </a:pPr>
            <a:r>
              <a:rPr lang="en-US" sz="1533">
                <a:solidFill>
                  <a:srgbClr val="000000"/>
                </a:solidFill>
                <a:latin typeface="Anton"/>
              </a:rPr>
              <a:t>For more information contact John Khan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76037" y="4651400"/>
            <a:ext cx="1258671" cy="25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46"/>
              </a:lnSpc>
              <a:spcBef>
                <a:spcPct val="0"/>
              </a:spcBef>
            </a:pPr>
            <a:r>
              <a:rPr lang="en-US" sz="1533">
                <a:solidFill>
                  <a:srgbClr val="000000"/>
                </a:solidFill>
                <a:latin typeface="Anton"/>
              </a:rPr>
              <a:t>07846137 597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99726" y="4651400"/>
            <a:ext cx="2209289" cy="25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46"/>
              </a:lnSpc>
              <a:spcBef>
                <a:spcPct val="0"/>
              </a:spcBef>
            </a:pPr>
            <a:r>
              <a:rPr lang="en-US" sz="1533">
                <a:solidFill>
                  <a:srgbClr val="000000"/>
                </a:solidFill>
                <a:latin typeface="Anton"/>
              </a:rPr>
              <a:t>john.khan@priority154.com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49067" y="4696697"/>
            <a:ext cx="2209289" cy="25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46"/>
              </a:lnSpc>
              <a:spcBef>
                <a:spcPct val="0"/>
              </a:spcBef>
            </a:pPr>
            <a:r>
              <a:rPr lang="en-US" sz="1533">
                <a:solidFill>
                  <a:srgbClr val="000000"/>
                </a:solidFill>
                <a:latin typeface="Anton"/>
              </a:rPr>
              <a:t>www.priority154.com</a:t>
            </a:r>
          </a:p>
        </p:txBody>
      </p:sp>
    </p:spTree>
    <p:extLst>
      <p:ext uri="{BB962C8B-B14F-4D97-AF65-F5344CB8AC3E}">
        <p14:creationId xmlns:p14="http://schemas.microsoft.com/office/powerpoint/2010/main" val="1827357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5C9C7-2A4D-6340-A63A-73B6C3C81068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5E563B-3999-AA48-BBF3-FC42B9048512}"/>
                </a:ext>
              </a:extLst>
            </p:cNvPr>
            <p:cNvSpPr txBox="1"/>
            <p:nvPr/>
          </p:nvSpPr>
          <p:spPr>
            <a:xfrm>
              <a:off x="3307511" y="6243638"/>
              <a:ext cx="5729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Anti-Bullying Week 2023</a:t>
              </a:r>
              <a:r>
                <a:rPr lang="en-GB" sz="1600" b="1" dirty="0"/>
                <a:t> – Make a Noise About Bullying</a:t>
              </a:r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6F8BA6F9-A99E-314C-B35A-D3E1B8A099B2}"/>
              </a:ext>
            </a:extLst>
          </p:cNvPr>
          <p:cNvSpPr/>
          <p:nvPr/>
        </p:nvSpPr>
        <p:spPr>
          <a:xfrm rot="21447924">
            <a:off x="1643848" y="1366797"/>
            <a:ext cx="9831677" cy="3213041"/>
          </a:xfrm>
          <a:prstGeom prst="rightArrow">
            <a:avLst>
              <a:gd name="adj1" fmla="val 61731"/>
              <a:gd name="adj2" fmla="val 5195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8C1E59-5DED-034A-A90E-1E11113A7E63}"/>
              </a:ext>
            </a:extLst>
          </p:cNvPr>
          <p:cNvSpPr txBox="1"/>
          <p:nvPr/>
        </p:nvSpPr>
        <p:spPr>
          <a:xfrm rot="21446650">
            <a:off x="2079838" y="2597941"/>
            <a:ext cx="8646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>
                <a:latin typeface="Anton" pitchFamily="2" charset="0"/>
              </a:rPr>
              <a:t>When banter turns to bullying</a:t>
            </a:r>
            <a:endParaRPr kumimoji="0" lang="en-US" sz="5400" b="1" i="0" u="none" strike="noStrike" kern="1200" cap="none" spc="150" normalizeH="0" baseline="0" noProof="0" dirty="0">
              <a:ln>
                <a:noFill/>
              </a:ln>
              <a:effectLst/>
              <a:uLnTx/>
              <a:uFillTx/>
              <a:latin typeface="Gliker SemiBold Bold"/>
              <a:ea typeface="+mn-ea"/>
              <a:cs typeface="+mn-cs"/>
            </a:endParaRPr>
          </a:p>
        </p:txBody>
      </p:sp>
      <p:sp>
        <p:nvSpPr>
          <p:cNvPr id="9" name="Chevron 18">
            <a:extLst>
              <a:ext uri="{FF2B5EF4-FFF2-40B4-BE49-F238E27FC236}">
                <a16:creationId xmlns:a16="http://schemas.microsoft.com/office/drawing/2014/main" id="{A7DD0D82-6BD8-4F32-AF3E-74B4900F4759}"/>
              </a:ext>
            </a:extLst>
          </p:cNvPr>
          <p:cNvSpPr/>
          <p:nvPr/>
        </p:nvSpPr>
        <p:spPr>
          <a:xfrm rot="11311305">
            <a:off x="1375909" y="3969162"/>
            <a:ext cx="1557496" cy="551874"/>
          </a:xfrm>
          <a:prstGeom prst="chevron">
            <a:avLst>
              <a:gd name="adj" fmla="val 19344"/>
            </a:avLst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706F90-3913-4EB4-BC31-388AE7362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40689B-21BE-427B-9BCF-5FA3D60B8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B7CE63-A4FC-4CA0-A409-C3F9DEE30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687516" y="-1700540"/>
            <a:ext cx="211198" cy="8558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6ACD4B-E777-45E4-8269-82842D4F0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920328" y="0"/>
            <a:ext cx="211198" cy="85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88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4499"/>
          <a:stretch>
            <a:fillRect/>
          </a:stretch>
        </p:blipFill>
        <p:spPr>
          <a:xfrm rot="-5400000">
            <a:off x="2067811" y="-696212"/>
            <a:ext cx="1887992" cy="465201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643960" y="685799"/>
            <a:ext cx="4652015" cy="761658"/>
            <a:chOff x="0" y="0"/>
            <a:chExt cx="9304029" cy="1523317"/>
          </a:xfrm>
          <a:solidFill>
            <a:srgbClr val="FFC000"/>
          </a:solidFill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9304029" cy="1523317"/>
              <a:chOff x="0" y="0"/>
              <a:chExt cx="33214774" cy="5438140"/>
            </a:xfrm>
            <a:grpFill/>
          </p:grpSpPr>
          <p:sp>
            <p:nvSpPr>
              <p:cNvPr id="5" name="Freeform 5"/>
              <p:cNvSpPr/>
              <p:nvPr/>
            </p:nvSpPr>
            <p:spPr>
              <a:xfrm>
                <a:off x="27940" y="0"/>
                <a:ext cx="33158893" cy="5733922"/>
              </a:xfrm>
              <a:custGeom>
                <a:avLst/>
                <a:gdLst/>
                <a:ahLst/>
                <a:cxnLst/>
                <a:rect l="l" t="t" r="r" b="b"/>
                <a:pathLst>
                  <a:path w="33158893" h="5733922">
                    <a:moveTo>
                      <a:pt x="33158893" y="2867030"/>
                    </a:moveTo>
                    <a:cubicBezTo>
                      <a:pt x="33133493" y="2892473"/>
                      <a:pt x="32755036" y="3286171"/>
                      <a:pt x="32755036" y="3699956"/>
                    </a:cubicBezTo>
                    <a:lnTo>
                      <a:pt x="32753764" y="3699956"/>
                    </a:lnTo>
                    <a:lnTo>
                      <a:pt x="32753764" y="4883727"/>
                    </a:lnTo>
                    <a:cubicBezTo>
                      <a:pt x="32753764" y="5333667"/>
                      <a:pt x="32422293" y="5700583"/>
                      <a:pt x="32003193" y="5731382"/>
                    </a:cubicBezTo>
                    <a:cubicBezTo>
                      <a:pt x="31994304" y="5732652"/>
                      <a:pt x="31985414" y="5732652"/>
                      <a:pt x="31976525" y="5732652"/>
                    </a:cubicBezTo>
                    <a:cubicBezTo>
                      <a:pt x="31966364" y="5733922"/>
                      <a:pt x="31957475" y="5733922"/>
                      <a:pt x="31947314" y="5733922"/>
                    </a:cubicBezTo>
                    <a:lnTo>
                      <a:pt x="1210310" y="5733922"/>
                    </a:lnTo>
                    <a:cubicBezTo>
                      <a:pt x="1200150" y="5733922"/>
                      <a:pt x="1191260" y="5732652"/>
                      <a:pt x="1181100" y="5732652"/>
                    </a:cubicBezTo>
                    <a:cubicBezTo>
                      <a:pt x="1172210" y="5732652"/>
                      <a:pt x="1163320" y="5731382"/>
                      <a:pt x="1154430" y="5731382"/>
                    </a:cubicBezTo>
                    <a:cubicBezTo>
                      <a:pt x="735330" y="5701922"/>
                      <a:pt x="403860" y="5333667"/>
                      <a:pt x="403860" y="4883727"/>
                    </a:cubicBezTo>
                    <a:lnTo>
                      <a:pt x="403860" y="3699956"/>
                    </a:lnTo>
                    <a:cubicBezTo>
                      <a:pt x="403860" y="3286171"/>
                      <a:pt x="24130" y="2892473"/>
                      <a:pt x="0" y="2867030"/>
                    </a:cubicBezTo>
                    <a:cubicBezTo>
                      <a:pt x="24130" y="2841587"/>
                      <a:pt x="403860" y="2447890"/>
                      <a:pt x="403860" y="2034105"/>
                    </a:cubicBezTo>
                    <a:lnTo>
                      <a:pt x="405130" y="2034105"/>
                    </a:lnTo>
                    <a:lnTo>
                      <a:pt x="405130" y="850334"/>
                    </a:lnTo>
                    <a:cubicBezTo>
                      <a:pt x="405130" y="400393"/>
                      <a:pt x="736600" y="33478"/>
                      <a:pt x="1155700" y="2678"/>
                    </a:cubicBezTo>
                    <a:cubicBezTo>
                      <a:pt x="1164590" y="1339"/>
                      <a:pt x="1173480" y="1339"/>
                      <a:pt x="1182370" y="1339"/>
                    </a:cubicBezTo>
                    <a:cubicBezTo>
                      <a:pt x="1192530" y="0"/>
                      <a:pt x="1201420" y="0"/>
                      <a:pt x="1211580" y="0"/>
                    </a:cubicBezTo>
                    <a:lnTo>
                      <a:pt x="31948586" y="0"/>
                    </a:lnTo>
                    <a:cubicBezTo>
                      <a:pt x="31958743" y="0"/>
                      <a:pt x="31967636" y="1339"/>
                      <a:pt x="31977793" y="1339"/>
                    </a:cubicBezTo>
                    <a:cubicBezTo>
                      <a:pt x="31986686" y="1339"/>
                      <a:pt x="31995575" y="2678"/>
                      <a:pt x="32004464" y="2678"/>
                    </a:cubicBezTo>
                    <a:cubicBezTo>
                      <a:pt x="32423564" y="32139"/>
                      <a:pt x="32755036" y="400393"/>
                      <a:pt x="32755036" y="850334"/>
                    </a:cubicBezTo>
                    <a:lnTo>
                      <a:pt x="32755036" y="2034105"/>
                    </a:lnTo>
                    <a:cubicBezTo>
                      <a:pt x="32755036" y="2447889"/>
                      <a:pt x="33133493" y="2841587"/>
                      <a:pt x="33158893" y="286703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649858" y="697274"/>
              <a:ext cx="6523463" cy="61927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nton" pitchFamily="2" charset="0"/>
                </a:rPr>
                <a:t>Respectful listening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640047" y="5648000"/>
            <a:ext cx="4652015" cy="761658"/>
            <a:chOff x="0" y="0"/>
            <a:chExt cx="9304029" cy="1523317"/>
          </a:xfrm>
          <a:solidFill>
            <a:srgbClr val="FFC000"/>
          </a:solidFill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9304029" cy="1523317"/>
              <a:chOff x="0" y="0"/>
              <a:chExt cx="33214774" cy="5438140"/>
            </a:xfrm>
            <a:grpFill/>
          </p:grpSpPr>
          <p:sp>
            <p:nvSpPr>
              <p:cNvPr id="12" name="Freeform 12"/>
              <p:cNvSpPr/>
              <p:nvPr/>
            </p:nvSpPr>
            <p:spPr>
              <a:xfrm>
                <a:off x="27940" y="0"/>
                <a:ext cx="33158893" cy="5438140"/>
              </a:xfrm>
              <a:custGeom>
                <a:avLst/>
                <a:gdLst/>
                <a:ahLst/>
                <a:cxnLst/>
                <a:rect l="l" t="t" r="r" b="b"/>
                <a:pathLst>
                  <a:path w="33158893" h="5438140">
                    <a:moveTo>
                      <a:pt x="33158893" y="2719070"/>
                    </a:moveTo>
                    <a:cubicBezTo>
                      <a:pt x="33133493" y="2743200"/>
                      <a:pt x="32755036" y="3116580"/>
                      <a:pt x="32755036" y="3509010"/>
                    </a:cubicBezTo>
                    <a:lnTo>
                      <a:pt x="32753764" y="3509010"/>
                    </a:lnTo>
                    <a:lnTo>
                      <a:pt x="32753764" y="4631690"/>
                    </a:lnTo>
                    <a:cubicBezTo>
                      <a:pt x="32753764" y="5058410"/>
                      <a:pt x="32422293" y="5406390"/>
                      <a:pt x="32003193" y="5435600"/>
                    </a:cubicBezTo>
                    <a:cubicBezTo>
                      <a:pt x="31994304" y="5436870"/>
                      <a:pt x="31985414" y="5436870"/>
                      <a:pt x="31976525" y="5436870"/>
                    </a:cubicBezTo>
                    <a:cubicBezTo>
                      <a:pt x="31966364" y="5438140"/>
                      <a:pt x="31957475" y="5438140"/>
                      <a:pt x="31947314" y="5438140"/>
                    </a:cubicBezTo>
                    <a:lnTo>
                      <a:pt x="1210310" y="5438140"/>
                    </a:lnTo>
                    <a:cubicBezTo>
                      <a:pt x="1200150" y="5438140"/>
                      <a:pt x="1191260" y="5436870"/>
                      <a:pt x="1181100" y="5436870"/>
                    </a:cubicBezTo>
                    <a:cubicBezTo>
                      <a:pt x="1172210" y="5436870"/>
                      <a:pt x="1163320" y="5435600"/>
                      <a:pt x="1154430" y="5435600"/>
                    </a:cubicBezTo>
                    <a:cubicBezTo>
                      <a:pt x="735330" y="5407660"/>
                      <a:pt x="403860" y="5058410"/>
                      <a:pt x="403860" y="4631690"/>
                    </a:cubicBezTo>
                    <a:lnTo>
                      <a:pt x="403860" y="3509010"/>
                    </a:lnTo>
                    <a:cubicBezTo>
                      <a:pt x="403860" y="3116580"/>
                      <a:pt x="24130" y="2743200"/>
                      <a:pt x="0" y="2719070"/>
                    </a:cubicBezTo>
                    <a:cubicBezTo>
                      <a:pt x="24130" y="2694940"/>
                      <a:pt x="403860" y="2321560"/>
                      <a:pt x="403860" y="1929130"/>
                    </a:cubicBezTo>
                    <a:lnTo>
                      <a:pt x="405130" y="1929130"/>
                    </a:lnTo>
                    <a:lnTo>
                      <a:pt x="405130" y="806450"/>
                    </a:lnTo>
                    <a:cubicBezTo>
                      <a:pt x="405130" y="379730"/>
                      <a:pt x="736600" y="31750"/>
                      <a:pt x="1155700" y="2540"/>
                    </a:cubicBezTo>
                    <a:cubicBezTo>
                      <a:pt x="1164590" y="1270"/>
                      <a:pt x="1173480" y="1270"/>
                      <a:pt x="1182370" y="1270"/>
                    </a:cubicBezTo>
                    <a:cubicBezTo>
                      <a:pt x="1192530" y="0"/>
                      <a:pt x="1201420" y="0"/>
                      <a:pt x="1211580" y="0"/>
                    </a:cubicBezTo>
                    <a:lnTo>
                      <a:pt x="31948586" y="0"/>
                    </a:lnTo>
                    <a:cubicBezTo>
                      <a:pt x="31958743" y="0"/>
                      <a:pt x="31967636" y="1270"/>
                      <a:pt x="31977793" y="1270"/>
                    </a:cubicBezTo>
                    <a:cubicBezTo>
                      <a:pt x="31986686" y="1270"/>
                      <a:pt x="31995575" y="2540"/>
                      <a:pt x="32004464" y="2540"/>
                    </a:cubicBezTo>
                    <a:cubicBezTo>
                      <a:pt x="32423564" y="30480"/>
                      <a:pt x="32755036" y="379730"/>
                      <a:pt x="32755036" y="806450"/>
                    </a:cubicBezTo>
                    <a:lnTo>
                      <a:pt x="32755036" y="1929130"/>
                    </a:lnTo>
                    <a:cubicBezTo>
                      <a:pt x="32755036" y="2321560"/>
                      <a:pt x="33133493" y="2694940"/>
                      <a:pt x="33158893" y="271907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2469570" y="739482"/>
              <a:ext cx="4987131" cy="592342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  <a:defRPr/>
              </a:pPr>
              <a:r>
                <a:rPr lang="en-US" sz="2800" b="1" dirty="0">
                  <a:latin typeface="Anton" pitchFamily="2" charset="0"/>
                </a:rPr>
                <a:t>Know my triggers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40047" y="3146188"/>
            <a:ext cx="4652015" cy="761658"/>
            <a:chOff x="0" y="0"/>
            <a:chExt cx="9304029" cy="1523317"/>
          </a:xfrm>
          <a:solidFill>
            <a:srgbClr val="FFC000"/>
          </a:solidFill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9304029" cy="1523317"/>
              <a:chOff x="0" y="0"/>
              <a:chExt cx="33214774" cy="5438140"/>
            </a:xfrm>
            <a:grpFill/>
          </p:grpSpPr>
          <p:sp>
            <p:nvSpPr>
              <p:cNvPr id="19" name="Freeform 19"/>
              <p:cNvSpPr/>
              <p:nvPr/>
            </p:nvSpPr>
            <p:spPr>
              <a:xfrm>
                <a:off x="27940" y="0"/>
                <a:ext cx="33158893" cy="5438140"/>
              </a:xfrm>
              <a:custGeom>
                <a:avLst/>
                <a:gdLst/>
                <a:ahLst/>
                <a:cxnLst/>
                <a:rect l="l" t="t" r="r" b="b"/>
                <a:pathLst>
                  <a:path w="33158893" h="5438140">
                    <a:moveTo>
                      <a:pt x="33158893" y="2719070"/>
                    </a:moveTo>
                    <a:cubicBezTo>
                      <a:pt x="33133493" y="2743200"/>
                      <a:pt x="32755036" y="3116580"/>
                      <a:pt x="32755036" y="3509010"/>
                    </a:cubicBezTo>
                    <a:lnTo>
                      <a:pt x="32753764" y="3509010"/>
                    </a:lnTo>
                    <a:lnTo>
                      <a:pt x="32753764" y="4631690"/>
                    </a:lnTo>
                    <a:cubicBezTo>
                      <a:pt x="32753764" y="5058410"/>
                      <a:pt x="32422293" y="5406390"/>
                      <a:pt x="32003193" y="5435600"/>
                    </a:cubicBezTo>
                    <a:cubicBezTo>
                      <a:pt x="31994304" y="5436870"/>
                      <a:pt x="31985414" y="5436870"/>
                      <a:pt x="31976525" y="5436870"/>
                    </a:cubicBezTo>
                    <a:cubicBezTo>
                      <a:pt x="31966364" y="5438140"/>
                      <a:pt x="31957475" y="5438140"/>
                      <a:pt x="31947314" y="5438140"/>
                    </a:cubicBezTo>
                    <a:lnTo>
                      <a:pt x="1210310" y="5438140"/>
                    </a:lnTo>
                    <a:cubicBezTo>
                      <a:pt x="1200150" y="5438140"/>
                      <a:pt x="1191260" y="5436870"/>
                      <a:pt x="1181100" y="5436870"/>
                    </a:cubicBezTo>
                    <a:cubicBezTo>
                      <a:pt x="1172210" y="5436870"/>
                      <a:pt x="1163320" y="5435600"/>
                      <a:pt x="1154430" y="5435600"/>
                    </a:cubicBezTo>
                    <a:cubicBezTo>
                      <a:pt x="735330" y="5407660"/>
                      <a:pt x="403860" y="5058410"/>
                      <a:pt x="403860" y="4631690"/>
                    </a:cubicBezTo>
                    <a:lnTo>
                      <a:pt x="403860" y="3509010"/>
                    </a:lnTo>
                    <a:cubicBezTo>
                      <a:pt x="403860" y="3116580"/>
                      <a:pt x="24130" y="2743200"/>
                      <a:pt x="0" y="2719070"/>
                    </a:cubicBezTo>
                    <a:cubicBezTo>
                      <a:pt x="24130" y="2694940"/>
                      <a:pt x="403860" y="2321560"/>
                      <a:pt x="403860" y="1929130"/>
                    </a:cubicBezTo>
                    <a:lnTo>
                      <a:pt x="405130" y="1929130"/>
                    </a:lnTo>
                    <a:lnTo>
                      <a:pt x="405130" y="806450"/>
                    </a:lnTo>
                    <a:cubicBezTo>
                      <a:pt x="405130" y="379730"/>
                      <a:pt x="736600" y="31750"/>
                      <a:pt x="1155700" y="2540"/>
                    </a:cubicBezTo>
                    <a:cubicBezTo>
                      <a:pt x="1164590" y="1270"/>
                      <a:pt x="1173480" y="1270"/>
                      <a:pt x="1182370" y="1270"/>
                    </a:cubicBezTo>
                    <a:cubicBezTo>
                      <a:pt x="1192530" y="0"/>
                      <a:pt x="1201420" y="0"/>
                      <a:pt x="1211580" y="0"/>
                    </a:cubicBezTo>
                    <a:lnTo>
                      <a:pt x="31948586" y="0"/>
                    </a:lnTo>
                    <a:cubicBezTo>
                      <a:pt x="31958743" y="0"/>
                      <a:pt x="31967636" y="1270"/>
                      <a:pt x="31977793" y="1270"/>
                    </a:cubicBezTo>
                    <a:cubicBezTo>
                      <a:pt x="31986686" y="1270"/>
                      <a:pt x="31995575" y="2540"/>
                      <a:pt x="32004464" y="2540"/>
                    </a:cubicBezTo>
                    <a:cubicBezTo>
                      <a:pt x="32423564" y="30480"/>
                      <a:pt x="32755036" y="379730"/>
                      <a:pt x="32755036" y="806450"/>
                    </a:cubicBezTo>
                    <a:lnTo>
                      <a:pt x="32755036" y="1929130"/>
                    </a:lnTo>
                    <a:cubicBezTo>
                      <a:pt x="32755036" y="2321560"/>
                      <a:pt x="33133493" y="2694940"/>
                      <a:pt x="33158893" y="271907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02698" y="651664"/>
              <a:ext cx="7920877" cy="592342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latin typeface="Anton" pitchFamily="2" charset="0"/>
                </a:rPr>
                <a:t>Ask if you don’t understand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643960" y="4367570"/>
            <a:ext cx="4644188" cy="842265"/>
            <a:chOff x="7826" y="-167676"/>
            <a:chExt cx="9288375" cy="1684530"/>
          </a:xfrm>
          <a:solidFill>
            <a:srgbClr val="FFC000"/>
          </a:solidFill>
        </p:grpSpPr>
        <p:grpSp>
          <p:nvGrpSpPr>
            <p:cNvPr id="25" name="Group 25"/>
            <p:cNvGrpSpPr/>
            <p:nvPr/>
          </p:nvGrpSpPr>
          <p:grpSpPr>
            <a:xfrm>
              <a:off x="7826" y="-167676"/>
              <a:ext cx="9288375" cy="1684530"/>
              <a:chOff x="27938" y="-569229"/>
              <a:chExt cx="33158890" cy="5718667"/>
            </a:xfrm>
            <a:grpFill/>
          </p:grpSpPr>
          <p:sp>
            <p:nvSpPr>
              <p:cNvPr id="26" name="Freeform 26"/>
              <p:cNvSpPr/>
              <p:nvPr/>
            </p:nvSpPr>
            <p:spPr>
              <a:xfrm>
                <a:off x="27938" y="-569229"/>
                <a:ext cx="33158890" cy="5718667"/>
              </a:xfrm>
              <a:custGeom>
                <a:avLst/>
                <a:gdLst/>
                <a:ahLst/>
                <a:cxnLst/>
                <a:rect l="l" t="t" r="r" b="b"/>
                <a:pathLst>
                  <a:path w="33158893" h="5718665">
                    <a:moveTo>
                      <a:pt x="33158893" y="2859398"/>
                    </a:moveTo>
                    <a:cubicBezTo>
                      <a:pt x="33133493" y="2884773"/>
                      <a:pt x="32755036" y="3277423"/>
                      <a:pt x="32755036" y="3690105"/>
                    </a:cubicBezTo>
                    <a:lnTo>
                      <a:pt x="32753764" y="3690105"/>
                    </a:lnTo>
                    <a:lnTo>
                      <a:pt x="32753764" y="4870726"/>
                    </a:lnTo>
                    <a:cubicBezTo>
                      <a:pt x="32753764" y="5319468"/>
                      <a:pt x="32422293" y="5685407"/>
                      <a:pt x="32003193" y="5716124"/>
                    </a:cubicBezTo>
                    <a:cubicBezTo>
                      <a:pt x="31994304" y="5717394"/>
                      <a:pt x="31985414" y="5717394"/>
                      <a:pt x="31976525" y="5717394"/>
                    </a:cubicBezTo>
                    <a:cubicBezTo>
                      <a:pt x="31966364" y="5718665"/>
                      <a:pt x="31957475" y="5718665"/>
                      <a:pt x="31947314" y="5718665"/>
                    </a:cubicBezTo>
                    <a:lnTo>
                      <a:pt x="1210310" y="5718665"/>
                    </a:lnTo>
                    <a:cubicBezTo>
                      <a:pt x="1200150" y="5718665"/>
                      <a:pt x="1191260" y="5717394"/>
                      <a:pt x="1181100" y="5717394"/>
                    </a:cubicBezTo>
                    <a:cubicBezTo>
                      <a:pt x="1172210" y="5717394"/>
                      <a:pt x="1163320" y="5716124"/>
                      <a:pt x="1154430" y="5716124"/>
                    </a:cubicBezTo>
                    <a:cubicBezTo>
                      <a:pt x="735330" y="5686742"/>
                      <a:pt x="403860" y="5319468"/>
                      <a:pt x="403860" y="4870726"/>
                    </a:cubicBezTo>
                    <a:lnTo>
                      <a:pt x="403860" y="3690105"/>
                    </a:lnTo>
                    <a:cubicBezTo>
                      <a:pt x="403860" y="3277423"/>
                      <a:pt x="24130" y="2884773"/>
                      <a:pt x="0" y="2859398"/>
                    </a:cubicBezTo>
                    <a:cubicBezTo>
                      <a:pt x="24130" y="2834022"/>
                      <a:pt x="403860" y="2441373"/>
                      <a:pt x="403860" y="2028690"/>
                    </a:cubicBezTo>
                    <a:lnTo>
                      <a:pt x="405130" y="2028690"/>
                    </a:lnTo>
                    <a:lnTo>
                      <a:pt x="405130" y="848070"/>
                    </a:lnTo>
                    <a:cubicBezTo>
                      <a:pt x="405130" y="399327"/>
                      <a:pt x="736600" y="33389"/>
                      <a:pt x="1155700" y="2671"/>
                    </a:cubicBezTo>
                    <a:cubicBezTo>
                      <a:pt x="1164590" y="1336"/>
                      <a:pt x="1173480" y="1336"/>
                      <a:pt x="1182370" y="1336"/>
                    </a:cubicBezTo>
                    <a:cubicBezTo>
                      <a:pt x="1192530" y="0"/>
                      <a:pt x="1201420" y="0"/>
                      <a:pt x="1211580" y="0"/>
                    </a:cubicBezTo>
                    <a:lnTo>
                      <a:pt x="31948586" y="0"/>
                    </a:lnTo>
                    <a:cubicBezTo>
                      <a:pt x="31958743" y="0"/>
                      <a:pt x="31967636" y="1336"/>
                      <a:pt x="31977793" y="1336"/>
                    </a:cubicBezTo>
                    <a:cubicBezTo>
                      <a:pt x="31986686" y="1336"/>
                      <a:pt x="31995575" y="2671"/>
                      <a:pt x="32004464" y="2671"/>
                    </a:cubicBezTo>
                    <a:cubicBezTo>
                      <a:pt x="32423564" y="32053"/>
                      <a:pt x="32755036" y="399327"/>
                      <a:pt x="32755036" y="848070"/>
                    </a:cubicBezTo>
                    <a:lnTo>
                      <a:pt x="32755036" y="2028690"/>
                    </a:lnTo>
                    <a:cubicBezTo>
                      <a:pt x="32755036" y="2441373"/>
                      <a:pt x="33133493" y="2834022"/>
                      <a:pt x="33158893" y="2859398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1005526" y="531194"/>
              <a:ext cx="7555451" cy="592342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  <a:defRPr/>
              </a:pPr>
              <a:r>
                <a:rPr lang="en-US" sz="2800" b="1" dirty="0">
                  <a:latin typeface="Anton" pitchFamily="2" charset="0"/>
                </a:rPr>
                <a:t>No question is too stupid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643960" y="1889492"/>
            <a:ext cx="4748395" cy="761658"/>
            <a:chOff x="7824" y="-62976"/>
            <a:chExt cx="9288376" cy="1523316"/>
          </a:xfrm>
          <a:solidFill>
            <a:srgbClr val="FFC000"/>
          </a:solidFill>
        </p:grpSpPr>
        <p:grpSp>
          <p:nvGrpSpPr>
            <p:cNvPr id="32" name="Group 32"/>
            <p:cNvGrpSpPr/>
            <p:nvPr/>
          </p:nvGrpSpPr>
          <p:grpSpPr>
            <a:xfrm>
              <a:off x="7824" y="-62976"/>
              <a:ext cx="9288376" cy="1523316"/>
              <a:chOff x="27934" y="-224820"/>
              <a:chExt cx="33158893" cy="5438139"/>
            </a:xfrm>
            <a:grpFill/>
          </p:grpSpPr>
          <p:sp>
            <p:nvSpPr>
              <p:cNvPr id="33" name="Freeform 33"/>
              <p:cNvSpPr/>
              <p:nvPr/>
            </p:nvSpPr>
            <p:spPr>
              <a:xfrm>
                <a:off x="27934" y="-224820"/>
                <a:ext cx="33158893" cy="5438139"/>
              </a:xfrm>
              <a:custGeom>
                <a:avLst/>
                <a:gdLst/>
                <a:ahLst/>
                <a:cxnLst/>
                <a:rect l="l" t="t" r="r" b="b"/>
                <a:pathLst>
                  <a:path w="33158893" h="5438140">
                    <a:moveTo>
                      <a:pt x="33158893" y="2719070"/>
                    </a:moveTo>
                    <a:cubicBezTo>
                      <a:pt x="33133493" y="2743200"/>
                      <a:pt x="32755036" y="3116580"/>
                      <a:pt x="32755036" y="3509010"/>
                    </a:cubicBezTo>
                    <a:lnTo>
                      <a:pt x="32753764" y="3509010"/>
                    </a:lnTo>
                    <a:lnTo>
                      <a:pt x="32753764" y="4631690"/>
                    </a:lnTo>
                    <a:cubicBezTo>
                      <a:pt x="32753764" y="5058410"/>
                      <a:pt x="32422293" y="5406390"/>
                      <a:pt x="32003193" y="5435600"/>
                    </a:cubicBezTo>
                    <a:cubicBezTo>
                      <a:pt x="31994304" y="5436870"/>
                      <a:pt x="31985414" y="5436870"/>
                      <a:pt x="31976525" y="5436870"/>
                    </a:cubicBezTo>
                    <a:cubicBezTo>
                      <a:pt x="31966364" y="5438140"/>
                      <a:pt x="31957475" y="5438140"/>
                      <a:pt x="31947314" y="5438140"/>
                    </a:cubicBezTo>
                    <a:lnTo>
                      <a:pt x="1210310" y="5438140"/>
                    </a:lnTo>
                    <a:cubicBezTo>
                      <a:pt x="1200150" y="5438140"/>
                      <a:pt x="1191260" y="5436870"/>
                      <a:pt x="1181100" y="5436870"/>
                    </a:cubicBezTo>
                    <a:cubicBezTo>
                      <a:pt x="1172210" y="5436870"/>
                      <a:pt x="1163320" y="5435600"/>
                      <a:pt x="1154430" y="5435600"/>
                    </a:cubicBezTo>
                    <a:cubicBezTo>
                      <a:pt x="735330" y="5407660"/>
                      <a:pt x="403860" y="5058410"/>
                      <a:pt x="403860" y="4631690"/>
                    </a:cubicBezTo>
                    <a:lnTo>
                      <a:pt x="403860" y="3509010"/>
                    </a:lnTo>
                    <a:cubicBezTo>
                      <a:pt x="403860" y="3116580"/>
                      <a:pt x="24130" y="2743200"/>
                      <a:pt x="0" y="2719070"/>
                    </a:cubicBezTo>
                    <a:cubicBezTo>
                      <a:pt x="24130" y="2694940"/>
                      <a:pt x="403860" y="2321560"/>
                      <a:pt x="403860" y="1929130"/>
                    </a:cubicBezTo>
                    <a:lnTo>
                      <a:pt x="405130" y="1929130"/>
                    </a:lnTo>
                    <a:lnTo>
                      <a:pt x="405130" y="806450"/>
                    </a:lnTo>
                    <a:cubicBezTo>
                      <a:pt x="405130" y="379730"/>
                      <a:pt x="736600" y="31750"/>
                      <a:pt x="1155700" y="2540"/>
                    </a:cubicBezTo>
                    <a:cubicBezTo>
                      <a:pt x="1164590" y="1270"/>
                      <a:pt x="1173480" y="1270"/>
                      <a:pt x="1182370" y="1270"/>
                    </a:cubicBezTo>
                    <a:cubicBezTo>
                      <a:pt x="1192530" y="0"/>
                      <a:pt x="1201420" y="0"/>
                      <a:pt x="1211580" y="0"/>
                    </a:cubicBezTo>
                    <a:lnTo>
                      <a:pt x="31948586" y="0"/>
                    </a:lnTo>
                    <a:cubicBezTo>
                      <a:pt x="31958743" y="0"/>
                      <a:pt x="31967636" y="1270"/>
                      <a:pt x="31977793" y="1270"/>
                    </a:cubicBezTo>
                    <a:cubicBezTo>
                      <a:pt x="31986686" y="1270"/>
                      <a:pt x="31995575" y="2540"/>
                      <a:pt x="32004464" y="2540"/>
                    </a:cubicBezTo>
                    <a:cubicBezTo>
                      <a:pt x="32423564" y="30480"/>
                      <a:pt x="32755036" y="379730"/>
                      <a:pt x="32755036" y="806450"/>
                    </a:cubicBezTo>
                    <a:lnTo>
                      <a:pt x="32755036" y="1929130"/>
                    </a:lnTo>
                    <a:cubicBezTo>
                      <a:pt x="32755036" y="2321560"/>
                      <a:pt x="33133493" y="2694940"/>
                      <a:pt x="33158893" y="271907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2517627" y="637966"/>
              <a:ext cx="4735293" cy="61927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  <a:defRPr/>
              </a:pPr>
              <a:r>
                <a:rPr lang="en-US" sz="3200" b="1" dirty="0">
                  <a:latin typeface="Anton" pitchFamily="2" charset="0"/>
                </a:rPr>
                <a:t>Keep it private </a:t>
              </a:r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606173" y="300568"/>
              <a:ext cx="918064" cy="922180"/>
              <a:chOff x="14170" y="0"/>
              <a:chExt cx="6321660" cy="6350000"/>
            </a:xfrm>
            <a:grpFill/>
          </p:grpSpPr>
          <p:sp>
            <p:nvSpPr>
              <p:cNvPr id="36" name="Freeform 36"/>
              <p:cNvSpPr/>
              <p:nvPr/>
            </p:nvSpPr>
            <p:spPr>
              <a:xfrm>
                <a:off x="14170" y="0"/>
                <a:ext cx="632166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604116" y="534626"/>
              <a:ext cx="922180" cy="48731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ton" pitchFamily="2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829FB6EF-BED5-1B8B-D579-0EEFC1352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EC09319-CE0F-7EC4-5F59-8AC84F5EA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FD728D6D-E3A4-6D97-E70A-8E6ECE4191FD}"/>
              </a:ext>
            </a:extLst>
          </p:cNvPr>
          <p:cNvGrpSpPr/>
          <p:nvPr/>
        </p:nvGrpSpPr>
        <p:grpSpPr>
          <a:xfrm>
            <a:off x="-296108" y="802275"/>
            <a:ext cx="7472228" cy="6055725"/>
            <a:chOff x="-296108" y="802275"/>
            <a:chExt cx="7472228" cy="6055725"/>
          </a:xfrm>
        </p:grpSpPr>
        <p:sp>
          <p:nvSpPr>
            <p:cNvPr id="39" name="TextBox 39"/>
            <p:cNvSpPr txBox="1"/>
            <p:nvPr/>
          </p:nvSpPr>
          <p:spPr>
            <a:xfrm>
              <a:off x="-296108" y="802275"/>
              <a:ext cx="7472228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nton" pitchFamily="2" charset="0"/>
                  <a:cs typeface="Arial" panose="020B0604020202020204" pitchFamily="34" charset="0"/>
                </a:rPr>
                <a:t>GROUP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nton" pitchFamily="2" charset="0"/>
                  <a:cs typeface="Arial" panose="020B0604020202020204" pitchFamily="34" charset="0"/>
                </a:rPr>
                <a:t>AGREEMENT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3318BE9-66E0-82B7-B082-719372402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5" t="-6617" r="-205" b="37904"/>
            <a:stretch/>
          </p:blipFill>
          <p:spPr>
            <a:xfrm>
              <a:off x="830231" y="2431949"/>
              <a:ext cx="5265769" cy="4426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914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A89A6B-92FF-094D-A9CF-C2342337C9C4}"/>
              </a:ext>
            </a:extLst>
          </p:cNvPr>
          <p:cNvSpPr/>
          <p:nvPr/>
        </p:nvSpPr>
        <p:spPr>
          <a:xfrm>
            <a:off x="0" y="-89656"/>
            <a:ext cx="12192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73D711-74C8-064E-A2A1-23EFE7CD6C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8850920">
            <a:off x="5604150" y="580315"/>
            <a:ext cx="3073979" cy="1421302"/>
          </a:xfrm>
          <a:prstGeom prst="rect">
            <a:avLst/>
          </a:prstGeom>
        </p:spPr>
      </p:pic>
      <p:sp>
        <p:nvSpPr>
          <p:cNvPr id="24" name="Right Arrow 23">
            <a:extLst>
              <a:ext uri="{FF2B5EF4-FFF2-40B4-BE49-F238E27FC236}">
                <a16:creationId xmlns:a16="http://schemas.microsoft.com/office/drawing/2014/main" id="{87959F4F-66E3-E840-A5EA-B6EFFC59BACA}"/>
              </a:ext>
            </a:extLst>
          </p:cNvPr>
          <p:cNvSpPr/>
          <p:nvPr/>
        </p:nvSpPr>
        <p:spPr>
          <a:xfrm rot="152137">
            <a:off x="-1847566" y="5564826"/>
            <a:ext cx="14389801" cy="2407039"/>
          </a:xfrm>
          <a:prstGeom prst="rightArrow">
            <a:avLst>
              <a:gd name="adj1" fmla="val 73698"/>
              <a:gd name="adj2" fmla="val 50000"/>
            </a:avLst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E2129E3-B93A-4545-944B-19C9BFB6BD0E}"/>
              </a:ext>
            </a:extLst>
          </p:cNvPr>
          <p:cNvSpPr/>
          <p:nvPr/>
        </p:nvSpPr>
        <p:spPr>
          <a:xfrm rot="21447924">
            <a:off x="2435616" y="1420630"/>
            <a:ext cx="9411046" cy="3219937"/>
          </a:xfrm>
          <a:prstGeom prst="rightArrow">
            <a:avLst>
              <a:gd name="adj1" fmla="val 61731"/>
              <a:gd name="adj2" fmla="val 51955"/>
            </a:avLst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4A52D84D-F461-4347-BA40-703F5B992847}"/>
              </a:ext>
            </a:extLst>
          </p:cNvPr>
          <p:cNvSpPr/>
          <p:nvPr/>
        </p:nvSpPr>
        <p:spPr>
          <a:xfrm rot="11328033">
            <a:off x="2010703" y="4091045"/>
            <a:ext cx="2428421" cy="618741"/>
          </a:xfrm>
          <a:prstGeom prst="chevron">
            <a:avLst/>
          </a:prstGeom>
          <a:solidFill>
            <a:schemeClr val="tx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4D8DD-D3A5-2442-88F0-12117DD0B1D1}"/>
              </a:ext>
            </a:extLst>
          </p:cNvPr>
          <p:cNvSpPr txBox="1"/>
          <p:nvPr/>
        </p:nvSpPr>
        <p:spPr>
          <a:xfrm rot="21446650">
            <a:off x="2925279" y="2042571"/>
            <a:ext cx="8013941" cy="1911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sz="3200" b="1" dirty="0">
                <a:latin typeface="Anton" pitchFamily="2" charset="0"/>
              </a:rPr>
              <a:t> </a:t>
            </a:r>
            <a:r>
              <a:rPr lang="en-GB" sz="8800" b="1" dirty="0">
                <a:solidFill>
                  <a:schemeClr val="bg1"/>
                </a:solidFill>
                <a:latin typeface="Anton" pitchFamily="2" charset="0"/>
              </a:rPr>
              <a:t>What is banter?</a:t>
            </a:r>
            <a:endParaRPr lang="en-GB" sz="3200" b="1" dirty="0">
              <a:solidFill>
                <a:schemeClr val="bg1"/>
              </a:solidFill>
              <a:latin typeface="Anton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EDD2F1C-36A3-484C-8C30-702AD45AC7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 rot="2700000">
            <a:off x="-449974" y="-262298"/>
            <a:ext cx="2677056" cy="2525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E2BBB6-06B6-BB19-6AED-C543257060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3219" r="9129" b="5735"/>
          <a:stretch/>
        </p:blipFill>
        <p:spPr>
          <a:xfrm>
            <a:off x="354970" y="4294448"/>
            <a:ext cx="2198562" cy="2473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F8B2AA-07D2-E582-C13B-B68676B0C9CF}"/>
              </a:ext>
            </a:extLst>
          </p:cNvPr>
          <p:cNvSpPr txBox="1"/>
          <p:nvPr/>
        </p:nvSpPr>
        <p:spPr>
          <a:xfrm>
            <a:off x="3359696" y="6237312"/>
            <a:ext cx="5729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Anti-Bullying Week 2023</a:t>
            </a:r>
            <a:r>
              <a:rPr lang="en-GB" sz="1600" b="1" dirty="0"/>
              <a:t> – Make a Noise About Bullying</a:t>
            </a:r>
          </a:p>
        </p:txBody>
      </p:sp>
    </p:spTree>
    <p:extLst>
      <p:ext uri="{BB962C8B-B14F-4D97-AF65-F5344CB8AC3E}">
        <p14:creationId xmlns:p14="http://schemas.microsoft.com/office/powerpoint/2010/main" val="407494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5C9C7-2A4D-6340-A63A-73B6C3C81068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5E563B-3999-AA48-BBF3-FC42B9048512}"/>
                </a:ext>
              </a:extLst>
            </p:cNvPr>
            <p:cNvSpPr txBox="1"/>
            <p:nvPr/>
          </p:nvSpPr>
          <p:spPr>
            <a:xfrm>
              <a:off x="3307511" y="6243638"/>
              <a:ext cx="5729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Anti-Bullying Week 2023</a:t>
              </a:r>
              <a:r>
                <a:rPr lang="en-GB" sz="1600" b="1" dirty="0"/>
                <a:t> – Make a Noise About Bullying</a:t>
              </a:r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6F8BA6F9-A99E-314C-B35A-D3E1B8A099B2}"/>
              </a:ext>
            </a:extLst>
          </p:cNvPr>
          <p:cNvSpPr/>
          <p:nvPr/>
        </p:nvSpPr>
        <p:spPr>
          <a:xfrm rot="21447924">
            <a:off x="1643848" y="1366797"/>
            <a:ext cx="9831677" cy="3213041"/>
          </a:xfrm>
          <a:prstGeom prst="rightArrow">
            <a:avLst>
              <a:gd name="adj1" fmla="val 61731"/>
              <a:gd name="adj2" fmla="val 5195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8C1E59-5DED-034A-A90E-1E11113A7E63}"/>
              </a:ext>
            </a:extLst>
          </p:cNvPr>
          <p:cNvSpPr txBox="1"/>
          <p:nvPr/>
        </p:nvSpPr>
        <p:spPr>
          <a:xfrm rot="21446650">
            <a:off x="2026359" y="2124028"/>
            <a:ext cx="86460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atin typeface="Anton" pitchFamily="2" charset="0"/>
                <a:cs typeface="Arial"/>
              </a:rPr>
              <a:t>‘The playful and friendly exchange of teasing remarks.’</a:t>
            </a:r>
            <a:endParaRPr lang="en-US" sz="5400" b="1" dirty="0">
              <a:latin typeface="Anton" pitchFamily="2" charset="0"/>
            </a:endParaRPr>
          </a:p>
        </p:txBody>
      </p:sp>
      <p:sp>
        <p:nvSpPr>
          <p:cNvPr id="9" name="Chevron 18">
            <a:extLst>
              <a:ext uri="{FF2B5EF4-FFF2-40B4-BE49-F238E27FC236}">
                <a16:creationId xmlns:a16="http://schemas.microsoft.com/office/drawing/2014/main" id="{A7DD0D82-6BD8-4F32-AF3E-74B4900F4759}"/>
              </a:ext>
            </a:extLst>
          </p:cNvPr>
          <p:cNvSpPr/>
          <p:nvPr/>
        </p:nvSpPr>
        <p:spPr>
          <a:xfrm rot="11311305">
            <a:off x="1375909" y="3969162"/>
            <a:ext cx="1557496" cy="551874"/>
          </a:xfrm>
          <a:prstGeom prst="chevron">
            <a:avLst>
              <a:gd name="adj" fmla="val 19344"/>
            </a:avLst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706F90-3913-4EB4-BC31-388AE7362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40689B-21BE-427B-9BCF-5FA3D60B8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B7CE63-A4FC-4CA0-A409-C3F9DEE30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687516" y="-1700540"/>
            <a:ext cx="211198" cy="8558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6ACD4B-E777-45E4-8269-82842D4F0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920328" y="0"/>
            <a:ext cx="211198" cy="855854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F009110-6C6A-9292-DC57-54AE8372291A}"/>
              </a:ext>
            </a:extLst>
          </p:cNvPr>
          <p:cNvCxnSpPr/>
          <p:nvPr/>
        </p:nvCxnSpPr>
        <p:spPr>
          <a:xfrm flipV="1">
            <a:off x="4295800" y="2924944"/>
            <a:ext cx="1872208" cy="7200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326146-D4B9-33D9-CB15-5C836185DB08}"/>
              </a:ext>
            </a:extLst>
          </p:cNvPr>
          <p:cNvCxnSpPr>
            <a:cxnSpLocks/>
          </p:cNvCxnSpPr>
          <p:nvPr/>
        </p:nvCxnSpPr>
        <p:spPr>
          <a:xfrm flipV="1">
            <a:off x="7464152" y="2780928"/>
            <a:ext cx="2088232" cy="7200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78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A89A6B-92FF-094D-A9CF-C2342337C9C4}"/>
              </a:ext>
            </a:extLst>
          </p:cNvPr>
          <p:cNvSpPr/>
          <p:nvPr/>
        </p:nvSpPr>
        <p:spPr>
          <a:xfrm>
            <a:off x="30485" y="0"/>
            <a:ext cx="12192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73D711-74C8-064E-A2A1-23EFE7CD6C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8850920">
            <a:off x="5604150" y="503462"/>
            <a:ext cx="3073979" cy="1421302"/>
          </a:xfrm>
          <a:prstGeom prst="rect">
            <a:avLst/>
          </a:prstGeom>
        </p:spPr>
      </p:pic>
      <p:sp>
        <p:nvSpPr>
          <p:cNvPr id="24" name="Right Arrow 23">
            <a:extLst>
              <a:ext uri="{FF2B5EF4-FFF2-40B4-BE49-F238E27FC236}">
                <a16:creationId xmlns:a16="http://schemas.microsoft.com/office/drawing/2014/main" id="{87959F4F-66E3-E840-A5EA-B6EFFC59BACA}"/>
              </a:ext>
            </a:extLst>
          </p:cNvPr>
          <p:cNvSpPr/>
          <p:nvPr/>
        </p:nvSpPr>
        <p:spPr>
          <a:xfrm rot="152137">
            <a:off x="-1847566" y="5564826"/>
            <a:ext cx="14389801" cy="2407039"/>
          </a:xfrm>
          <a:prstGeom prst="rightArrow">
            <a:avLst>
              <a:gd name="adj1" fmla="val 73698"/>
              <a:gd name="adj2" fmla="val 50000"/>
            </a:avLst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E2129E3-B93A-4545-944B-19C9BFB6BD0E}"/>
              </a:ext>
            </a:extLst>
          </p:cNvPr>
          <p:cNvSpPr/>
          <p:nvPr/>
        </p:nvSpPr>
        <p:spPr>
          <a:xfrm rot="21447924">
            <a:off x="617977" y="169006"/>
            <a:ext cx="9411046" cy="3219937"/>
          </a:xfrm>
          <a:prstGeom prst="rightArrow">
            <a:avLst>
              <a:gd name="adj1" fmla="val 61731"/>
              <a:gd name="adj2" fmla="val 51955"/>
            </a:avLst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4D8DD-D3A5-2442-88F0-12117DD0B1D1}"/>
              </a:ext>
            </a:extLst>
          </p:cNvPr>
          <p:cNvSpPr txBox="1"/>
          <p:nvPr/>
        </p:nvSpPr>
        <p:spPr>
          <a:xfrm rot="21446650">
            <a:off x="1107640" y="1181386"/>
            <a:ext cx="8013941" cy="1002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sz="2400" b="1" dirty="0">
                <a:latin typeface="Anton" pitchFamily="2" charset="0"/>
              </a:rPr>
              <a:t> </a:t>
            </a:r>
            <a:r>
              <a:rPr lang="en-GB" sz="4400" b="1" dirty="0">
                <a:solidFill>
                  <a:schemeClr val="bg1"/>
                </a:solidFill>
                <a:latin typeface="Anton" pitchFamily="2" charset="0"/>
              </a:rPr>
              <a:t>Banter between with friends can…</a:t>
            </a:r>
            <a:endParaRPr lang="en-GB" sz="2400" b="1" dirty="0">
              <a:solidFill>
                <a:schemeClr val="bg1"/>
              </a:solidFill>
              <a:latin typeface="Anton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EDD2F1C-36A3-484C-8C30-702AD45AC7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 rot="2700000">
            <a:off x="-449974" y="-262298"/>
            <a:ext cx="2677056" cy="2525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F8B2AA-07D2-E582-C13B-B68676B0C9CF}"/>
              </a:ext>
            </a:extLst>
          </p:cNvPr>
          <p:cNvSpPr txBox="1"/>
          <p:nvPr/>
        </p:nvSpPr>
        <p:spPr>
          <a:xfrm>
            <a:off x="3359696" y="6237312"/>
            <a:ext cx="5729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Anti-Bullying Week 2023</a:t>
            </a:r>
            <a:r>
              <a:rPr lang="en-GB" sz="1600" b="1" dirty="0"/>
              <a:t> – Make a Noise About Bullying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843A66-BBD3-3C30-4BC0-31651BADCF0F}"/>
              </a:ext>
            </a:extLst>
          </p:cNvPr>
          <p:cNvSpPr txBox="1"/>
          <p:nvPr/>
        </p:nvSpPr>
        <p:spPr>
          <a:xfrm>
            <a:off x="1199456" y="3431522"/>
            <a:ext cx="6963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nton" pitchFamily="2" charset="0"/>
              </a:rPr>
              <a:t>Make you feel closer to each other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6F286C-C34F-7E9C-7DB4-B50966B5DE79}"/>
              </a:ext>
            </a:extLst>
          </p:cNvPr>
          <p:cNvSpPr txBox="1"/>
          <p:nvPr/>
        </p:nvSpPr>
        <p:spPr>
          <a:xfrm>
            <a:off x="1199456" y="2614727"/>
            <a:ext cx="8399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nton" pitchFamily="2" charset="0"/>
              </a:rPr>
              <a:t>Be light-hearted and a fun way to pass 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8232F3-EB75-71B4-451B-CCA3DCD0BD18}"/>
              </a:ext>
            </a:extLst>
          </p:cNvPr>
          <p:cNvSpPr txBox="1"/>
          <p:nvPr/>
        </p:nvSpPr>
        <p:spPr>
          <a:xfrm>
            <a:off x="1199456" y="5065113"/>
            <a:ext cx="5729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nton" pitchFamily="2" charset="0"/>
              </a:rPr>
              <a:t>Show you trust each other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A43EC8-ECF3-EC62-4DE9-14105A139B63}"/>
              </a:ext>
            </a:extLst>
          </p:cNvPr>
          <p:cNvSpPr txBox="1"/>
          <p:nvPr/>
        </p:nvSpPr>
        <p:spPr>
          <a:xfrm>
            <a:off x="1199456" y="4248317"/>
            <a:ext cx="6962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nton" pitchFamily="2" charset="0"/>
              </a:rPr>
              <a:t>Show acceptance in a friend group</a:t>
            </a:r>
          </a:p>
        </p:txBody>
      </p:sp>
    </p:spTree>
    <p:extLst>
      <p:ext uri="{BB962C8B-B14F-4D97-AF65-F5344CB8AC3E}">
        <p14:creationId xmlns:p14="http://schemas.microsoft.com/office/powerpoint/2010/main" val="67729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5C9C7-2A4D-6340-A63A-73B6C3C81068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5E563B-3999-AA48-BBF3-FC42B9048512}"/>
                </a:ext>
              </a:extLst>
            </p:cNvPr>
            <p:cNvSpPr txBox="1"/>
            <p:nvPr/>
          </p:nvSpPr>
          <p:spPr>
            <a:xfrm>
              <a:off x="3307511" y="6243638"/>
              <a:ext cx="5729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Anti-Bullying Week 2023</a:t>
              </a:r>
              <a:r>
                <a:rPr lang="en-GB" sz="1600" b="1" dirty="0"/>
                <a:t> – Make a Noise About Bullying</a:t>
              </a:r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6F8BA6F9-A99E-314C-B35A-D3E1B8A099B2}"/>
              </a:ext>
            </a:extLst>
          </p:cNvPr>
          <p:cNvSpPr/>
          <p:nvPr/>
        </p:nvSpPr>
        <p:spPr>
          <a:xfrm rot="21447924">
            <a:off x="1643848" y="1366797"/>
            <a:ext cx="9831677" cy="3213041"/>
          </a:xfrm>
          <a:prstGeom prst="rightArrow">
            <a:avLst>
              <a:gd name="adj1" fmla="val 61731"/>
              <a:gd name="adj2" fmla="val 5195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8C1E59-5DED-034A-A90E-1E11113A7E63}"/>
              </a:ext>
            </a:extLst>
          </p:cNvPr>
          <p:cNvSpPr txBox="1"/>
          <p:nvPr/>
        </p:nvSpPr>
        <p:spPr>
          <a:xfrm rot="21446650">
            <a:off x="2079523" y="2630022"/>
            <a:ext cx="9277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>
                <a:latin typeface="Anton" pitchFamily="2" charset="0"/>
              </a:rPr>
              <a:t>What does online banter look like?</a:t>
            </a:r>
            <a:endParaRPr kumimoji="0" lang="en-US" sz="4800" b="1" i="0" u="none" strike="noStrike" kern="1200" cap="none" spc="150" normalizeH="0" baseline="0" noProof="0" dirty="0">
              <a:ln>
                <a:noFill/>
              </a:ln>
              <a:effectLst/>
              <a:uLnTx/>
              <a:uFillTx/>
              <a:latin typeface="Gliker SemiBold Bold"/>
              <a:ea typeface="+mn-ea"/>
              <a:cs typeface="+mn-cs"/>
            </a:endParaRPr>
          </a:p>
        </p:txBody>
      </p:sp>
      <p:sp>
        <p:nvSpPr>
          <p:cNvPr id="9" name="Chevron 18">
            <a:extLst>
              <a:ext uri="{FF2B5EF4-FFF2-40B4-BE49-F238E27FC236}">
                <a16:creationId xmlns:a16="http://schemas.microsoft.com/office/drawing/2014/main" id="{A7DD0D82-6BD8-4F32-AF3E-74B4900F4759}"/>
              </a:ext>
            </a:extLst>
          </p:cNvPr>
          <p:cNvSpPr/>
          <p:nvPr/>
        </p:nvSpPr>
        <p:spPr>
          <a:xfrm rot="11311305">
            <a:off x="1375909" y="3969162"/>
            <a:ext cx="1557496" cy="551874"/>
          </a:xfrm>
          <a:prstGeom prst="chevron">
            <a:avLst>
              <a:gd name="adj" fmla="val 19344"/>
            </a:avLst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706F90-3913-4EB4-BC31-388AE7362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40689B-21BE-427B-9BCF-5FA3D60B8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B7CE63-A4FC-4CA0-A409-C3F9DEE30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687516" y="-1700540"/>
            <a:ext cx="211198" cy="8558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6ACD4B-E777-45E4-8269-82842D4F0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920328" y="0"/>
            <a:ext cx="211198" cy="85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33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5C9C7-2A4D-6340-A63A-73B6C3C81068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5E563B-3999-AA48-BBF3-FC42B9048512}"/>
                </a:ext>
              </a:extLst>
            </p:cNvPr>
            <p:cNvSpPr txBox="1"/>
            <p:nvPr/>
          </p:nvSpPr>
          <p:spPr>
            <a:xfrm>
              <a:off x="3307511" y="6243638"/>
              <a:ext cx="5729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Anti-Bullying Week 2023</a:t>
              </a:r>
              <a:r>
                <a:rPr lang="en-GB" sz="1600" b="1" dirty="0"/>
                <a:t> – Make a Noise About Bullying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706F90-3913-4EB4-BC31-388AE7362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40689B-21BE-427B-9BCF-5FA3D60B8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B7CE63-A4FC-4CA0-A409-C3F9DEE30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1687516" y="-1700540"/>
            <a:ext cx="211198" cy="8558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6ACD4B-E777-45E4-8269-82842D4F0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1920328" y="0"/>
            <a:ext cx="211198" cy="8558540"/>
          </a:xfrm>
          <a:prstGeom prst="rect">
            <a:avLst/>
          </a:prstGeom>
        </p:spPr>
      </p:pic>
      <p:pic>
        <p:nvPicPr>
          <p:cNvPr id="2" name="Online Banter">
            <a:hlinkClick r:id="" action="ppaction://media"/>
            <a:extLst>
              <a:ext uri="{FF2B5EF4-FFF2-40B4-BE49-F238E27FC236}">
                <a16:creationId xmlns:a16="http://schemas.microsoft.com/office/drawing/2014/main" id="{8D56E20A-9744-B3B6-CFC4-26DC0E2956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7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5C9C7-2A4D-6340-A63A-73B6C3C81068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5E563B-3999-AA48-BBF3-FC42B9048512}"/>
                </a:ext>
              </a:extLst>
            </p:cNvPr>
            <p:cNvSpPr txBox="1"/>
            <p:nvPr/>
          </p:nvSpPr>
          <p:spPr>
            <a:xfrm>
              <a:off x="3307511" y="6243638"/>
              <a:ext cx="5729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Anti-Bullying Week 2023</a:t>
              </a:r>
              <a:r>
                <a:rPr lang="en-GB" sz="1600" b="1" dirty="0"/>
                <a:t> – Make a Noise About Bullying</a:t>
              </a:r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6F8BA6F9-A99E-314C-B35A-D3E1B8A099B2}"/>
              </a:ext>
            </a:extLst>
          </p:cNvPr>
          <p:cNvSpPr/>
          <p:nvPr/>
        </p:nvSpPr>
        <p:spPr>
          <a:xfrm rot="21447924">
            <a:off x="1643848" y="1366797"/>
            <a:ext cx="9831677" cy="3213041"/>
          </a:xfrm>
          <a:prstGeom prst="rightArrow">
            <a:avLst>
              <a:gd name="adj1" fmla="val 61731"/>
              <a:gd name="adj2" fmla="val 5195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8C1E59-5DED-034A-A90E-1E11113A7E63}"/>
              </a:ext>
            </a:extLst>
          </p:cNvPr>
          <p:cNvSpPr txBox="1"/>
          <p:nvPr/>
        </p:nvSpPr>
        <p:spPr>
          <a:xfrm rot="21446650">
            <a:off x="2079523" y="2630022"/>
            <a:ext cx="9277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>
                <a:latin typeface="Anton" pitchFamily="2" charset="0"/>
              </a:rPr>
              <a:t>When does banter turn to bullying?</a:t>
            </a:r>
            <a:endParaRPr kumimoji="0" lang="en-US" sz="4800" b="1" i="0" u="none" strike="noStrike" kern="1200" cap="none" spc="150" normalizeH="0" baseline="0" noProof="0" dirty="0">
              <a:ln>
                <a:noFill/>
              </a:ln>
              <a:effectLst/>
              <a:uLnTx/>
              <a:uFillTx/>
              <a:latin typeface="Gliker SemiBold Bold"/>
              <a:ea typeface="+mn-ea"/>
              <a:cs typeface="+mn-cs"/>
            </a:endParaRPr>
          </a:p>
        </p:txBody>
      </p:sp>
      <p:sp>
        <p:nvSpPr>
          <p:cNvPr id="9" name="Chevron 18">
            <a:extLst>
              <a:ext uri="{FF2B5EF4-FFF2-40B4-BE49-F238E27FC236}">
                <a16:creationId xmlns:a16="http://schemas.microsoft.com/office/drawing/2014/main" id="{A7DD0D82-6BD8-4F32-AF3E-74B4900F4759}"/>
              </a:ext>
            </a:extLst>
          </p:cNvPr>
          <p:cNvSpPr/>
          <p:nvPr/>
        </p:nvSpPr>
        <p:spPr>
          <a:xfrm rot="11311305">
            <a:off x="1375909" y="3969162"/>
            <a:ext cx="1557496" cy="551874"/>
          </a:xfrm>
          <a:prstGeom prst="chevron">
            <a:avLst>
              <a:gd name="adj" fmla="val 19344"/>
            </a:avLst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706F90-3913-4EB4-BC31-388AE7362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40689B-21BE-427B-9BCF-5FA3D60B8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B7CE63-A4FC-4CA0-A409-C3F9DEE30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687516" y="-1700540"/>
            <a:ext cx="211198" cy="8558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6ACD4B-E777-45E4-8269-82842D4F0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920328" y="0"/>
            <a:ext cx="211198" cy="85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829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1610</TotalTime>
  <Words>269</Words>
  <Application>Microsoft Office PowerPoint</Application>
  <PresentationFormat>Widescreen</PresentationFormat>
  <Paragraphs>52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Anton</vt:lpstr>
      <vt:lpstr>Arial</vt:lpstr>
      <vt:lpstr>Arimo</vt:lpstr>
      <vt:lpstr>Arimo Bold</vt:lpstr>
      <vt:lpstr>Calibri</vt:lpstr>
      <vt:lpstr>Calibri Light</vt:lpstr>
      <vt:lpstr>Century Gothic</vt:lpstr>
      <vt:lpstr>Gliker SemiBold Bold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Wants To Be A Millionaire?</dc:title>
  <dc:creator>johnk_000</dc:creator>
  <cp:lastModifiedBy>John khan</cp:lastModifiedBy>
  <cp:revision>83</cp:revision>
  <dcterms:created xsi:type="dcterms:W3CDTF">2014-10-16T21:23:36Z</dcterms:created>
  <dcterms:modified xsi:type="dcterms:W3CDTF">2023-11-07T15:57:36Z</dcterms:modified>
</cp:coreProperties>
</file>