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15"/>
  </p:notesMasterIdLst>
  <p:handoutMasterIdLst>
    <p:handoutMasterId r:id="rId16"/>
  </p:handoutMasterIdLst>
  <p:sldIdLst>
    <p:sldId id="442" r:id="rId4"/>
    <p:sldId id="669" r:id="rId5"/>
    <p:sldId id="435" r:id="rId6"/>
    <p:sldId id="498" r:id="rId7"/>
    <p:sldId id="494" r:id="rId8"/>
    <p:sldId id="495" r:id="rId9"/>
    <p:sldId id="496" r:id="rId10"/>
    <p:sldId id="446" r:id="rId11"/>
    <p:sldId id="497" r:id="rId12"/>
    <p:sldId id="493" r:id="rId13"/>
    <p:sldId id="25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C8E6"/>
    <a:srgbClr val="DF1BDF"/>
    <a:srgbClr val="FCD5B5"/>
    <a:srgbClr val="FFCCCC"/>
    <a:srgbClr val="A07AEB"/>
    <a:srgbClr val="9B15BB"/>
    <a:srgbClr val="DCE119"/>
    <a:srgbClr val="FF53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89688" autoAdjust="0"/>
  </p:normalViewPr>
  <p:slideViewPr>
    <p:cSldViewPr>
      <p:cViewPr varScale="1">
        <p:scale>
          <a:sx n="100" d="100"/>
          <a:sy n="100" d="100"/>
        </p:scale>
        <p:origin x="126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khan" userId="246e959495c329f5" providerId="LiveId" clId="{98AC1CFD-4CC9-4C21-942D-867AB801BCF1}"/>
    <pc:docChg chg="delSld modSld sldOrd">
      <pc:chgData name="John khan" userId="246e959495c329f5" providerId="LiveId" clId="{98AC1CFD-4CC9-4C21-942D-867AB801BCF1}" dt="2023-11-05T18:00:06.562" v="8" actId="207"/>
      <pc:docMkLst>
        <pc:docMk/>
      </pc:docMkLst>
      <pc:sldChg chg="del">
        <pc:chgData name="John khan" userId="246e959495c329f5" providerId="LiveId" clId="{98AC1CFD-4CC9-4C21-942D-867AB801BCF1}" dt="2023-11-05T17:48:03.883" v="0" actId="47"/>
        <pc:sldMkLst>
          <pc:docMk/>
          <pc:sldMk cId="3889148352" sldId="443"/>
        </pc:sldMkLst>
      </pc:sldChg>
      <pc:sldChg chg="del">
        <pc:chgData name="John khan" userId="246e959495c329f5" providerId="LiveId" clId="{98AC1CFD-4CC9-4C21-942D-867AB801BCF1}" dt="2023-11-05T17:59:32.464" v="4" actId="47"/>
        <pc:sldMkLst>
          <pc:docMk/>
          <pc:sldMk cId="1739831076" sldId="474"/>
        </pc:sldMkLst>
      </pc:sldChg>
      <pc:sldChg chg="modSp mod">
        <pc:chgData name="John khan" userId="246e959495c329f5" providerId="LiveId" clId="{98AC1CFD-4CC9-4C21-942D-867AB801BCF1}" dt="2023-11-05T18:00:06.562" v="8" actId="207"/>
        <pc:sldMkLst>
          <pc:docMk/>
          <pc:sldMk cId="4061648302" sldId="497"/>
        </pc:sldMkLst>
        <pc:spChg chg="mod">
          <ac:chgData name="John khan" userId="246e959495c329f5" providerId="LiveId" clId="{98AC1CFD-4CC9-4C21-942D-867AB801BCF1}" dt="2023-11-05T18:00:06.562" v="8" actId="207"/>
          <ac:spMkLst>
            <pc:docMk/>
            <pc:sldMk cId="4061648302" sldId="497"/>
            <ac:spMk id="40" creationId="{EEAC7C35-DF27-7355-4076-58D256FCD08C}"/>
          </ac:spMkLst>
        </pc:spChg>
      </pc:sldChg>
      <pc:sldChg chg="del">
        <pc:chgData name="John khan" userId="246e959495c329f5" providerId="LiveId" clId="{98AC1CFD-4CC9-4C21-942D-867AB801BCF1}" dt="2023-11-05T17:59:51.208" v="5" actId="47"/>
        <pc:sldMkLst>
          <pc:docMk/>
          <pc:sldMk cId="3684480481" sldId="665"/>
        </pc:sldMkLst>
      </pc:sldChg>
      <pc:sldChg chg="del">
        <pc:chgData name="John khan" userId="246e959495c329f5" providerId="LiveId" clId="{98AC1CFD-4CC9-4C21-942D-867AB801BCF1}" dt="2023-11-05T17:59:53.184" v="6" actId="47"/>
        <pc:sldMkLst>
          <pc:docMk/>
          <pc:sldMk cId="3067994717" sldId="666"/>
        </pc:sldMkLst>
      </pc:sldChg>
      <pc:sldChg chg="del">
        <pc:chgData name="John khan" userId="246e959495c329f5" providerId="LiveId" clId="{98AC1CFD-4CC9-4C21-942D-867AB801BCF1}" dt="2023-11-05T17:59:54.500" v="7" actId="47"/>
        <pc:sldMkLst>
          <pc:docMk/>
          <pc:sldMk cId="1534445558" sldId="667"/>
        </pc:sldMkLst>
      </pc:sldChg>
      <pc:sldChg chg="del">
        <pc:chgData name="John khan" userId="246e959495c329f5" providerId="LiveId" clId="{98AC1CFD-4CC9-4C21-942D-867AB801BCF1}" dt="2023-11-05T17:59:29.499" v="3" actId="47"/>
        <pc:sldMkLst>
          <pc:docMk/>
          <pc:sldMk cId="3670793832" sldId="668"/>
        </pc:sldMkLst>
      </pc:sldChg>
      <pc:sldChg chg="ord">
        <pc:chgData name="John khan" userId="246e959495c329f5" providerId="LiveId" clId="{98AC1CFD-4CC9-4C21-942D-867AB801BCF1}" dt="2023-11-05T17:48:06.321" v="2"/>
        <pc:sldMkLst>
          <pc:docMk/>
          <pc:sldMk cId="2122426682" sldId="6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05350-C34B-4F98-8751-61C32C61C38D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A555D-54B0-43DB-875C-B7406DEEE340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A8555-5C2A-40D9-8169-C110CBBA7EDD}" type="datetimeFigureOut">
              <a:rPr lang="en-GB" smtClean="0"/>
              <a:pPr/>
              <a:t>05/11/2023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8FED6-225B-4B6D-8156-D046F93882F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10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FED6-225B-4B6D-8156-D046F93882F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0285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8FED6-225B-4B6D-8156-D046F93882F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793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B878F-6AC4-4249-8AD9-4C4669CCEE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5B78AF-B642-4B09-B4DB-8AFC9CA1A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DCC67-1C0D-4C98-9EF5-036173A2A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8748E-20B4-40C2-8A9B-FD8A830A8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2CFB-4CE8-4E36-B8EE-594A815A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201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0C599-574D-4F4C-B70F-92F5D9ED6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2F1F50-6FE8-4103-924D-AD6DA4A3C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37032-2551-4C4B-BA09-8506CABEE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9441C-FA94-45BE-93DF-639C9A3B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D6A3C-A13F-4DB0-8452-7DBA75DAA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15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A68DC-6E1F-4A64-BCE6-83B56EA08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881CF-677B-4244-8E03-474EB40E0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CA0E5-E380-4CA8-9DB0-9895AE49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E19A4-1A94-4619-8E3A-9FF52FD89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DC5A0-C695-486D-B9B6-4D7AA2150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672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81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8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1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58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33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61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81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6161B-7C65-4CB7-938A-E1EACBEE5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88967-0E61-4143-95DD-60E33E49A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197C-C95A-43BA-8E67-9705FFE6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117C-F693-4CDF-B0B3-8B0CC520C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66DA1-BD13-4A43-BFBF-796AEC4E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261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7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13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763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29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83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927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127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813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3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0C90-E660-4564-A477-EC3419E7E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4F67F-4634-44A8-8896-A8DBBEEB7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3096-E4E8-4D8D-99FD-059E1C3A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EF3A3-2276-4C39-ADFD-531E19D48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A3FA-3B20-4CF2-AC71-6B2D2D351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65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593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80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0234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278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C2E97-4EDC-4B39-AE7B-CD72096F0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48D0-281D-4A31-84EB-18F6B6E73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4CA4C-4C27-4F15-BBB6-5AEA498D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AEDD6-9631-4D59-8C9D-D77876202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9EDD2-DC22-44DC-90D0-0359608B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FCD6A-405B-4EFC-8AC5-7F2F8DD71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8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DC570-2803-4399-B147-677A9183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01774-BBBC-43C8-965E-1B38C860B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889FB-1E22-48CD-81FB-741078F951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0DF97-7B19-4A6A-AEE4-F33D1379C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1D45BC-ECD5-4619-A735-FD93533864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C538B8-D16C-471C-8C6E-91919AB7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40457E-EAEB-4E3E-B723-09568542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1DCB4A-422F-4BFB-BC22-768681DF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24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E22AE-BE3B-48D0-A358-5D3F2FFB0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AF151-DAA2-43EC-A5F9-923088972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55091-2C5F-406A-8F33-605B16B58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49C4F5-B59E-4B81-A5CC-ECD0B8E4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46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A98199-B524-4B7B-83B6-D7CCD2654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54FB48-E8CE-4DE4-B412-748197486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5ED38-CB8A-491F-B0B2-D2D094FDF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992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10C4-2259-4C59-8030-9B3E551E1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9A82D-5ADF-4206-AA4C-65198F9EB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C4853-B95C-4A80-A3EA-17D6B4686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05D0D1-5410-4835-B7F1-67F19C6D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0693-8A6D-43DB-AB93-22D47A53C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DFB8E-0577-4C43-B5F2-325F710F8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229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848BD-B2D9-48C9-9316-AB14B31F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2EFA0-A71C-4EB6-B4F2-EC14C6708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828C67-2B5E-4882-926E-16C99E536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4893E-1796-4969-81D1-82C0743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6F73D7-E4D1-49B2-B8AF-3C4B3378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ACCDC-BD1E-47F6-8061-35E42B36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7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98FFC-3D66-4CFA-A8ED-A1E13F016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7345-26DA-4AB0-AA34-2349B8C17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8B51A-C3A2-48B9-8EEA-FFC78A4B3F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A6BB9-3E62-48A1-B6D0-1A05CC7DDC19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31564-275A-46E2-B9F8-A840A4427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D15C0-41CA-4473-BC6A-44E0CCED9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8F4F0-28C0-4974-83DD-FE0BC3CF47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84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9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05/11/2023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66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61476" y="-933517"/>
            <a:ext cx="8897041" cy="8897041"/>
          </a:xfrm>
          <a:custGeom>
            <a:avLst/>
            <a:gdLst/>
            <a:ahLst/>
            <a:cxnLst/>
            <a:rect l="l" t="t" r="r" b="b"/>
            <a:pathLst>
              <a:path w="13345562" h="13345562">
                <a:moveTo>
                  <a:pt x="0" y="0"/>
                </a:moveTo>
                <a:lnTo>
                  <a:pt x="13345562" y="0"/>
                </a:lnTo>
                <a:lnTo>
                  <a:pt x="13345562" y="13345562"/>
                </a:lnTo>
                <a:lnTo>
                  <a:pt x="0" y="13345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GB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679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of a person talking to another person&#10;&#10;Description automatically generated">
            <a:extLst>
              <a:ext uri="{FF2B5EF4-FFF2-40B4-BE49-F238E27FC236}">
                <a16:creationId xmlns:a16="http://schemas.microsoft.com/office/drawing/2014/main" id="{E0BC86DF-4586-7291-1232-06AFFD555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93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5110" y="913116"/>
            <a:ext cx="8561780" cy="1316374"/>
          </a:xfrm>
          <a:custGeom>
            <a:avLst/>
            <a:gdLst/>
            <a:ahLst/>
            <a:cxnLst/>
            <a:rect l="l" t="t" r="r" b="b"/>
            <a:pathLst>
              <a:path w="12842670" h="1974561">
                <a:moveTo>
                  <a:pt x="0" y="0"/>
                </a:moveTo>
                <a:lnTo>
                  <a:pt x="12842670" y="0"/>
                </a:lnTo>
                <a:lnTo>
                  <a:pt x="12842670" y="1974560"/>
                </a:lnTo>
                <a:lnTo>
                  <a:pt x="0" y="1974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82986" y="5572329"/>
            <a:ext cx="2426029" cy="690407"/>
          </a:xfrm>
          <a:custGeom>
            <a:avLst/>
            <a:gdLst/>
            <a:ahLst/>
            <a:cxnLst/>
            <a:rect l="l" t="t" r="r" b="b"/>
            <a:pathLst>
              <a:path w="3639043" h="1035611">
                <a:moveTo>
                  <a:pt x="0" y="0"/>
                </a:moveTo>
                <a:lnTo>
                  <a:pt x="3639042" y="0"/>
                </a:lnTo>
                <a:lnTo>
                  <a:pt x="3639042" y="1035611"/>
                </a:lnTo>
                <a:lnTo>
                  <a:pt x="0" y="1035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2015227" y="3851312"/>
            <a:ext cx="580291" cy="580291"/>
          </a:xfrm>
          <a:custGeom>
            <a:avLst/>
            <a:gdLst/>
            <a:ahLst/>
            <a:cxnLst/>
            <a:rect l="l" t="t" r="r" b="b"/>
            <a:pathLst>
              <a:path w="870436" h="870436">
                <a:moveTo>
                  <a:pt x="0" y="0"/>
                </a:moveTo>
                <a:lnTo>
                  <a:pt x="870436" y="0"/>
                </a:lnTo>
                <a:lnTo>
                  <a:pt x="870436" y="870436"/>
                </a:lnTo>
                <a:lnTo>
                  <a:pt x="0" y="870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917963" y="3777404"/>
            <a:ext cx="592641" cy="685135"/>
          </a:xfrm>
          <a:custGeom>
            <a:avLst/>
            <a:gdLst/>
            <a:ahLst/>
            <a:cxnLst/>
            <a:rect l="l" t="t" r="r" b="b"/>
            <a:pathLst>
              <a:path w="888962" h="1027702">
                <a:moveTo>
                  <a:pt x="0" y="0"/>
                </a:moveTo>
                <a:lnTo>
                  <a:pt x="888961" y="0"/>
                </a:lnTo>
                <a:lnTo>
                  <a:pt x="888961" y="1027701"/>
                </a:lnTo>
                <a:lnTo>
                  <a:pt x="0" y="10277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749011" y="3827518"/>
            <a:ext cx="627879" cy="627879"/>
          </a:xfrm>
          <a:custGeom>
            <a:avLst/>
            <a:gdLst/>
            <a:ahLst/>
            <a:cxnLst/>
            <a:rect l="l" t="t" r="r" b="b"/>
            <a:pathLst>
              <a:path w="941818" h="941818">
                <a:moveTo>
                  <a:pt x="0" y="0"/>
                </a:moveTo>
                <a:lnTo>
                  <a:pt x="941818" y="0"/>
                </a:lnTo>
                <a:lnTo>
                  <a:pt x="941818" y="941818"/>
                </a:lnTo>
                <a:lnTo>
                  <a:pt x="0" y="9418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936853" y="2470266"/>
            <a:ext cx="8295661" cy="52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Our aim is to offer creative youth and community engagement projects that seek to inform, inspire, and empower children and young people in spaces where they live, learn, and play.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91928" y="3169496"/>
            <a:ext cx="7971023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</a:pPr>
            <a:r>
              <a:rPr lang="en-US" sz="1533">
                <a:solidFill>
                  <a:srgbClr val="000000"/>
                </a:solidFill>
                <a:latin typeface="Anton"/>
              </a:rPr>
              <a:t>For more information contact John Khan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76037" y="4651400"/>
            <a:ext cx="1258671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07846137 597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99726" y="4651400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john.khan@priority154.com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49067" y="4696697"/>
            <a:ext cx="2209289" cy="25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146"/>
              </a:lnSpc>
              <a:spcBef>
                <a:spcPct val="0"/>
              </a:spcBef>
            </a:pPr>
            <a:r>
              <a:rPr lang="en-US" sz="1533">
                <a:solidFill>
                  <a:srgbClr val="000000"/>
                </a:solidFill>
                <a:latin typeface="Anton"/>
              </a:rPr>
              <a:t>www.priority154.com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EE191D64-B265-A647-8DDD-1777B26646FF}" type="slidenum">
                <a:rPr kumimoji="0" 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2</a:t>
              </a:fld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4E2896-6783-40E3-87A0-ABE6C6278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720385" y="5244109"/>
            <a:ext cx="1434272" cy="1613891"/>
          </a:xfrm>
          <a:prstGeom prst="rect">
            <a:avLst/>
          </a:prstGeom>
        </p:spPr>
      </p:pic>
      <p:pic>
        <p:nvPicPr>
          <p:cNvPr id="4" name="Picture 3" descr="A pair of colorful socks&#10;&#10;Description automatically generated">
            <a:extLst>
              <a:ext uri="{FF2B5EF4-FFF2-40B4-BE49-F238E27FC236}">
                <a16:creationId xmlns:a16="http://schemas.microsoft.com/office/drawing/2014/main" id="{8F373E22-A4E4-DFA3-D937-57CA7C3A6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64" y="1286570"/>
            <a:ext cx="5402148" cy="337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26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ti-Bullying Week 2023 Make A Noise - Official Primary School film">
            <a:hlinkClick r:id="" action="ppaction://media"/>
            <a:extLst>
              <a:ext uri="{FF2B5EF4-FFF2-40B4-BE49-F238E27FC236}">
                <a16:creationId xmlns:a16="http://schemas.microsoft.com/office/drawing/2014/main" id="{AF898339-B9F2-D3B3-168E-B09FFF541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8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5604150" y="580315"/>
            <a:ext cx="3073979" cy="1421302"/>
          </a:xfrm>
          <a:prstGeom prst="rect">
            <a:avLst/>
          </a:prstGeom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87959F4F-66E3-E840-A5EA-B6EFFC59BACA}"/>
              </a:ext>
            </a:extLst>
          </p:cNvPr>
          <p:cNvSpPr/>
          <p:nvPr/>
        </p:nvSpPr>
        <p:spPr>
          <a:xfrm rot="152137">
            <a:off x="-1847566" y="5564826"/>
            <a:ext cx="14389801" cy="2407039"/>
          </a:xfrm>
          <a:prstGeom prst="rightArrow">
            <a:avLst>
              <a:gd name="adj1" fmla="val 73698"/>
              <a:gd name="adj2" fmla="val 5000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2435616" y="1420630"/>
            <a:ext cx="9411046" cy="3219937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4A52D84D-F461-4347-BA40-703F5B992847}"/>
              </a:ext>
            </a:extLst>
          </p:cNvPr>
          <p:cNvSpPr/>
          <p:nvPr/>
        </p:nvSpPr>
        <p:spPr>
          <a:xfrm rot="11328033">
            <a:off x="2010703" y="4091045"/>
            <a:ext cx="2428421" cy="618741"/>
          </a:xfrm>
          <a:prstGeom prst="chevron">
            <a:avLst/>
          </a:prstGeom>
          <a:solidFill>
            <a:schemeClr val="tx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2551721" y="2172987"/>
            <a:ext cx="8387685" cy="1667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GB" sz="2800" b="1" dirty="0">
                <a:latin typeface="Anton" pitchFamily="2" charset="0"/>
              </a:rPr>
              <a:t> </a:t>
            </a:r>
            <a:r>
              <a:rPr lang="en-GB" sz="3600" b="1" dirty="0">
                <a:solidFill>
                  <a:schemeClr val="bg1"/>
                </a:solidFill>
                <a:latin typeface="Anton" pitchFamily="2" charset="0"/>
              </a:rPr>
              <a:t>If you had a superpower to help you make a noise about bullying, what would it be?</a:t>
            </a:r>
            <a:endParaRPr lang="en-GB" sz="2800" b="1" dirty="0">
              <a:solidFill>
                <a:schemeClr val="bg1"/>
              </a:solidFill>
              <a:latin typeface="Anton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449974" y="-262298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147516" y="3544135"/>
            <a:ext cx="2860710" cy="32189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8B2AA-07D2-E582-C13B-B68676B0C9CF}"/>
              </a:ext>
            </a:extLst>
          </p:cNvPr>
          <p:cNvSpPr txBox="1"/>
          <p:nvPr/>
        </p:nvSpPr>
        <p:spPr>
          <a:xfrm>
            <a:off x="3359696" y="6237312"/>
            <a:ext cx="5729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Anti-Bullying Week 2023</a:t>
            </a:r>
            <a:r>
              <a:rPr lang="en-GB" sz="1600" b="1" dirty="0"/>
              <a:t> – Make a Noise About Bullying</a:t>
            </a:r>
          </a:p>
        </p:txBody>
      </p:sp>
    </p:spTree>
    <p:extLst>
      <p:ext uri="{BB962C8B-B14F-4D97-AF65-F5344CB8AC3E}">
        <p14:creationId xmlns:p14="http://schemas.microsoft.com/office/powerpoint/2010/main" val="407494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3F17C69F-38FF-1F25-EC1A-EFF66EE7E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205922"/>
            <a:ext cx="6912768" cy="644615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7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7418566" y="1278007"/>
            <a:ext cx="3073979" cy="14213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F2F7FB-BD1E-6447-AD11-DC7B1BB96929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7959F4F-66E3-E840-A5EA-B6EFFC59BACA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A50E98-E301-3042-80CA-3C84348A50D7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EE191D64-B265-A647-8DDD-1777B26646FF}" type="slidenum">
                <a:rPr lang="en-US" sz="1600" smtClean="0"/>
                <a:pPr algn="r"/>
                <a:t>6</a:t>
              </a:fld>
              <a:endParaRPr lang="en-US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09EA6-ECFB-784D-9B33-B5508F7F6B65}"/>
                </a:ext>
              </a:extLst>
            </p:cNvPr>
            <p:cNvSpPr txBox="1"/>
            <p:nvPr/>
          </p:nvSpPr>
          <p:spPr>
            <a:xfrm>
              <a:off x="3678780" y="6207440"/>
              <a:ext cx="5945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884608" y="1354238"/>
            <a:ext cx="10454728" cy="3422362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1448013" y="2387482"/>
            <a:ext cx="857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4800" b="1" dirty="0">
                <a:latin typeface="Anton" pitchFamily="2" charset="0"/>
              </a:rPr>
              <a:t>Can you think why being kind to each other is important?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624387" y="-645012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354969" y="4294448"/>
            <a:ext cx="2198562" cy="24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A89A6B-92FF-094D-A9CF-C2342337C9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73D711-74C8-064E-A2A1-23EFE7CD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 rot="18850920">
            <a:off x="7418566" y="1278007"/>
            <a:ext cx="3073979" cy="14213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0F2F7FB-BD1E-6447-AD11-DC7B1BB96929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87959F4F-66E3-E840-A5EA-B6EFFC59BACA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A50E98-E301-3042-80CA-3C84348A50D7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fld id="{EE191D64-B265-A647-8DDD-1777B26646FF}" type="slidenum">
                <a:rPr lang="en-US" sz="1600" smtClean="0"/>
                <a:pPr algn="r"/>
                <a:t>7</a:t>
              </a:fld>
              <a:endParaRPr lang="en-US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E09EA6-ECFB-784D-9B33-B5508F7F6B65}"/>
                </a:ext>
              </a:extLst>
            </p:cNvPr>
            <p:cNvSpPr txBox="1"/>
            <p:nvPr/>
          </p:nvSpPr>
          <p:spPr>
            <a:xfrm>
              <a:off x="3678780" y="6207440"/>
              <a:ext cx="59452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sp>
        <p:nvSpPr>
          <p:cNvPr id="7" name="Right Arrow 6">
            <a:extLst>
              <a:ext uri="{FF2B5EF4-FFF2-40B4-BE49-F238E27FC236}">
                <a16:creationId xmlns:a16="http://schemas.microsoft.com/office/drawing/2014/main" id="{CE2129E3-B93A-4545-944B-19C9BFB6BD0E}"/>
              </a:ext>
            </a:extLst>
          </p:cNvPr>
          <p:cNvSpPr/>
          <p:nvPr/>
        </p:nvSpPr>
        <p:spPr>
          <a:xfrm rot="21447924">
            <a:off x="884608" y="1354238"/>
            <a:ext cx="10454728" cy="3422362"/>
          </a:xfrm>
          <a:prstGeom prst="rightArrow">
            <a:avLst>
              <a:gd name="adj1" fmla="val 61731"/>
              <a:gd name="adj2" fmla="val 519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04D8DD-D3A5-2442-88F0-12117DD0B1D1}"/>
              </a:ext>
            </a:extLst>
          </p:cNvPr>
          <p:cNvSpPr txBox="1"/>
          <p:nvPr/>
        </p:nvSpPr>
        <p:spPr>
          <a:xfrm rot="21446650">
            <a:off x="1448013" y="2387482"/>
            <a:ext cx="8575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GB" sz="4800" b="1" dirty="0">
                <a:latin typeface="Anton" pitchFamily="2" charset="0"/>
              </a:rPr>
              <a:t>What’s the kindest thing someone has ever said to you?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EDD2F1C-36A3-484C-8C30-702AD45A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 rot="2700000">
            <a:off x="-624387" y="-645012"/>
            <a:ext cx="2677056" cy="2525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E2BBB6-06B6-BB19-6AED-C54325706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354969" y="4294448"/>
            <a:ext cx="2198562" cy="24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FD16B96-E428-7149-F05B-5C413E9B267A}"/>
              </a:ext>
            </a:extLst>
          </p:cNvPr>
          <p:cNvGrpSpPr/>
          <p:nvPr/>
        </p:nvGrpSpPr>
        <p:grpSpPr>
          <a:xfrm>
            <a:off x="4289406" y="2097354"/>
            <a:ext cx="3113795" cy="1119629"/>
            <a:chOff x="4224938" y="981661"/>
            <a:chExt cx="3460516" cy="1323963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5B1EB05E-881F-2119-D2B0-5DD9385DB4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2988" y="1031812"/>
              <a:ext cx="3307845" cy="1273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asked how you are? 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50E6B52-C261-AB37-560E-FFFB2C12341D}"/>
                </a:ext>
              </a:extLst>
            </p:cNvPr>
            <p:cNvSpPr/>
            <p:nvPr/>
          </p:nvSpPr>
          <p:spPr>
            <a:xfrm>
              <a:off x="4224938" y="981661"/>
              <a:ext cx="3460516" cy="1159582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A14A48-5974-BCA6-1171-8ED75CC223F2}"/>
              </a:ext>
            </a:extLst>
          </p:cNvPr>
          <p:cNvGrpSpPr/>
          <p:nvPr/>
        </p:nvGrpSpPr>
        <p:grpSpPr>
          <a:xfrm>
            <a:off x="573898" y="1171879"/>
            <a:ext cx="3113795" cy="980616"/>
            <a:chOff x="129092" y="981661"/>
            <a:chExt cx="3460516" cy="1159581"/>
          </a:xfrm>
        </p:grpSpPr>
        <p:sp>
          <p:nvSpPr>
            <p:cNvPr id="21" name="TextBox 2">
              <a:extLst>
                <a:ext uri="{FF2B5EF4-FFF2-40B4-BE49-F238E27FC236}">
                  <a16:creationId xmlns:a16="http://schemas.microsoft.com/office/drawing/2014/main" id="{87B2D0B3-74BE-BA33-55B6-7FB5AAECEA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763" y="1247167"/>
              <a:ext cx="3307845" cy="69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i</a:t>
              </a:r>
              <a:r>
                <a:rPr kumimoji="0" lang="en-GB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1F73"/>
                  </a:solidFill>
                  <a:effectLst/>
                  <a:uLnTx/>
                  <a:uFillTx/>
                  <a:latin typeface="Anton" pitchFamily="2" charset="0"/>
                </a:rPr>
                <a:t>ncluded</a:t>
              </a:r>
              <a:r>
                <a:rPr kumimoji="0" lang="en-GB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1E1F73"/>
                  </a:solidFill>
                  <a:effectLst/>
                  <a:uLnTx/>
                  <a:uFillTx/>
                  <a:latin typeface="Anton" pitchFamily="2" charset="0"/>
                </a:rPr>
                <a:t> you? </a:t>
              </a:r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643E2F03-632A-02CC-555D-AB6871FD5D63}"/>
                </a:ext>
              </a:extLst>
            </p:cNvPr>
            <p:cNvSpPr/>
            <p:nvPr/>
          </p:nvSpPr>
          <p:spPr>
            <a:xfrm>
              <a:off x="129092" y="981661"/>
              <a:ext cx="3460516" cy="1159581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47059B-02DE-A234-4026-F98B4F2ED275}"/>
              </a:ext>
            </a:extLst>
          </p:cNvPr>
          <p:cNvGrpSpPr/>
          <p:nvPr/>
        </p:nvGrpSpPr>
        <p:grpSpPr>
          <a:xfrm>
            <a:off x="577957" y="3455632"/>
            <a:ext cx="3113795" cy="980616"/>
            <a:chOff x="145939" y="2653462"/>
            <a:chExt cx="3460516" cy="1159581"/>
          </a:xfrm>
        </p:grpSpPr>
        <p:sp>
          <p:nvSpPr>
            <p:cNvPr id="24" name="TextBox 2">
              <a:extLst>
                <a:ext uri="{FF2B5EF4-FFF2-40B4-BE49-F238E27FC236}">
                  <a16:creationId xmlns:a16="http://schemas.microsoft.com/office/drawing/2014/main" id="{53644E8B-AF3B-9BCF-22C8-DE068E2323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417" y="2885534"/>
              <a:ext cx="3307845" cy="69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smiled at you? </a:t>
              </a:r>
            </a:p>
          </p:txBody>
        </p:sp>
        <p:sp>
          <p:nvSpPr>
            <p:cNvPr id="25" name="Freeform: Shape 13">
              <a:extLst>
                <a:ext uri="{FF2B5EF4-FFF2-40B4-BE49-F238E27FC236}">
                  <a16:creationId xmlns:a16="http://schemas.microsoft.com/office/drawing/2014/main" id="{9E784B64-35CB-D3D6-C5CC-32C4F06580C9}"/>
                </a:ext>
              </a:extLst>
            </p:cNvPr>
            <p:cNvSpPr/>
            <p:nvPr/>
          </p:nvSpPr>
          <p:spPr>
            <a:xfrm>
              <a:off x="145939" y="2653462"/>
              <a:ext cx="3460516" cy="1159581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B07A84-864D-19F2-D2D7-305E81F49A64}"/>
              </a:ext>
            </a:extLst>
          </p:cNvPr>
          <p:cNvGrpSpPr/>
          <p:nvPr/>
        </p:nvGrpSpPr>
        <p:grpSpPr>
          <a:xfrm>
            <a:off x="8293030" y="1159022"/>
            <a:ext cx="3113795" cy="1077218"/>
            <a:chOff x="8438199" y="980728"/>
            <a:chExt cx="3460516" cy="1273813"/>
          </a:xfrm>
        </p:grpSpPr>
        <p:sp>
          <p:nvSpPr>
            <p:cNvPr id="27" name="TextBox 2">
              <a:extLst>
                <a:ext uri="{FF2B5EF4-FFF2-40B4-BE49-F238E27FC236}">
                  <a16:creationId xmlns:a16="http://schemas.microsoft.com/office/drawing/2014/main" id="{03949D6E-B0E8-A957-4519-8024CDD713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0870" y="980728"/>
              <a:ext cx="3307845" cy="1273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gave you a compliment? </a:t>
              </a:r>
            </a:p>
          </p:txBody>
        </p:sp>
        <p:sp>
          <p:nvSpPr>
            <p:cNvPr id="28" name="Freeform: Shape 13">
              <a:extLst>
                <a:ext uri="{FF2B5EF4-FFF2-40B4-BE49-F238E27FC236}">
                  <a16:creationId xmlns:a16="http://schemas.microsoft.com/office/drawing/2014/main" id="{0BF4D773-FCDD-0B15-EA6F-308D6680DD52}"/>
                </a:ext>
              </a:extLst>
            </p:cNvPr>
            <p:cNvSpPr/>
            <p:nvPr/>
          </p:nvSpPr>
          <p:spPr>
            <a:xfrm>
              <a:off x="8438199" y="995931"/>
              <a:ext cx="3460516" cy="1159581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3DD96-5D84-EF56-D896-B9D77399679E}"/>
              </a:ext>
            </a:extLst>
          </p:cNvPr>
          <p:cNvGrpSpPr/>
          <p:nvPr/>
        </p:nvGrpSpPr>
        <p:grpSpPr>
          <a:xfrm>
            <a:off x="8293030" y="3534333"/>
            <a:ext cx="3113795" cy="980617"/>
            <a:chOff x="8472267" y="2557451"/>
            <a:chExt cx="3460516" cy="1159582"/>
          </a:xfrm>
        </p:grpSpPr>
        <p:sp>
          <p:nvSpPr>
            <p:cNvPr id="30" name="TextBox 2">
              <a:extLst>
                <a:ext uri="{FF2B5EF4-FFF2-40B4-BE49-F238E27FC236}">
                  <a16:creationId xmlns:a16="http://schemas.microsoft.com/office/drawing/2014/main" id="{E8A9BBFD-2307-1A5E-317C-032906D000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48601" y="2793359"/>
              <a:ext cx="3307845" cy="691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GB" sz="3200" b="1" kern="0" dirty="0">
                  <a:solidFill>
                    <a:srgbClr val="1E1F73"/>
                  </a:solidFill>
                  <a:latin typeface="Anton" pitchFamily="2" charset="0"/>
                </a:rPr>
                <a:t>helped you out? </a:t>
              </a:r>
            </a:p>
          </p:txBody>
        </p:sp>
        <p:sp>
          <p:nvSpPr>
            <p:cNvPr id="31" name="Freeform: Shape 13">
              <a:extLst>
                <a:ext uri="{FF2B5EF4-FFF2-40B4-BE49-F238E27FC236}">
                  <a16:creationId xmlns:a16="http://schemas.microsoft.com/office/drawing/2014/main" id="{4502C3B3-1BC9-100D-6BFA-D49D6989FF33}"/>
                </a:ext>
              </a:extLst>
            </p:cNvPr>
            <p:cNvSpPr/>
            <p:nvPr/>
          </p:nvSpPr>
          <p:spPr>
            <a:xfrm>
              <a:off x="8472267" y="2557451"/>
              <a:ext cx="3460516" cy="1159582"/>
            </a:xfrm>
            <a:custGeom>
              <a:avLst/>
              <a:gdLst>
                <a:gd name="connsiteX0" fmla="*/ 6552728 w 6912768"/>
                <a:gd name="connsiteY0" fmla="*/ 0 h 2489454"/>
                <a:gd name="connsiteX1" fmla="*/ 6912768 w 6912768"/>
                <a:gd name="connsiteY1" fmla="*/ 0 h 2489454"/>
                <a:gd name="connsiteX2" fmla="*/ 6912768 w 6912768"/>
                <a:gd name="connsiteY2" fmla="*/ 2489454 h 2489454"/>
                <a:gd name="connsiteX3" fmla="*/ 6552728 w 6912768"/>
                <a:gd name="connsiteY3" fmla="*/ 2489454 h 2489454"/>
                <a:gd name="connsiteX4" fmla="*/ 6552728 w 6912768"/>
                <a:gd name="connsiteY4" fmla="*/ 2415891 h 2489454"/>
                <a:gd name="connsiteX5" fmla="*/ 6839205 w 6912768"/>
                <a:gd name="connsiteY5" fmla="*/ 2415891 h 2489454"/>
                <a:gd name="connsiteX6" fmla="*/ 6839205 w 6912768"/>
                <a:gd name="connsiteY6" fmla="*/ 73563 h 2489454"/>
                <a:gd name="connsiteX7" fmla="*/ 6552728 w 6912768"/>
                <a:gd name="connsiteY7" fmla="*/ 73563 h 2489454"/>
                <a:gd name="connsiteX8" fmla="*/ 0 w 6912768"/>
                <a:gd name="connsiteY8" fmla="*/ 0 h 2489454"/>
                <a:gd name="connsiteX9" fmla="*/ 360040 w 6912768"/>
                <a:gd name="connsiteY9" fmla="*/ 0 h 2489454"/>
                <a:gd name="connsiteX10" fmla="*/ 360040 w 6912768"/>
                <a:gd name="connsiteY10" fmla="*/ 73563 h 2489454"/>
                <a:gd name="connsiteX11" fmla="*/ 73563 w 6912768"/>
                <a:gd name="connsiteY11" fmla="*/ 73563 h 2489454"/>
                <a:gd name="connsiteX12" fmla="*/ 73563 w 6912768"/>
                <a:gd name="connsiteY12" fmla="*/ 2415891 h 2489454"/>
                <a:gd name="connsiteX13" fmla="*/ 360040 w 6912768"/>
                <a:gd name="connsiteY13" fmla="*/ 2415891 h 2489454"/>
                <a:gd name="connsiteX14" fmla="*/ 360040 w 6912768"/>
                <a:gd name="connsiteY14" fmla="*/ 2489454 h 2489454"/>
                <a:gd name="connsiteX15" fmla="*/ 0 w 6912768"/>
                <a:gd name="connsiteY15" fmla="*/ 2489454 h 248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912768" h="2489454">
                  <a:moveTo>
                    <a:pt x="6552728" y="0"/>
                  </a:moveTo>
                  <a:lnTo>
                    <a:pt x="6912768" y="0"/>
                  </a:lnTo>
                  <a:lnTo>
                    <a:pt x="6912768" y="2489454"/>
                  </a:lnTo>
                  <a:lnTo>
                    <a:pt x="6552728" y="2489454"/>
                  </a:lnTo>
                  <a:lnTo>
                    <a:pt x="6552728" y="2415891"/>
                  </a:lnTo>
                  <a:lnTo>
                    <a:pt x="6839205" y="2415891"/>
                  </a:lnTo>
                  <a:lnTo>
                    <a:pt x="6839205" y="73563"/>
                  </a:lnTo>
                  <a:lnTo>
                    <a:pt x="6552728" y="73563"/>
                  </a:lnTo>
                  <a:close/>
                  <a:moveTo>
                    <a:pt x="0" y="0"/>
                  </a:moveTo>
                  <a:lnTo>
                    <a:pt x="360040" y="0"/>
                  </a:lnTo>
                  <a:lnTo>
                    <a:pt x="360040" y="73563"/>
                  </a:lnTo>
                  <a:lnTo>
                    <a:pt x="73563" y="73563"/>
                  </a:lnTo>
                  <a:lnTo>
                    <a:pt x="73563" y="2415891"/>
                  </a:lnTo>
                  <a:lnTo>
                    <a:pt x="360040" y="2415891"/>
                  </a:lnTo>
                  <a:lnTo>
                    <a:pt x="360040" y="2489454"/>
                  </a:lnTo>
                  <a:lnTo>
                    <a:pt x="0" y="2489454"/>
                  </a:lnTo>
                  <a:close/>
                </a:path>
              </a:pathLst>
            </a:cu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EAC7C35-DF27-7355-4076-58D256FCD08C}"/>
              </a:ext>
            </a:extLst>
          </p:cNvPr>
          <p:cNvSpPr txBox="1"/>
          <p:nvPr/>
        </p:nvSpPr>
        <p:spPr>
          <a:xfrm>
            <a:off x="1775520" y="312827"/>
            <a:ext cx="93345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solidFill>
                  <a:srgbClr val="46C8E6"/>
                </a:solidFill>
                <a:latin typeface="Anton" pitchFamily="2" charset="0"/>
              </a:rPr>
              <a:t>When was the last time somebody… </a:t>
            </a:r>
          </a:p>
        </p:txBody>
      </p:sp>
      <p:sp>
        <p:nvSpPr>
          <p:cNvPr id="41" name="Rounded Rectangle 25">
            <a:extLst>
              <a:ext uri="{FF2B5EF4-FFF2-40B4-BE49-F238E27FC236}">
                <a16:creationId xmlns:a16="http://schemas.microsoft.com/office/drawing/2014/main" id="{D02B3BE4-A75C-EEDA-159E-A65ED12EA536}"/>
              </a:ext>
            </a:extLst>
          </p:cNvPr>
          <p:cNvSpPr/>
          <p:nvPr/>
        </p:nvSpPr>
        <p:spPr>
          <a:xfrm>
            <a:off x="3948283" y="4236662"/>
            <a:ext cx="4056038" cy="1210622"/>
          </a:xfrm>
          <a:prstGeom prst="roundRect">
            <a:avLst/>
          </a:prstGeom>
          <a:noFill/>
          <a:ln w="57150">
            <a:solidFill>
              <a:srgbClr val="46C8E6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Pair share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was the last time these things happened to you?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did it make you feel?</a:t>
            </a:r>
            <a:r>
              <a:rPr kumimoji="0" lang="en-GB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14951C6-3EE2-BA78-2355-8E7726CF43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3219" r="9129" b="5735"/>
          <a:stretch/>
        </p:blipFill>
        <p:spPr>
          <a:xfrm>
            <a:off x="927622" y="4825642"/>
            <a:ext cx="1780345" cy="20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FFF445B-9291-A840-9D39-68CA0D27C950}"/>
              </a:ext>
            </a:extLst>
          </p:cNvPr>
          <p:cNvGrpSpPr/>
          <p:nvPr/>
        </p:nvGrpSpPr>
        <p:grpSpPr>
          <a:xfrm>
            <a:off x="-1847566" y="5564825"/>
            <a:ext cx="14389801" cy="2407039"/>
            <a:chOff x="-1847566" y="5564825"/>
            <a:chExt cx="14389801" cy="2407039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60F7D8E-8E91-0D42-83BE-8DB38D38487C}"/>
                </a:ext>
              </a:extLst>
            </p:cNvPr>
            <p:cNvSpPr/>
            <p:nvPr/>
          </p:nvSpPr>
          <p:spPr>
            <a:xfrm rot="152137">
              <a:off x="-1847566" y="5564825"/>
              <a:ext cx="14389801" cy="2407039"/>
            </a:xfrm>
            <a:prstGeom prst="rightArrow">
              <a:avLst>
                <a:gd name="adj1" fmla="val 73698"/>
                <a:gd name="adj2" fmla="val 50000"/>
              </a:avLst>
            </a:pr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F5C9C7-2A4D-6340-A63A-73B6C3C81068}"/>
                </a:ext>
              </a:extLst>
            </p:cNvPr>
            <p:cNvSpPr txBox="1"/>
            <p:nvPr/>
          </p:nvSpPr>
          <p:spPr>
            <a:xfrm>
              <a:off x="11258548" y="6243638"/>
              <a:ext cx="41433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5E563B-3999-AA48-BBF3-FC42B9048512}"/>
                </a:ext>
              </a:extLst>
            </p:cNvPr>
            <p:cNvSpPr txBox="1"/>
            <p:nvPr/>
          </p:nvSpPr>
          <p:spPr>
            <a:xfrm>
              <a:off x="3307511" y="6243638"/>
              <a:ext cx="57292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Anti-Bullying Week </a:t>
              </a:r>
              <a:r>
                <a:rPr lang="en-GB" sz="1600" b="1" dirty="0"/>
                <a:t>2023 – Make a Noise About Bullying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9706F90-3913-4EB4-BC31-388AE7362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0" y="-1700540"/>
            <a:ext cx="211198" cy="85585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40689B-21BE-427B-9BCF-5FA3D60B8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52" y="0"/>
            <a:ext cx="211198" cy="8558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B7CE63-A4FC-4CA0-A409-C3F9DEE3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687516" y="-1700540"/>
            <a:ext cx="211198" cy="855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6ACD4B-E777-45E4-8269-82842D4F0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920328" y="0"/>
            <a:ext cx="211198" cy="855854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EAC7C35-DF27-7355-4076-58D256FCD08C}"/>
              </a:ext>
            </a:extLst>
          </p:cNvPr>
          <p:cNvSpPr txBox="1"/>
          <p:nvPr/>
        </p:nvSpPr>
        <p:spPr>
          <a:xfrm>
            <a:off x="1363118" y="980728"/>
            <a:ext cx="93345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latin typeface="Anton" pitchFamily="2" charset="0"/>
              </a:rPr>
              <a:t>Change starts with individual </a:t>
            </a:r>
          </a:p>
          <a:p>
            <a:pPr algn="ctr"/>
            <a:r>
              <a:rPr lang="en-GB" sz="9600" b="1" dirty="0">
                <a:latin typeface="Anton" pitchFamily="2" charset="0"/>
              </a:rPr>
              <a:t>acts of kindness</a:t>
            </a:r>
          </a:p>
        </p:txBody>
      </p:sp>
    </p:spTree>
    <p:extLst>
      <p:ext uri="{BB962C8B-B14F-4D97-AF65-F5344CB8AC3E}">
        <p14:creationId xmlns:p14="http://schemas.microsoft.com/office/powerpoint/2010/main" val="4061648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</TotalTime>
  <Words>212</Words>
  <Application>Microsoft Office PowerPoint</Application>
  <PresentationFormat>Widescreen</PresentationFormat>
  <Paragraphs>30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Anton</vt:lpstr>
      <vt:lpstr>Arial</vt:lpstr>
      <vt:lpstr>Calibri</vt:lpstr>
      <vt:lpstr>Calibri Light</vt:lpstr>
      <vt:lpstr>Century Gothic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Wants To Be A Millionaire?</dc:title>
  <dc:creator>johnk_000</dc:creator>
  <cp:lastModifiedBy>John khan</cp:lastModifiedBy>
  <cp:revision>85</cp:revision>
  <dcterms:created xsi:type="dcterms:W3CDTF">2014-10-16T21:23:36Z</dcterms:created>
  <dcterms:modified xsi:type="dcterms:W3CDTF">2023-11-05T18:00:09Z</dcterms:modified>
</cp:coreProperties>
</file>